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80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4C3572-B3DA-48BC-A79F-279B8A279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6A6DBBF-FE48-4147-939E-2E4632AE6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0C5767-57F9-4E71-B14C-AFF598CC4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95F90B-8AC9-4E15-846B-4684440DA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E89AE5-BE10-4D8F-AC56-BD6F55DB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89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9C934F-23ED-4A5B-B857-F5ACD4D9A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BC34C68-301C-4CC0-8D73-B164D0F93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8B540F-84E1-461B-889A-3A49CB4D2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154B75-514D-4EFE-82D3-D1CA77D65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F69294-B7D7-42BF-A84F-70C7668AE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080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673DBF1-2BBD-4587-8D54-D2C444E4E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3E8A388-7C7B-406E-AF22-6B44FAFA4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229A93-EAE2-4306-8A42-A65A0A28F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1316C5-7021-4845-8C18-AAA87D4F0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49E730-7698-4654-B0E3-BFA26386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76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E7AB51-08BA-4775-89CB-E6B3912D7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6BE3B8-454C-4768-A55B-11BA356F4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56566-A04F-4419-A58C-8FB46A188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BE13F5-402E-4194-96D3-2CF318838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8AB23C-586D-42A1-B893-B8CBDB054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9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4DCD50-AEF6-4966-B394-54BFE0AE8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FFC0F6C-CFB0-4034-9D69-ED5690BD3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9E81D8-0DBF-4AAA-95A2-A22B9F6C8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CC5AAF-0127-4225-BAA0-84AA0DAE3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AB5F02-E8C3-4EE6-875D-3FDEACB55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60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D5E9E7-CCC3-44EF-B95C-B2DDE465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8204D8-DA7F-4E0D-8CB9-C71434AE6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4BE8708-A44B-440B-8D05-1BB44920F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F0F5FBC-473B-4ACA-B22E-E42C47A2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578A38-70D3-43D4-9B2F-E746DE51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609BAE2-83ED-408E-B4F1-38A9DCEF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80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ABFF7A-F2E1-43E4-9090-FC70D4AF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CC0943-DC09-47D8-8770-61295797B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C0CF0FC-B10C-4909-B29C-73ED66E1B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94F837A-9613-4208-9496-D651D84CB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CAEE10-DC48-42D2-8D66-3D7E9089D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9D144AE-3D8C-45CF-9060-910D6C122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7261E8B-536D-4E09-96F6-7AE9FCC2C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9217AE8-B0A4-4E28-8830-3DBC035A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06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CD4004-3B00-49D9-BEC3-4D4BA9957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B1EFB36-84B7-4A4C-AC2A-8A3432BFA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D09DD0B-0A9E-413C-A90E-AE24B521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0D408CB-BEEC-417A-BACC-4690B725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943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F1DFD2-C501-45FE-944F-E73BF1E08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8F5078C-BD26-4050-9B1C-F5EA5193B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A6F16A2-5AE3-427B-B925-60A49495A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48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49D6F3-7D6C-4567-9716-AA93C035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054A24-75ED-4DF4-831A-D99074B97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45740E2-36CC-432D-9548-619AFE5BB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EAC385-47A4-413C-A3AB-1F1855389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CF8D2D4-6884-403D-839E-8D73AAE1C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254FE2-0633-4316-A277-06FDF73CC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04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9EEA17-299F-4CF2-947A-36C4796AA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F5D307C-5F3A-4B2B-9A58-99EEFD3E1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A6BD13E-2F8C-4E2C-BBC1-86BB7A5C8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57AE18-4047-499A-AE4B-4FBEFD14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8E90D6B-98EA-42DD-8FFB-809F2478C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36D0852-4801-4523-A264-A0E67E80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174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73DE342-1569-460D-8134-8AC254DF4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E5E7EF-C7FF-43E2-9BAB-F734CB832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E093D1-CB42-4664-9D30-641E00C175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C3015-7196-45DA-BAA4-F0D2CBD01E3A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DBFAB8-44E2-426E-9443-A51F757F7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2E7D5C-75E8-4DFF-92F9-E3919F020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47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9F8120-9752-4167-9E76-796D8B136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2939" y="373304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LEZIONE N.8 </a:t>
            </a: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parte c</a:t>
            </a: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it-IT" sz="27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INS. LUCIANA DE BENEDETTI</a:t>
            </a:r>
            <a:br>
              <a:rPr lang="it-IT" sz="2700" dirty="0"/>
            </a:br>
            <a:r>
              <a:rPr lang="it-IT" sz="2700" dirty="0">
                <a:solidFill>
                  <a:srgbClr val="0070C0"/>
                </a:solidFill>
              </a:rPr>
              <a:t>03/04/2020</a:t>
            </a:r>
          </a:p>
        </p:txBody>
      </p:sp>
    </p:spTree>
    <p:extLst>
      <p:ext uri="{BB962C8B-B14F-4D97-AF65-F5344CB8AC3E}">
        <p14:creationId xmlns:p14="http://schemas.microsoft.com/office/powerpoint/2010/main" val="220411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16"/>
    </mc:Choice>
    <mc:Fallback xmlns="">
      <p:transition spd="slow" advTm="2351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D4C64B1-3E15-4AD6-8EC4-80A6C03BD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57" y="1319740"/>
            <a:ext cx="3903758" cy="538427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5DD34DD-D6C2-406A-9578-65C6CB4AB85D}"/>
              </a:ext>
            </a:extLst>
          </p:cNvPr>
          <p:cNvSpPr txBox="1"/>
          <p:nvPr/>
        </p:nvSpPr>
        <p:spPr>
          <a:xfrm>
            <a:off x="728870" y="424070"/>
            <a:ext cx="10827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/>
                </a:solidFill>
              </a:rPr>
              <a:t>TEST DI ASCOLTO E COMPRENSIONE: ASCOLTA LA VOCE, POI METTI UNA CROCE SU VERO O FALSO (LAVORO PAG. 40 DEL LIBRO «FACILE </a:t>
            </a:r>
            <a:r>
              <a:rPr lang="it-IT" sz="2400" dirty="0" err="1">
                <a:solidFill>
                  <a:schemeClr val="accent1"/>
                </a:solidFill>
              </a:rPr>
              <a:t>FACILE</a:t>
            </a:r>
            <a:r>
              <a:rPr lang="it-IT" sz="2400" dirty="0">
                <a:solidFill>
                  <a:schemeClr val="accent1"/>
                </a:solidFill>
              </a:rPr>
              <a:t> A2»)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0CEBA0A-CDA9-4DD9-84BA-87783F608A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18917" y="13197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2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929"/>
    </mc:Choice>
    <mc:Fallback xmlns="">
      <p:transition spd="slow" advTm="1119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128A646A-F105-43AD-8E73-F45B5FD086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330" y="1692683"/>
            <a:ext cx="4876800" cy="4380946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37910C2-2082-42BF-A2FD-0060B4F597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400" y="4795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9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79"/>
    </mc:Choice>
    <mc:Fallback xmlns="">
      <p:transition spd="slow" advTm="198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49</Words>
  <Application>Microsoft Office PowerPoint</Application>
  <PresentationFormat>Widescreen</PresentationFormat>
  <Paragraphs>2</Paragraphs>
  <Slides>3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Tema di Office</vt:lpstr>
      <vt:lpstr>LEZIONE N.8   parte c    INS. LUCIANA DE BENEDETTI 03/04/2020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lavoro</dc:title>
  <dc:creator>Luciana De Benedetti</dc:creator>
  <cp:lastModifiedBy>Luciana De Benedetti</cp:lastModifiedBy>
  <cp:revision>87</cp:revision>
  <dcterms:created xsi:type="dcterms:W3CDTF">2020-03-10T15:24:18Z</dcterms:created>
  <dcterms:modified xsi:type="dcterms:W3CDTF">2020-04-02T10:27:12Z</dcterms:modified>
</cp:coreProperties>
</file>