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3" r:id="rId5"/>
    <p:sldId id="274" r:id="rId6"/>
    <p:sldId id="277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5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N.7 a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b="1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LA SALUTE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</a:t>
            </a:r>
            <a:br>
              <a:rPr lang="it-IT" dirty="0"/>
            </a:br>
            <a:r>
              <a:rPr lang="it-IT" dirty="0">
                <a:solidFill>
                  <a:srgbClr val="0070C0"/>
                </a:solidFill>
              </a:rPr>
              <a:t>31/03/20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4598BC-47DA-4901-88A8-C9E0428A960B}"/>
              </a:ext>
            </a:extLst>
          </p:cNvPr>
          <p:cNvSpPr txBox="1"/>
          <p:nvPr/>
        </p:nvSpPr>
        <p:spPr>
          <a:xfrm>
            <a:off x="1408043" y="540026"/>
            <a:ext cx="9819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ASCOLTA E POI LEGGI TANTE VOLTE, FINO AD AVERE UNA BUONA PRONUNCIA DELLE PAROLE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E2489CA-9DF3-45B0-9CFE-A39DBECB7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43" y="1494133"/>
            <a:ext cx="9375914" cy="520425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509301-7A28-411B-B0FD-C6FD28C02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296" y="540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557"/>
    </mc:Choice>
    <mc:Fallback>
      <p:transition spd="slow" advTm="91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B10F259B-B1EA-41B7-BA70-5C124453A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1" y="1320739"/>
            <a:ext cx="10898418" cy="454997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78B14FE-0A10-48FE-9854-E7F01ED23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3509" y="377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1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10"/>
    </mc:Choice>
    <mc:Fallback>
      <p:transition spd="slow" advTm="11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704C742-5C70-4E9D-93A1-6242B28C0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1" y="1378227"/>
            <a:ext cx="11570586" cy="492980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14680E-C93F-439E-A701-D6A33AE0B6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1474" y="360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7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0"/>
    </mc:Choice>
    <mc:Fallback>
      <p:transition spd="slow" advTm="9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E14780-D309-4FF9-A6D3-800F40E57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" y="1924878"/>
            <a:ext cx="11745560" cy="428045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4F9567-D5E7-45F9-9A57-D152A2F94A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721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36"/>
    </mc:Choice>
    <mc:Fallback>
      <p:transition spd="slow" advTm="1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76DE053-39BB-4301-888C-F034F8F3B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6" y="351183"/>
            <a:ext cx="5382513" cy="65068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3D95D3C-5B57-41B5-8F15-721989F25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731" y="2490167"/>
            <a:ext cx="2914650" cy="42100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BAA78D-9E5E-423B-BE85-B510B976BD83}"/>
              </a:ext>
            </a:extLst>
          </p:cNvPr>
          <p:cNvSpPr txBox="1"/>
          <p:nvPr/>
        </p:nvSpPr>
        <p:spPr>
          <a:xfrm>
            <a:off x="8685971" y="2944808"/>
            <a:ext cx="289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MASSIMA EMERGENZA</a:t>
            </a:r>
          </a:p>
          <a:p>
            <a:r>
              <a:rPr lang="it-IT" b="1" u="sng" dirty="0">
                <a:solidFill>
                  <a:srgbClr val="FF0000"/>
                </a:solidFill>
              </a:rPr>
              <a:t>deve entrare subito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9EB157-AC3F-4AEF-94FA-61755AD59E03}"/>
              </a:ext>
            </a:extLst>
          </p:cNvPr>
          <p:cNvSpPr txBox="1"/>
          <p:nvPr/>
        </p:nvSpPr>
        <p:spPr>
          <a:xfrm>
            <a:off x="8706381" y="3843530"/>
            <a:ext cx="324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FFC000"/>
                </a:solidFill>
              </a:rPr>
              <a:t>PERICOLO</a:t>
            </a:r>
          </a:p>
          <a:p>
            <a:r>
              <a:rPr lang="it-IT" b="1" dirty="0">
                <a:solidFill>
                  <a:srgbClr val="FFC000"/>
                </a:solidFill>
              </a:rPr>
              <a:t>può aspettare solo pochi minuti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6EBCCD1-ED83-492C-B6BE-7B73E1F61D09}"/>
              </a:ext>
            </a:extLst>
          </p:cNvPr>
          <p:cNvSpPr txBox="1"/>
          <p:nvPr/>
        </p:nvSpPr>
        <p:spPr>
          <a:xfrm>
            <a:off x="8706381" y="4740735"/>
            <a:ext cx="295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chemeClr val="accent6">
                    <a:lumMod val="50000"/>
                  </a:schemeClr>
                </a:solidFill>
              </a:rPr>
              <a:t>HA BISOGNO DI CURE</a:t>
            </a: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può aspettare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1FD76F-1AA6-4B80-84D8-C4C7AE139B83}"/>
              </a:ext>
            </a:extLst>
          </p:cNvPr>
          <p:cNvSpPr txBox="1"/>
          <p:nvPr/>
        </p:nvSpPr>
        <p:spPr>
          <a:xfrm>
            <a:off x="8685971" y="5637940"/>
            <a:ext cx="339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chemeClr val="bg1"/>
                </a:solidFill>
              </a:rPr>
              <a:t>NON E’ URGENTE</a:t>
            </a:r>
          </a:p>
          <a:p>
            <a:r>
              <a:rPr lang="it-IT" dirty="0">
                <a:solidFill>
                  <a:schemeClr val="bg1"/>
                </a:solidFill>
              </a:rPr>
              <a:t>può andare anche dal suo medico personale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830BC04-7D69-49FB-A320-41B88EC10B02}"/>
              </a:ext>
            </a:extLst>
          </p:cNvPr>
          <p:cNvSpPr txBox="1"/>
          <p:nvPr/>
        </p:nvSpPr>
        <p:spPr>
          <a:xfrm>
            <a:off x="5883965" y="351183"/>
            <a:ext cx="61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IL PRONTO SOCCORSO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FFD1C04-ECA5-4376-AD73-F501AFFAE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826" y="886865"/>
            <a:ext cx="2676939" cy="1505778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B4956FA0-1BFA-41B1-BF65-97D6B9B06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40062" y="3387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557"/>
    </mc:Choice>
    <mc:Fallback>
      <p:transition spd="slow" advTm="130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64</Words>
  <Application>Microsoft Office PowerPoint</Application>
  <PresentationFormat>Widescreen</PresentationFormat>
  <Paragraphs>11</Paragraphs>
  <Slides>6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Tema di Office</vt:lpstr>
      <vt:lpstr>LEZIONE N.7 a  LA SALUTE  INS. LUCIANA DE BENEDETTI 31/03/20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79</cp:revision>
  <dcterms:created xsi:type="dcterms:W3CDTF">2020-03-10T15:24:18Z</dcterms:created>
  <dcterms:modified xsi:type="dcterms:W3CDTF">2020-03-29T20:02:41Z</dcterms:modified>
</cp:coreProperties>
</file>