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90" r:id="rId3"/>
    <p:sldId id="294" r:id="rId4"/>
    <p:sldId id="292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7F56A-D20D-4F61-9989-CDF4FCA72228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2A6D-037A-4F28-8590-BBC7382DC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11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14/05/2020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N.18 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PRIMA E ADESSO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 </a:t>
            </a:r>
            <a:r>
              <a:rPr lang="it-IT" dirty="0">
                <a:solidFill>
                  <a:srgbClr val="0070C0"/>
                </a:solidFill>
              </a:rPr>
              <a:t>15/05/20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25701F-5037-451D-ABF2-F20543D1B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6" y="1258957"/>
            <a:ext cx="10520150" cy="49012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242368-5E2A-426C-A04F-86F0D920CE6C}"/>
              </a:ext>
            </a:extLst>
          </p:cNvPr>
          <p:cNvSpPr txBox="1"/>
          <p:nvPr/>
        </p:nvSpPr>
        <p:spPr>
          <a:xfrm>
            <a:off x="1444487" y="326722"/>
            <a:ext cx="9740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accent1"/>
                </a:solidFill>
              </a:rPr>
              <a:t>LA PREPOSIZIONE </a:t>
            </a:r>
            <a:r>
              <a:rPr lang="it-IT" sz="4000" b="1" dirty="0">
                <a:solidFill>
                  <a:srgbClr val="FF0000"/>
                </a:solidFill>
              </a:rPr>
              <a:t>DI</a:t>
            </a:r>
            <a:r>
              <a:rPr lang="it-IT" sz="4000" dirty="0">
                <a:solidFill>
                  <a:schemeClr val="accent1"/>
                </a:solidFill>
              </a:rPr>
              <a:t>: SPIEGAZIONE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DC92EE-AC98-4AD5-91D3-D1AE04FB4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848" y="30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06"/>
    </mc:Choice>
    <mc:Fallback>
      <p:transition spd="slow" advTm="12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096710-29CB-44F0-AB65-9AA4329FF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1232258"/>
            <a:ext cx="10856775" cy="49697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B5F465-BC1B-4A74-A6EA-E06310742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391" y="228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16"/>
    </mc:Choice>
    <mc:Fallback>
      <p:transition spd="slow" advTm="6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45481C-069D-4805-ABF5-37CC916E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61" y="-278295"/>
            <a:ext cx="591687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F7330E-A7FC-4B3E-BA22-13D975F2E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30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9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11"/>
    </mc:Choice>
    <mc:Fallback>
      <p:transition spd="slow" advTm="25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23</Words>
  <Application>Microsoft Office PowerPoint</Application>
  <PresentationFormat>Widescreen</PresentationFormat>
  <Paragraphs>2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Tema di Office</vt:lpstr>
      <vt:lpstr>LEZIONE N.18 a  PRIMA E ADESSO  INS. LUCIANA DE BENEDETTI 15/05/20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182</cp:revision>
  <dcterms:created xsi:type="dcterms:W3CDTF">2020-03-10T15:24:18Z</dcterms:created>
  <dcterms:modified xsi:type="dcterms:W3CDTF">2020-05-14T20:51:06Z</dcterms:modified>
</cp:coreProperties>
</file>