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90" r:id="rId7"/>
    <p:sldId id="288" r:id="rId8"/>
    <p:sldId id="289" r:id="rId9"/>
    <p:sldId id="29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N.12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MIA INFANZIA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 </a:t>
            </a:r>
            <a:r>
              <a:rPr lang="it-IT" dirty="0">
                <a:solidFill>
                  <a:srgbClr val="0070C0"/>
                </a:solidFill>
              </a:rPr>
              <a:t>24/04/20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251F5D-53E7-48E8-862B-BC3FD76E8FAE}"/>
              </a:ext>
            </a:extLst>
          </p:cNvPr>
          <p:cNvSpPr txBox="1"/>
          <p:nvPr/>
        </p:nvSpPr>
        <p:spPr>
          <a:xfrm>
            <a:off x="2213113" y="344557"/>
            <a:ext cx="776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u="sng" dirty="0">
                <a:solidFill>
                  <a:schemeClr val="accent1"/>
                </a:solidFill>
              </a:rPr>
              <a:t>ASCOLTA E POI LEGGI TANTE VOLTE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5D8F34-144B-4332-978A-982645714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5" y="1749287"/>
            <a:ext cx="11114742" cy="36443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CE49FA-14F9-4044-9605-6CA018D81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0865" y="44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93"/>
    </mc:Choice>
    <mc:Fallback>
      <p:transition spd="slow" advTm="7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94F23D5-66C5-43B4-B05E-532D1FA3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4" y="2146852"/>
            <a:ext cx="10628392" cy="170953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C5711D-8658-4922-8722-E8419A70C7DF}"/>
              </a:ext>
            </a:extLst>
          </p:cNvPr>
          <p:cNvSpPr txBox="1"/>
          <p:nvPr/>
        </p:nvSpPr>
        <p:spPr>
          <a:xfrm>
            <a:off x="781805" y="490329"/>
            <a:ext cx="106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/>
                </a:solidFill>
              </a:rPr>
              <a:t>COMPLETA CON L’IMPERFETTO DEL VERBO ESSERE O AVERE. </a:t>
            </a:r>
          </a:p>
          <a:p>
            <a:r>
              <a:rPr lang="it-IT" sz="3200" dirty="0">
                <a:solidFill>
                  <a:schemeClr val="accent1"/>
                </a:solidFill>
              </a:rPr>
              <a:t>GUARDA BENE IL TESTO «</a:t>
            </a:r>
            <a:r>
              <a:rPr lang="it-IT" sz="3200" dirty="0">
                <a:solidFill>
                  <a:srgbClr val="FF0000"/>
                </a:solidFill>
              </a:rPr>
              <a:t>LA MIA MAESTRA</a:t>
            </a:r>
            <a:r>
              <a:rPr lang="it-IT" sz="3200" dirty="0">
                <a:solidFill>
                  <a:schemeClr val="accent1"/>
                </a:solidFill>
              </a:rPr>
              <a:t>»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1C22CA-DD4B-4A21-B2D9-C4AD3B2F2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03" y="58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9"/>
    </mc:Choice>
    <mc:Fallback>
      <p:transition spd="slow" advTm="12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967205-F26C-42ED-BB09-120547FBB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" y="2001078"/>
            <a:ext cx="11301749" cy="28889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27BFF1-9B45-49AA-8927-7D14AED79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19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1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2"/>
    </mc:Choice>
    <mc:Fallback>
      <p:transition spd="slow" advTm="1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1BAD156-A0B6-4F55-8A61-842FF4725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1889234"/>
            <a:ext cx="11110149" cy="43525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9781B1-59AC-4DBC-A7A2-90038B99B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4723" y="616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6"/>
    </mc:Choice>
    <mc:Fallback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8723C7-B733-4B9A-AD80-C048C3BA0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9" y="1084238"/>
            <a:ext cx="10792102" cy="55683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1609FA-F12E-4F02-8600-2246E1C07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7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80"/>
    </mc:Choice>
    <mc:Fallback>
      <p:transition spd="slow" advTm="21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C9F80B-4EB4-4BAA-AB59-445217480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0" y="2014330"/>
            <a:ext cx="11004800" cy="310100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973FD6-9DB6-4BD2-9E04-399FABD87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72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2"/>
    </mc:Choice>
    <mc:Fallback>
      <p:transition spd="slow" advTm="1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6DA4C6F-AEC2-4B32-969A-2A37DFDC6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6" y="1534814"/>
            <a:ext cx="10786367" cy="47069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1DDFEF-E764-46F6-9168-4EE47A70B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5056" y="440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1"/>
    </mc:Choice>
    <mc:Fallback>
      <p:transition spd="slow" advTm="1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21F905-B3A4-490D-B6D4-C3EDFD0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4" y="2192770"/>
            <a:ext cx="10848171" cy="38350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2F3180-16A0-43E5-80A5-03F7FE8DC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399" y="525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8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6"/>
    </mc:Choice>
    <mc:Fallback>
      <p:transition spd="slow" advTm="1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41</Words>
  <Application>Microsoft Office PowerPoint</Application>
  <PresentationFormat>Widescreen</PresentationFormat>
  <Paragraphs>4</Paragraphs>
  <Slides>9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Tema di Office</vt:lpstr>
      <vt:lpstr>LEZIONE N.12  LA MIA INFANZIA  INS. LUCIANA DE BENEDETTI 24/04/20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134</cp:revision>
  <dcterms:created xsi:type="dcterms:W3CDTF">2020-03-10T15:24:18Z</dcterms:created>
  <dcterms:modified xsi:type="dcterms:W3CDTF">2020-04-21T19:00:08Z</dcterms:modified>
</cp:coreProperties>
</file>