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4C3572-B3DA-48BC-A79F-279B8A279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6A6DBBF-FE48-4147-939E-2E4632AE6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0C5767-57F9-4E71-B14C-AFF598CC4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95F90B-8AC9-4E15-846B-4684440DA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E89AE5-BE10-4D8F-AC56-BD6F55DB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89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9C934F-23ED-4A5B-B857-F5ACD4D9A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BC34C68-301C-4CC0-8D73-B164D0F93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8B540F-84E1-461B-889A-3A49CB4D2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154B75-514D-4EFE-82D3-D1CA77D65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F69294-B7D7-42BF-A84F-70C7668AE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080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673DBF1-2BBD-4587-8D54-D2C444E4E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3E8A388-7C7B-406E-AF22-6B44FAFA4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229A93-EAE2-4306-8A42-A65A0A28F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1316C5-7021-4845-8C18-AAA87D4F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49E730-7698-4654-B0E3-BFA26386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76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E7AB51-08BA-4775-89CB-E6B3912D7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6BE3B8-454C-4768-A55B-11BA356F4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56566-A04F-4419-A58C-8FB46A188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BE13F5-402E-4194-96D3-2CF318838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8AB23C-586D-42A1-B893-B8CBDB054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9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4DCD50-AEF6-4966-B394-54BFE0AE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FFC0F6C-CFB0-4034-9D69-ED5690BD3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9E81D8-0DBF-4AAA-95A2-A22B9F6C8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CC5AAF-0127-4225-BAA0-84AA0DAE3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AB5F02-E8C3-4EE6-875D-3FDEACB55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60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D5E9E7-CCC3-44EF-B95C-B2DDE465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8204D8-DA7F-4E0D-8CB9-C71434AE6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4BE8708-A44B-440B-8D05-1BB44920F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F0F5FBC-473B-4ACA-B22E-E42C47A2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578A38-70D3-43D4-9B2F-E746DE51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09BAE2-83ED-408E-B4F1-38A9DCEF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80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ABFF7A-F2E1-43E4-9090-FC70D4AF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CC0943-DC09-47D8-8770-61295797B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C0CF0FC-B10C-4909-B29C-73ED66E1B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94F837A-9613-4208-9496-D651D84CB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CAEE10-DC48-42D2-8D66-3D7E9089D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9D144AE-3D8C-45CF-9060-910D6C12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7261E8B-536D-4E09-96F6-7AE9FCC2C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9217AE8-B0A4-4E28-8830-3DBC035A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06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CD4004-3B00-49D9-BEC3-4D4BA9957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B1EFB36-84B7-4A4C-AC2A-8A3432BFA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D09DD0B-0A9E-413C-A90E-AE24B521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0D408CB-BEEC-417A-BACC-4690B725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943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F1DFD2-C501-45FE-944F-E73BF1E08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8F5078C-BD26-4050-9B1C-F5EA5193B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A6F16A2-5AE3-427B-B925-60A49495A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48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49D6F3-7D6C-4567-9716-AA93C035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054A24-75ED-4DF4-831A-D99074B97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45740E2-36CC-432D-9548-619AFE5BB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EAC385-47A4-413C-A3AB-1F1855389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CF8D2D4-6884-403D-839E-8D73AAE1C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254FE2-0633-4316-A277-06FDF73CC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04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9EEA17-299F-4CF2-947A-36C4796AA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F5D307C-5F3A-4B2B-9A58-99EEFD3E1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A6BD13E-2F8C-4E2C-BBC1-86BB7A5C8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57AE18-4047-499A-AE4B-4FBEFD14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8E90D6B-98EA-42DD-8FFB-809F2478C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6D0852-4801-4523-A264-A0E67E80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74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73DE342-1569-460D-8134-8AC254DF4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E5E7EF-C7FF-43E2-9BAB-F734CB832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E093D1-CB42-4664-9D30-641E00C17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C3015-7196-45DA-BAA4-F0D2CBD01E3A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DBFAB8-44E2-426E-9443-A51F757F7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2E7D5C-75E8-4DFF-92F9-E3919F020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47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9F8120-9752-4167-9E76-796D8B136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521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LEZIONE N.4</a:t>
            </a: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INS. LUCIANA DE BENEDETTI</a:t>
            </a:r>
            <a:br>
              <a:rPr lang="it-IT" dirty="0"/>
            </a:br>
            <a:r>
              <a:rPr lang="it-IT" dirty="0">
                <a:solidFill>
                  <a:srgbClr val="0070C0"/>
                </a:solidFill>
              </a:rPr>
              <a:t>20/03/20</a:t>
            </a:r>
          </a:p>
        </p:txBody>
      </p:sp>
    </p:spTree>
    <p:extLst>
      <p:ext uri="{BB962C8B-B14F-4D97-AF65-F5344CB8AC3E}">
        <p14:creationId xmlns:p14="http://schemas.microsoft.com/office/powerpoint/2010/main" val="220411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4"/>
    </mc:Choice>
    <mc:Fallback xmlns="">
      <p:transition spd="slow" advTm="708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2476606-565C-4AE5-9D77-BAD9A97A9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22" y="1795270"/>
            <a:ext cx="11249155" cy="369112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8EFB1FB-0E5E-467D-8969-4D914EA0422B}"/>
              </a:ext>
            </a:extLst>
          </p:cNvPr>
          <p:cNvSpPr txBox="1"/>
          <p:nvPr/>
        </p:nvSpPr>
        <p:spPr>
          <a:xfrm>
            <a:off x="1610139" y="198783"/>
            <a:ext cx="8441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accent1"/>
                </a:solidFill>
              </a:rPr>
              <a:t>I NOMI - </a:t>
            </a:r>
            <a:r>
              <a:rPr lang="it-IT" sz="4000" b="1" u="sng" dirty="0">
                <a:solidFill>
                  <a:schemeClr val="accent1">
                    <a:lumMod val="75000"/>
                  </a:schemeClr>
                </a:solidFill>
              </a:rPr>
              <a:t>ISTA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F0BC142-33F1-48D2-999C-D38984C57E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40226" y="3559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145"/>
    </mc:Choice>
    <mc:Fallback xmlns="">
      <p:transition spd="slow" advTm="1731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B8EFB1FB-0E5E-467D-8969-4D914EA0422B}"/>
              </a:ext>
            </a:extLst>
          </p:cNvPr>
          <p:cNvSpPr txBox="1"/>
          <p:nvPr/>
        </p:nvSpPr>
        <p:spPr>
          <a:xfrm>
            <a:off x="1610139" y="198783"/>
            <a:ext cx="8441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accent1"/>
                </a:solidFill>
              </a:rPr>
              <a:t>I NOMI - </a:t>
            </a:r>
            <a:r>
              <a:rPr lang="it-IT" sz="4000" b="1" u="sng" dirty="0">
                <a:solidFill>
                  <a:schemeClr val="accent1">
                    <a:lumMod val="75000"/>
                  </a:schemeClr>
                </a:solidFill>
              </a:rPr>
              <a:t>ISTA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F728546-62E9-40D7-97A1-42E7D1F53A51}"/>
              </a:ext>
            </a:extLst>
          </p:cNvPr>
          <p:cNvSpPr txBox="1"/>
          <p:nvPr/>
        </p:nvSpPr>
        <p:spPr>
          <a:xfrm>
            <a:off x="450574" y="1086678"/>
            <a:ext cx="116089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SCRIVI I SEGUENTI NOMI AL MASCHILE SINGOLARE, AL FEMMINILE SINGOLARE, AL MASCHILE PLURALE E AL FEMMINILE PLURALE,  METTENDO DAVANTI IL GIUSTO ARTICOLO DETERMINATIVO. </a:t>
            </a:r>
          </a:p>
        </p:txBody>
      </p:sp>
      <p:graphicFrame>
        <p:nvGraphicFramePr>
          <p:cNvPr id="4" name="Tabella 6">
            <a:extLst>
              <a:ext uri="{FF2B5EF4-FFF2-40B4-BE49-F238E27FC236}">
                <a16:creationId xmlns:a16="http://schemas.microsoft.com/office/drawing/2014/main" id="{59FA974D-9855-4C6A-BDF7-81E8E2826E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344228"/>
              </p:ext>
            </p:extLst>
          </p:nvPr>
        </p:nvGraphicFramePr>
        <p:xfrm>
          <a:off x="1657625" y="2455875"/>
          <a:ext cx="8876750" cy="4140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350">
                  <a:extLst>
                    <a:ext uri="{9D8B030D-6E8A-4147-A177-3AD203B41FA5}">
                      <a16:colId xmlns:a16="http://schemas.microsoft.com/office/drawing/2014/main" val="1549064311"/>
                    </a:ext>
                  </a:extLst>
                </a:gridCol>
                <a:gridCol w="1775350">
                  <a:extLst>
                    <a:ext uri="{9D8B030D-6E8A-4147-A177-3AD203B41FA5}">
                      <a16:colId xmlns:a16="http://schemas.microsoft.com/office/drawing/2014/main" val="3570605273"/>
                    </a:ext>
                  </a:extLst>
                </a:gridCol>
                <a:gridCol w="1775350">
                  <a:extLst>
                    <a:ext uri="{9D8B030D-6E8A-4147-A177-3AD203B41FA5}">
                      <a16:colId xmlns:a16="http://schemas.microsoft.com/office/drawing/2014/main" val="1310167352"/>
                    </a:ext>
                  </a:extLst>
                </a:gridCol>
                <a:gridCol w="1775350">
                  <a:extLst>
                    <a:ext uri="{9D8B030D-6E8A-4147-A177-3AD203B41FA5}">
                      <a16:colId xmlns:a16="http://schemas.microsoft.com/office/drawing/2014/main" val="3244350957"/>
                    </a:ext>
                  </a:extLst>
                </a:gridCol>
                <a:gridCol w="1775350">
                  <a:extLst>
                    <a:ext uri="{9D8B030D-6E8A-4147-A177-3AD203B41FA5}">
                      <a16:colId xmlns:a16="http://schemas.microsoft.com/office/drawing/2014/main" val="581662799"/>
                    </a:ext>
                  </a:extLst>
                </a:gridCol>
              </a:tblGrid>
              <a:tr h="500006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MASCHILE </a:t>
                      </a:r>
                    </a:p>
                    <a:p>
                      <a:r>
                        <a:rPr lang="it-IT" dirty="0"/>
                        <a:t>SINGOLARE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MASCHILE </a:t>
                      </a:r>
                    </a:p>
                    <a:p>
                      <a:r>
                        <a:rPr lang="it-IT" dirty="0"/>
                        <a:t>PLURALE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FEMMINILE SINGOLARE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FEMMINILE </a:t>
                      </a:r>
                    </a:p>
                    <a:p>
                      <a:r>
                        <a:rPr lang="it-IT" dirty="0"/>
                        <a:t>PLURALE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105130"/>
                  </a:ext>
                </a:extLst>
              </a:tr>
              <a:tr h="500006">
                <a:tc>
                  <a:txBody>
                    <a:bodyPr/>
                    <a:lstStyle/>
                    <a:p>
                      <a:r>
                        <a:rPr lang="it-IT" dirty="0"/>
                        <a:t>MUSICISTA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IL MUSICISTA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 MUSICISTI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LA MUSICISTA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LE MUSICISTE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780069"/>
                  </a:ext>
                </a:extLst>
              </a:tr>
              <a:tr h="500006">
                <a:tc>
                  <a:txBody>
                    <a:bodyPr/>
                    <a:lstStyle/>
                    <a:p>
                      <a:r>
                        <a:rPr lang="it-IT" dirty="0"/>
                        <a:t>FARMACISTA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478511"/>
                  </a:ext>
                </a:extLst>
              </a:tr>
              <a:tr h="500006">
                <a:tc>
                  <a:txBody>
                    <a:bodyPr/>
                    <a:lstStyle/>
                    <a:p>
                      <a:r>
                        <a:rPr lang="it-IT" dirty="0"/>
                        <a:t>DENTISTA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93389"/>
                  </a:ext>
                </a:extLst>
              </a:tr>
              <a:tr h="500006">
                <a:tc>
                  <a:txBody>
                    <a:bodyPr/>
                    <a:lstStyle/>
                    <a:p>
                      <a:r>
                        <a:rPr lang="it-IT" dirty="0"/>
                        <a:t>GIORNALISTA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632780"/>
                  </a:ext>
                </a:extLst>
              </a:tr>
              <a:tr h="500006">
                <a:tc>
                  <a:txBody>
                    <a:bodyPr/>
                    <a:lstStyle/>
                    <a:p>
                      <a:r>
                        <a:rPr lang="it-IT" dirty="0"/>
                        <a:t>VIOLINISTA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546890"/>
                  </a:ext>
                </a:extLst>
              </a:tr>
              <a:tr h="500006">
                <a:tc>
                  <a:txBody>
                    <a:bodyPr/>
                    <a:lstStyle/>
                    <a:p>
                      <a:r>
                        <a:rPr lang="it-IT" dirty="0"/>
                        <a:t>ARTISTA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385361"/>
                  </a:ext>
                </a:extLst>
              </a:tr>
              <a:tr h="500006">
                <a:tc>
                  <a:txBody>
                    <a:bodyPr/>
                    <a:lstStyle/>
                    <a:p>
                      <a:r>
                        <a:rPr lang="it-IT" dirty="0"/>
                        <a:t>CHITARRISTA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954025"/>
                  </a:ext>
                </a:extLst>
              </a:tr>
            </a:tbl>
          </a:graphicData>
        </a:graphic>
      </p:graphicFrame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8BAC0746-4B56-49FA-BDCD-4D9170B9DA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18847" y="2970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7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390"/>
    </mc:Choice>
    <mc:Fallback xmlns="">
      <p:transition spd="slow" advTm="923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FCC0F2-48FB-4E71-BFBB-AF84794305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0" y="1542222"/>
            <a:ext cx="11529440" cy="273988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DDCBF9E-B2FE-4EE4-B1A3-34FCA90CE8E3}"/>
              </a:ext>
            </a:extLst>
          </p:cNvPr>
          <p:cNvSpPr txBox="1"/>
          <p:nvPr/>
        </p:nvSpPr>
        <p:spPr>
          <a:xfrm>
            <a:off x="1722783" y="450574"/>
            <a:ext cx="8865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NOMI MASCHILI CHE FINISCONO CON -</a:t>
            </a:r>
            <a:r>
              <a:rPr lang="it-IT" sz="4000" b="1" u="sng" dirty="0">
                <a:solidFill>
                  <a:schemeClr val="tx2"/>
                </a:solidFill>
              </a:rPr>
              <a:t>A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E8E60FC-BC0C-43A8-8057-B4549D87FC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3913" y="548860"/>
            <a:ext cx="609600" cy="6096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0A40F8D-629E-4053-9147-AA1C91CC56FE}"/>
              </a:ext>
            </a:extLst>
          </p:cNvPr>
          <p:cNvSpPr txBox="1"/>
          <p:nvPr/>
        </p:nvSpPr>
        <p:spPr>
          <a:xfrm>
            <a:off x="543339" y="4890051"/>
            <a:ext cx="8309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accent1"/>
                </a:solidFill>
              </a:rPr>
              <a:t>IMPARA A MEMORIA I NOMI </a:t>
            </a:r>
          </a:p>
        </p:txBody>
      </p:sp>
    </p:spTree>
    <p:extLst>
      <p:ext uri="{BB962C8B-B14F-4D97-AF65-F5344CB8AC3E}">
        <p14:creationId xmlns:p14="http://schemas.microsoft.com/office/powerpoint/2010/main" val="17069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837"/>
    </mc:Choice>
    <mc:Fallback xmlns="">
      <p:transition spd="slow" advTm="94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6D9CCC2-C149-4FD8-A749-BFD9A54AC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86" y="1590261"/>
            <a:ext cx="11784784" cy="337930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ECEF4AA-E2D7-476B-86AF-EA7F840E87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2813" y="413578"/>
            <a:ext cx="609600" cy="6096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19D24C3-84C2-4C4D-B6CE-B8E0D9E85E60}"/>
              </a:ext>
            </a:extLst>
          </p:cNvPr>
          <p:cNvSpPr txBox="1"/>
          <p:nvPr/>
        </p:nvSpPr>
        <p:spPr>
          <a:xfrm>
            <a:off x="2259495" y="413577"/>
            <a:ext cx="767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accent1"/>
                </a:solidFill>
              </a:rPr>
              <a:t>COMPLETA</a:t>
            </a:r>
          </a:p>
        </p:txBody>
      </p:sp>
    </p:spTree>
    <p:extLst>
      <p:ext uri="{BB962C8B-B14F-4D97-AF65-F5344CB8AC3E}">
        <p14:creationId xmlns:p14="http://schemas.microsoft.com/office/powerpoint/2010/main" val="47296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27"/>
    </mc:Choice>
    <mc:Fallback xmlns="">
      <p:transition spd="slow" advTm="137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84</Words>
  <Application>Microsoft Office PowerPoint</Application>
  <PresentationFormat>Widescreen</PresentationFormat>
  <Paragraphs>25</Paragraphs>
  <Slides>5</Slides>
  <Notes>0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Arial Rounded MT Bold</vt:lpstr>
      <vt:lpstr>Calibri</vt:lpstr>
      <vt:lpstr>Calibri Light</vt:lpstr>
      <vt:lpstr>Tema di Office</vt:lpstr>
      <vt:lpstr>LEZIONE N.4  INS. LUCIANA DE BENEDETTI 20/03/20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lavoro</dc:title>
  <dc:creator>Luciana De Benedetti</dc:creator>
  <cp:lastModifiedBy>Luciana De Benedetti</cp:lastModifiedBy>
  <cp:revision>33</cp:revision>
  <dcterms:created xsi:type="dcterms:W3CDTF">2020-03-10T15:24:18Z</dcterms:created>
  <dcterms:modified xsi:type="dcterms:W3CDTF">2020-03-20T16:12:25Z</dcterms:modified>
</cp:coreProperties>
</file>