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14" r:id="rId3"/>
    <p:sldId id="326" r:id="rId4"/>
    <p:sldId id="303" r:id="rId5"/>
    <p:sldId id="327" r:id="rId6"/>
    <p:sldId id="329" r:id="rId7"/>
    <p:sldId id="335" r:id="rId8"/>
    <p:sldId id="328" r:id="rId9"/>
    <p:sldId id="321" r:id="rId10"/>
    <p:sldId id="330" r:id="rId11"/>
    <p:sldId id="333" r:id="rId12"/>
    <p:sldId id="331" r:id="rId13"/>
    <p:sldId id="332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ana De Benedetti" initials="LDB" lastIdx="1" clrIdx="0">
    <p:extLst>
      <p:ext uri="{19B8F6BF-5375-455C-9EA6-DF929625EA0E}">
        <p15:presenceInfo xmlns:p15="http://schemas.microsoft.com/office/powerpoint/2012/main" userId="b0902038ec3d9b1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0099"/>
    <a:srgbClr val="FFFF99"/>
    <a:srgbClr val="FFCCFF"/>
    <a:srgbClr val="CC99FF"/>
    <a:srgbClr val="857CA4"/>
    <a:srgbClr val="99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7" autoAdjust="0"/>
    <p:restoredTop sz="94660"/>
  </p:normalViewPr>
  <p:slideViewPr>
    <p:cSldViewPr snapToGrid="0">
      <p:cViewPr varScale="1">
        <p:scale>
          <a:sx n="45" d="100"/>
          <a:sy n="45" d="100"/>
        </p:scale>
        <p:origin x="4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7F56A-D20D-4F61-9989-CDF4FCA72228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2A6D-037A-4F28-8590-BBC7382DC0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11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4C3572-B3DA-48BC-A79F-279B8A279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A6DBBF-FE48-4147-939E-2E4632AE6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0C5767-57F9-4E71-B14C-AFF598CC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95F90B-8AC9-4E15-846B-4684440D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E89AE5-BE10-4D8F-AC56-BD6F55DB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89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C934F-23ED-4A5B-B857-F5ACD4D9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C34C68-301C-4CC0-8D73-B164D0F93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8B540F-84E1-461B-889A-3A49CB4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154B75-514D-4EFE-82D3-D1CA77D6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F69294-B7D7-42BF-A84F-70C7668A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8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73DBF1-2BBD-4587-8D54-D2C444E4E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E8A388-7C7B-406E-AF22-6B44FAFA4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229A93-EAE2-4306-8A42-A65A0A28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1316C5-7021-4845-8C18-AAA87D4F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49E730-7698-4654-B0E3-BFA26386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76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E7AB51-08BA-4775-89CB-E6B3912D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6BE3B8-454C-4768-A55B-11BA356F4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56566-A04F-4419-A58C-8FB46A18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BE13F5-402E-4194-96D3-2CF31883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AB23C-586D-42A1-B893-B8CBDB05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9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DCD50-AEF6-4966-B394-54BFE0AE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FC0F6C-CFB0-4034-9D69-ED5690BD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9E81D8-0DBF-4AAA-95A2-A22B9F6C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CC5AAF-0127-4225-BAA0-84AA0DAE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AB5F02-E8C3-4EE6-875D-3FDEACB5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60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5E9E7-CCC3-44EF-B95C-B2DDE465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8204D8-DA7F-4E0D-8CB9-C71434AE6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BE8708-A44B-440B-8D05-1BB44920F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0F5FBC-473B-4ACA-B22E-E42C47A2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578A38-70D3-43D4-9B2F-E746DE51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09BAE2-83ED-408E-B4F1-38A9DCEF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80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BFF7A-F2E1-43E4-9090-FC70D4AF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CC0943-DC09-47D8-8770-61295797B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0CF0FC-B10C-4909-B29C-73ED66E1B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4F837A-9613-4208-9496-D651D84CB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CAEE10-DC48-42D2-8D66-3D7E9089D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D144AE-3D8C-45CF-9060-910D6C12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261E8B-536D-4E09-96F6-7AE9FCC2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217AE8-B0A4-4E28-8830-3DBC035A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06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CD4004-3B00-49D9-BEC3-4D4BA995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1EFB36-84B7-4A4C-AC2A-8A3432BF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09DD0B-0A9E-413C-A90E-AE24B52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D408CB-BEEC-417A-BACC-4690B725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43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1DFD2-C501-45FE-944F-E73BF1E0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F5078C-BD26-4050-9B1C-F5EA5193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6F16A2-5AE3-427B-B925-60A49495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48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49D6F3-7D6C-4567-9716-AA93C035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054A24-75ED-4DF4-831A-D99074B9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5740E2-36CC-432D-9548-619AFE5BB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EAC385-47A4-413C-A3AB-1F185538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F8D2D4-6884-403D-839E-8D73AAE1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254FE2-0633-4316-A277-06FDF73C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04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EEA17-299F-4CF2-947A-36C4796A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5D307C-5F3A-4B2B-9A58-99EEFD3E1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6BD13E-2F8C-4E2C-BBC1-86BB7A5C8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57AE18-4047-499A-AE4B-4FBEFD14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E90D6B-98EA-42DD-8FFB-809F2478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6D0852-4801-4523-A264-A0E67E80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74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73DE342-1569-460D-8134-8AC254DF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5E7EF-C7FF-43E2-9BAB-F734CB832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E093D1-CB42-4664-9D30-641E00C17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3015-7196-45DA-BAA4-F0D2CBD01E3A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DBFAB8-44E2-426E-9443-A51F757F7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2E7D5C-75E8-4DFF-92F9-E3919F020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47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F8120-9752-4167-9E76-796D8B136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5781"/>
            <a:ext cx="9144000" cy="2776390"/>
          </a:xfrm>
          <a:solidFill>
            <a:srgbClr val="99FF99"/>
          </a:solidFill>
        </p:spPr>
        <p:txBody>
          <a:bodyPr>
            <a:normAutofit fontScale="90000"/>
          </a:bodyPr>
          <a:lstStyle/>
          <a:p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LEZIONE N</a:t>
            </a:r>
            <a:r>
              <a:rPr lang="it-IT" sz="4400">
                <a:solidFill>
                  <a:srgbClr val="0070C0"/>
                </a:solidFill>
                <a:latin typeface="Arial Rounded MT Bold" panose="020F0704030504030204" pitchFamily="34" charset="0"/>
              </a:rPr>
              <a:t>.23 - 24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UNITA' 6: CHE SARA'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INS. LUCIANA DE BENEDETTI </a:t>
            </a:r>
            <a:r>
              <a:rPr lang="it-IT" dirty="0">
                <a:solidFill>
                  <a:srgbClr val="0070C0"/>
                </a:solidFill>
              </a:rPr>
              <a:t>01/06/20</a:t>
            </a:r>
            <a:br>
              <a:rPr lang="it-IT" dirty="0">
                <a:solidFill>
                  <a:srgbClr val="0070C0"/>
                </a:solidFill>
              </a:rPr>
            </a:br>
            <a:r>
              <a:rPr lang="it-IT" dirty="0">
                <a:solidFill>
                  <a:srgbClr val="0070C0"/>
                </a:solidFill>
              </a:rPr>
              <a:t>05/06/20</a:t>
            </a:r>
          </a:p>
        </p:txBody>
      </p:sp>
    </p:spTree>
    <p:extLst>
      <p:ext uri="{BB962C8B-B14F-4D97-AF65-F5344CB8AC3E}">
        <p14:creationId xmlns:p14="http://schemas.microsoft.com/office/powerpoint/2010/main" val="22041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16"/>
    </mc:Choice>
    <mc:Fallback xmlns="">
      <p:transition spd="slow" advTm="235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FC13F5C-F51A-47FE-A341-9E95230C1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1656845"/>
            <a:ext cx="11714922" cy="355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2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58"/>
    </mc:Choice>
    <mc:Fallback xmlns="">
      <p:transition spd="slow" advTm="10275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A0398D8-FA59-441B-84DC-457977C63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9" y="2027583"/>
            <a:ext cx="11417167" cy="280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0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58"/>
    </mc:Choice>
    <mc:Fallback xmlns="">
      <p:transition spd="slow" advTm="10275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5FD376B-9105-4285-AE7B-AA26360A3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896" y="2602992"/>
            <a:ext cx="6236208" cy="165201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733FA83-B70A-4709-9D07-B28CA5964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787249"/>
            <a:ext cx="11728174" cy="530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8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58"/>
    </mc:Choice>
    <mc:Fallback xmlns="">
      <p:transition spd="slow" advTm="10275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8C83E16-7AC6-4B2A-A7CE-AD5E2DE8C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5" y="1921565"/>
            <a:ext cx="1159435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1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58"/>
    </mc:Choice>
    <mc:Fallback xmlns="">
      <p:transition spd="slow" advTm="10275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60F6665-A584-4A30-B6A9-6A2DC1A0E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1" y="1109147"/>
            <a:ext cx="10861898" cy="538999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C5E06D-1BD4-4ED5-B46F-0ACC9284D78D}"/>
              </a:ext>
            </a:extLst>
          </p:cNvPr>
          <p:cNvSpPr txBox="1"/>
          <p:nvPr/>
        </p:nvSpPr>
        <p:spPr>
          <a:xfrm>
            <a:off x="3139370" y="229472"/>
            <a:ext cx="564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</a:rPr>
              <a:t>LEGGI TANTE VOLTE</a:t>
            </a:r>
          </a:p>
        </p:txBody>
      </p:sp>
    </p:spTree>
    <p:extLst>
      <p:ext uri="{BB962C8B-B14F-4D97-AF65-F5344CB8AC3E}">
        <p14:creationId xmlns:p14="http://schemas.microsoft.com/office/powerpoint/2010/main" val="37756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58"/>
    </mc:Choice>
    <mc:Fallback xmlns="">
      <p:transition spd="slow" advTm="10275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1DEBE48-C70C-4CB3-9A6F-66121CB7F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4" y="1333466"/>
            <a:ext cx="11042131" cy="519567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688C25-EF83-4FEA-AEE8-965A34E49C66}"/>
              </a:ext>
            </a:extLst>
          </p:cNvPr>
          <p:cNvSpPr txBox="1"/>
          <p:nvPr/>
        </p:nvSpPr>
        <p:spPr>
          <a:xfrm>
            <a:off x="574934" y="401053"/>
            <a:ext cx="11042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accent1"/>
                </a:solidFill>
              </a:rPr>
              <a:t>METTI UNA </a:t>
            </a:r>
            <a:r>
              <a:rPr lang="it-IT" sz="4000" dirty="0">
                <a:solidFill>
                  <a:srgbClr val="FF0000"/>
                </a:solidFill>
              </a:rPr>
              <a:t>X</a:t>
            </a:r>
            <a:r>
              <a:rPr lang="it-IT" sz="3200" dirty="0">
                <a:solidFill>
                  <a:schemeClr val="accent1"/>
                </a:solidFill>
              </a:rPr>
              <a:t> DI FIANCO ALLE FRASI PRESENTI NEL TESTO</a:t>
            </a:r>
          </a:p>
        </p:txBody>
      </p:sp>
    </p:spTree>
    <p:extLst>
      <p:ext uri="{BB962C8B-B14F-4D97-AF65-F5344CB8AC3E}">
        <p14:creationId xmlns:p14="http://schemas.microsoft.com/office/powerpoint/2010/main" val="7884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58"/>
    </mc:Choice>
    <mc:Fallback xmlns="">
      <p:transition spd="slow" advTm="10275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451C486-7AE2-4FBF-A195-EF4B4E84A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99" y="209028"/>
            <a:ext cx="4953802" cy="64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157"/>
    </mc:Choice>
    <mc:Fallback xmlns="">
      <p:transition spd="slow" advTm="27715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E74009F-28AC-455A-A393-5BD57F2A3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21" y="298388"/>
            <a:ext cx="7892716" cy="649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9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58"/>
    </mc:Choice>
    <mc:Fallback xmlns="">
      <p:transition spd="slow" advTm="10275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F2BE501-F891-4216-813F-E25234B8A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514547"/>
            <a:ext cx="11631552" cy="588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7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58"/>
    </mc:Choice>
    <mc:Fallback xmlns="">
      <p:transition spd="slow" advTm="10275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8A4509-C3F6-4D2A-9BA8-483A31850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55" y="962526"/>
            <a:ext cx="11599803" cy="52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58"/>
    </mc:Choice>
    <mc:Fallback xmlns="">
      <p:transition spd="slow" advTm="10275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92E4B33-A558-4189-8E7C-B71719010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86" y="1639956"/>
            <a:ext cx="11516228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8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58"/>
    </mc:Choice>
    <mc:Fallback xmlns="">
      <p:transition spd="slow" advTm="10275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7809874-FF5E-41B8-8EB1-0CECE4C7D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8" y="1625559"/>
            <a:ext cx="11701186" cy="363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58"/>
    </mc:Choice>
    <mc:Fallback xmlns="">
      <p:transition spd="slow" advTm="102758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38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Tema di Office</vt:lpstr>
      <vt:lpstr>LEZIONE N.23 - 24  UNITA' 6: CHE SARA'  INS. LUCIANA DE BENEDETTI 01/06/20 05/06/20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lavoro</dc:title>
  <dc:creator>Luciana De Benedetti</dc:creator>
  <cp:lastModifiedBy>Luciana De Benedetti</cp:lastModifiedBy>
  <cp:revision>269</cp:revision>
  <dcterms:created xsi:type="dcterms:W3CDTF">2020-03-10T15:24:18Z</dcterms:created>
  <dcterms:modified xsi:type="dcterms:W3CDTF">2020-06-04T20:49:10Z</dcterms:modified>
</cp:coreProperties>
</file>