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70" r:id="rId4"/>
    <p:sldId id="284" r:id="rId5"/>
    <p:sldId id="285" r:id="rId6"/>
    <p:sldId id="286" r:id="rId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044" autoAdjust="0"/>
    <p:restoredTop sz="94660"/>
  </p:normalViewPr>
  <p:slideViewPr>
    <p:cSldViewPr snapToGrid="0">
      <p:cViewPr varScale="1">
        <p:scale>
          <a:sx n="72" d="100"/>
          <a:sy n="72" d="100"/>
        </p:scale>
        <p:origin x="28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B4C3572-B3DA-48BC-A79F-279B8A279B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06A6DBBF-FE48-4147-939E-2E4632AE67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60C5767-57F9-4E71-B14C-AFF598CC4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C3015-7196-45DA-BAA4-F0D2CBD01E3A}" type="datetimeFigureOut">
              <a:rPr lang="it-IT" smtClean="0"/>
              <a:t>15/04/2020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B95F90B-8AC9-4E15-846B-4684440DA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6E89AE5-BE10-4D8F-AC56-BD6F55DB9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A005F-2F96-4C5D-98D0-E7581694D9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3898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19C934F-23ED-4A5B-B857-F5ACD4D9A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8BC34C68-301C-4CC0-8D73-B164D0F93E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B8B540F-84E1-461B-889A-3A49CB4D2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C3015-7196-45DA-BAA4-F0D2CBD01E3A}" type="datetimeFigureOut">
              <a:rPr lang="it-IT" smtClean="0"/>
              <a:t>15/04/2020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6154B75-514D-4EFE-82D3-D1CA77D65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DF69294-B7D7-42BF-A84F-70C7668AE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A005F-2F96-4C5D-98D0-E7581694D9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0807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D673DBF1-2BBD-4587-8D54-D2C444E4E2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3E8A388-7C7B-406E-AF22-6B44FAFA4F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E229A93-EAE2-4306-8A42-A65A0A28F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C3015-7196-45DA-BAA4-F0D2CBD01E3A}" type="datetimeFigureOut">
              <a:rPr lang="it-IT" smtClean="0"/>
              <a:t>15/04/2020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F1316C5-7021-4845-8C18-AAA87D4F0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E49E730-7698-4654-B0E3-BFA263860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A005F-2F96-4C5D-98D0-E7581694D9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0760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5E7AB51-08BA-4775-89CB-E6B3912D7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16BE3B8-454C-4768-A55B-11BA356F40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9B56566-A04F-4419-A58C-8FB46A188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C3015-7196-45DA-BAA4-F0D2CBD01E3A}" type="datetimeFigureOut">
              <a:rPr lang="it-IT" smtClean="0"/>
              <a:t>15/04/2020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3BE13F5-402E-4194-96D3-2CF318838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D8AB23C-586D-42A1-B893-B8CBDB054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A005F-2F96-4C5D-98D0-E7581694D9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598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C4DCD50-AEF6-4966-B394-54BFE0AE8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FFC0F6C-CFB0-4034-9D69-ED5690BD3D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39E81D8-0DBF-4AAA-95A2-A22B9F6C8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C3015-7196-45DA-BAA4-F0D2CBD01E3A}" type="datetimeFigureOut">
              <a:rPr lang="it-IT" smtClean="0"/>
              <a:t>15/04/2020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8CC5AAF-0127-4225-BAA0-84AA0DAE3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1AB5F02-E8C3-4EE6-875D-3FDEACB55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A005F-2F96-4C5D-98D0-E7581694D9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4600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DD5E9E7-CCC3-44EF-B95C-B2DDE4654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B8204D8-DA7F-4E0D-8CB9-C71434AE6D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4BE8708-A44B-440B-8D05-1BB44920FC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F0F5FBC-473B-4ACA-B22E-E42C47A29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C3015-7196-45DA-BAA4-F0D2CBD01E3A}" type="datetimeFigureOut">
              <a:rPr lang="it-IT" smtClean="0"/>
              <a:t>15/04/2020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1578A38-70D3-43D4-9B2F-E746DE510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609BAE2-83ED-408E-B4F1-38A9DCEF8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A005F-2F96-4C5D-98D0-E7581694D9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4806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5ABFF7A-F2E1-43E4-9090-FC70D4AF5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5CC0943-DC09-47D8-8770-61295797BE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C0CF0FC-B10C-4909-B29C-73ED66E1B6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394F837A-9613-4208-9496-D651D84CB1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38CAEE10-DC48-42D2-8D66-3D7E9089D8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9D144AE-3D8C-45CF-9060-910D6C122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C3015-7196-45DA-BAA4-F0D2CBD01E3A}" type="datetimeFigureOut">
              <a:rPr lang="it-IT" smtClean="0"/>
              <a:t>15/04/2020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D7261E8B-536D-4E09-96F6-7AE9FCC2C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F9217AE8-B0A4-4E28-8830-3DBC035AB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A005F-2F96-4C5D-98D0-E7581694D9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1065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5CD4004-3B00-49D9-BEC3-4D4BA9957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8B1EFB36-84B7-4A4C-AC2A-8A3432BFA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C3015-7196-45DA-BAA4-F0D2CBD01E3A}" type="datetimeFigureOut">
              <a:rPr lang="it-IT" smtClean="0"/>
              <a:t>15/04/2020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D09DD0B-0A9E-413C-A90E-AE24B521A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0D408CB-BEEC-417A-BACC-4690B725F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A005F-2F96-4C5D-98D0-E7581694D9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9436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D0F1DFD2-C501-45FE-944F-E73BF1E08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C3015-7196-45DA-BAA4-F0D2CBD01E3A}" type="datetimeFigureOut">
              <a:rPr lang="it-IT" smtClean="0"/>
              <a:t>15/04/2020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68F5078C-BD26-4050-9B1C-F5EA5193B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A6F16A2-5AE3-427B-B925-60A49495A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A005F-2F96-4C5D-98D0-E7581694D9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2482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D49D6F3-7D6C-4567-9716-AA93C0354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2054A24-75ED-4DF4-831A-D99074B97E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45740E2-36CC-432D-9548-619AFE5BBF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3EAC385-47A4-413C-A3AB-1F1855389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C3015-7196-45DA-BAA4-F0D2CBD01E3A}" type="datetimeFigureOut">
              <a:rPr lang="it-IT" smtClean="0"/>
              <a:t>15/04/2020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CF8D2D4-6884-403D-839E-8D73AAE1C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4254FE2-0633-4316-A277-06FDF73CC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A005F-2F96-4C5D-98D0-E7581694D9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6045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89EEA17-299F-4CF2-947A-36C4796AA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6F5D307C-5F3A-4B2B-9A58-99EEFD3E11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A6BD13E-2F8C-4E2C-BBC1-86BB7A5C8F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C57AE18-4047-499A-AE4B-4FBEFD14C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C3015-7196-45DA-BAA4-F0D2CBD01E3A}" type="datetimeFigureOut">
              <a:rPr lang="it-IT" smtClean="0"/>
              <a:t>15/04/2020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8E90D6B-98EA-42DD-8FFB-809F2478C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36D0852-4801-4523-A264-A0E67E80E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A005F-2F96-4C5D-98D0-E7581694D9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1745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673DE342-1569-460D-8134-8AC254DF4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AE5E7EF-C7FF-43E2-9BAB-F734CB8326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DE093D1-CB42-4664-9D30-641E00C175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BC3015-7196-45DA-BAA4-F0D2CBD01E3A}" type="datetimeFigureOut">
              <a:rPr lang="it-IT" smtClean="0"/>
              <a:t>15/04/2020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3DBFAB8-44E2-426E-9443-A51F757F7F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62E7D5C-75E8-4DFF-92F9-E3919F0208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A005F-2F96-4C5D-98D0-E7581694D9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4479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10" Type="http://schemas.openxmlformats.org/officeDocument/2006/relationships/image" Target="../media/image2.png"/><Relationship Id="rId4" Type="http://schemas.openxmlformats.org/officeDocument/2006/relationships/image" Target="../media/image3.png"/><Relationship Id="rId9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D9F8120-9752-4167-9E76-796D8B136B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394571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it-IT" sz="44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LEZIONE N.10</a:t>
            </a:r>
            <a:br>
              <a:rPr lang="it-IT" sz="4400" dirty="0">
                <a:solidFill>
                  <a:srgbClr val="0070C0"/>
                </a:solidFill>
                <a:latin typeface="Arial Rounded MT Bold" panose="020F0704030504030204" pitchFamily="34" charset="0"/>
              </a:rPr>
            </a:br>
            <a:br>
              <a:rPr lang="it-IT" sz="4400" dirty="0">
                <a:solidFill>
                  <a:srgbClr val="0070C0"/>
                </a:solidFill>
                <a:latin typeface="Arial Rounded MT Bold" panose="020F0704030504030204" pitchFamily="34" charset="0"/>
              </a:rPr>
            </a:br>
            <a:r>
              <a:rPr lang="it-IT" sz="4400" b="1" u="sng" dirty="0">
                <a:solidFill>
                  <a:srgbClr val="0070C0"/>
                </a:solidFill>
                <a:latin typeface="Arial Rounded MT Bold" panose="020F0704030504030204" pitchFamily="34" charset="0"/>
              </a:rPr>
              <a:t>LA SALUTE</a:t>
            </a:r>
            <a:br>
              <a:rPr lang="it-IT" sz="4400" dirty="0">
                <a:solidFill>
                  <a:srgbClr val="0070C0"/>
                </a:solidFill>
                <a:latin typeface="Arial Rounded MT Bold" panose="020F0704030504030204" pitchFamily="34" charset="0"/>
              </a:rPr>
            </a:br>
            <a:br>
              <a:rPr lang="it-IT" sz="4400" dirty="0">
                <a:solidFill>
                  <a:srgbClr val="0070C0"/>
                </a:solidFill>
                <a:latin typeface="Arial Rounded MT Bold" panose="020F0704030504030204" pitchFamily="34" charset="0"/>
              </a:rPr>
            </a:br>
            <a:r>
              <a:rPr lang="it-IT" sz="44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INS. LUCIANA DE BENEDETTI </a:t>
            </a:r>
            <a:r>
              <a:rPr lang="it-IT" dirty="0">
                <a:solidFill>
                  <a:srgbClr val="0070C0"/>
                </a:solidFill>
              </a:rPr>
              <a:t>15/04/20</a:t>
            </a:r>
          </a:p>
        </p:txBody>
      </p:sp>
    </p:spTree>
    <p:extLst>
      <p:ext uri="{BB962C8B-B14F-4D97-AF65-F5344CB8AC3E}">
        <p14:creationId xmlns:p14="http://schemas.microsoft.com/office/powerpoint/2010/main" val="2204112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516"/>
    </mc:Choice>
    <mc:Fallback xmlns="">
      <p:transition spd="slow" advTm="23516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5C251F5D-53E7-48E8-862B-BC3FD76E8FAE}"/>
              </a:ext>
            </a:extLst>
          </p:cNvPr>
          <p:cNvSpPr txBox="1"/>
          <p:nvPr/>
        </p:nvSpPr>
        <p:spPr>
          <a:xfrm>
            <a:off x="2478157" y="1033670"/>
            <a:ext cx="77657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u="sng" dirty="0">
                <a:solidFill>
                  <a:schemeClr val="accent1"/>
                </a:solidFill>
              </a:rPr>
              <a:t>IMPERATIVO NEGATIVO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9C09CD2E-A337-43E5-B187-127A7EB46A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962" y="2072115"/>
            <a:ext cx="11108076" cy="3297313"/>
          </a:xfrm>
          <a:prstGeom prst="rect">
            <a:avLst/>
          </a:prstGeom>
        </p:spPr>
      </p:pic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5DEF75CB-9371-4099-9FBB-C5BF82E8A0C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02013" y="99243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673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019"/>
    </mc:Choice>
    <mc:Fallback xmlns="">
      <p:transition spd="slow" advTm="640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B7EC34DD-967A-4C84-BAA9-9EDCC8CF14CC}"/>
              </a:ext>
            </a:extLst>
          </p:cNvPr>
          <p:cNvSpPr txBox="1"/>
          <p:nvPr/>
        </p:nvSpPr>
        <p:spPr>
          <a:xfrm>
            <a:off x="2107095" y="649357"/>
            <a:ext cx="77260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u="sng" dirty="0">
                <a:solidFill>
                  <a:schemeClr val="accent1"/>
                </a:solidFill>
              </a:rPr>
              <a:t>TABELLA IMPERATIVO NEGATIVO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EE7297B6-79C0-4951-92EF-5611D24831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070" y="2031243"/>
            <a:ext cx="11485859" cy="1152244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18163CD0-5983-477F-BA70-AE3A672B81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28" y="3259979"/>
            <a:ext cx="966257" cy="1449385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B7DF9647-0BEB-4069-8FD7-C061B1AEC7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89834" y="3264487"/>
            <a:ext cx="969348" cy="1444877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6FDD3C81-5F71-4574-A11F-DC8F4227E4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65294" y="3264487"/>
            <a:ext cx="969348" cy="1444877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3AAF92AD-CE92-43FA-900A-4D79DD87F0B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1610" y="3264487"/>
            <a:ext cx="2511514" cy="1444877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B878BEB1-4D0C-479C-92DF-31DEE7254FD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46932" y="3268468"/>
            <a:ext cx="2668691" cy="1445885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5168720E-510F-45FD-A403-3C19B96DCC5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1877" y="3259979"/>
            <a:ext cx="2694939" cy="1444877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7EF6EC98-2581-456B-89E5-0192FD23B1E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497495" y="68983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10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022"/>
    </mc:Choice>
    <mc:Fallback xmlns="">
      <p:transition spd="slow" advTm="340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9D1CCFC1-7B1C-465C-904E-ADC319CA3A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417" y="1830292"/>
            <a:ext cx="11675165" cy="3197415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59121360-1E9E-4166-A999-7076B0DCB39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199" y="57260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927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022"/>
    </mc:Choice>
    <mc:Fallback xmlns="">
      <p:transition spd="slow" advTm="160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53D4CAD1-24A5-412F-9D7B-B2DF524FE0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817" y="1921809"/>
            <a:ext cx="11370365" cy="2811239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BE164356-2EE2-48C5-BA01-DC08AD80319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486399" y="61236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116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520"/>
    </mc:Choice>
    <mc:Fallback xmlns="">
      <p:transition spd="slow" advTm="185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19831DDC-99B2-423C-9940-7828FDF948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930" y="1058444"/>
            <a:ext cx="10807148" cy="5448355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2CB8A978-CCD8-4B11-B319-A118AF0B637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68066" y="2413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715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023"/>
    </mc:Choice>
    <mc:Fallback xmlns="">
      <p:transition spd="slow" advTm="370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1169</TotalTime>
  <Words>21</Words>
  <Application>Microsoft Office PowerPoint</Application>
  <PresentationFormat>Widescreen</PresentationFormat>
  <Paragraphs>3</Paragraphs>
  <Slides>6</Slides>
  <Notes>0</Notes>
  <HiddenSlides>0</HiddenSlides>
  <MMClips>5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1" baseType="lpstr">
      <vt:lpstr>Arial</vt:lpstr>
      <vt:lpstr>Arial Rounded MT Bold</vt:lpstr>
      <vt:lpstr>Calibri</vt:lpstr>
      <vt:lpstr>Calibri Light</vt:lpstr>
      <vt:lpstr>Tema di Office</vt:lpstr>
      <vt:lpstr>LEZIONE N.10  LA SALUTE  INS. LUCIANA DE BENEDETTI 15/04/20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 lavoro</dc:title>
  <dc:creator>Luciana De Benedetti</dc:creator>
  <cp:lastModifiedBy>Luciana De Benedetti</cp:lastModifiedBy>
  <cp:revision>111</cp:revision>
  <dcterms:created xsi:type="dcterms:W3CDTF">2020-03-10T15:24:18Z</dcterms:created>
  <dcterms:modified xsi:type="dcterms:W3CDTF">2020-04-15T13:54:10Z</dcterms:modified>
</cp:coreProperties>
</file>