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14" r:id="rId3"/>
    <p:sldId id="326" r:id="rId4"/>
    <p:sldId id="303" r:id="rId5"/>
    <p:sldId id="327" r:id="rId6"/>
    <p:sldId id="328" r:id="rId7"/>
    <p:sldId id="329" r:id="rId8"/>
    <p:sldId id="321" r:id="rId9"/>
    <p:sldId id="330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iana De Benedetti" initials="LDB" lastIdx="1" clrIdx="0">
    <p:extLst>
      <p:ext uri="{19B8F6BF-5375-455C-9EA6-DF929625EA0E}">
        <p15:presenceInfo xmlns:p15="http://schemas.microsoft.com/office/powerpoint/2012/main" userId="b0902038ec3d9b1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CC0099"/>
    <a:srgbClr val="FFFF99"/>
    <a:srgbClr val="FFCCFF"/>
    <a:srgbClr val="CC99FF"/>
    <a:srgbClr val="857CA4"/>
    <a:srgbClr val="99FF9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7F56A-D20D-4F61-9989-CDF4FCA72228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32A6D-037A-4F28-8590-BBC7382DC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114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4C3572-B3DA-48BC-A79F-279B8A279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A6DBBF-FE48-4147-939E-2E4632AE6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0C5767-57F9-4E71-B14C-AFF598CC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95F90B-8AC9-4E15-846B-4684440DA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E89AE5-BE10-4D8F-AC56-BD6F55DB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8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C934F-23ED-4A5B-B857-F5ACD4D9A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C34C68-301C-4CC0-8D73-B164D0F93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8B540F-84E1-461B-889A-3A49CB4D2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154B75-514D-4EFE-82D3-D1CA77D65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F69294-B7D7-42BF-A84F-70C7668A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08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673DBF1-2BBD-4587-8D54-D2C444E4E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3E8A388-7C7B-406E-AF22-6B44FAFA4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229A93-EAE2-4306-8A42-A65A0A28F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1316C5-7021-4845-8C18-AAA87D4F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49E730-7698-4654-B0E3-BFA263860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76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E7AB51-08BA-4775-89CB-E6B3912D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6BE3B8-454C-4768-A55B-11BA356F4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B56566-A04F-4419-A58C-8FB46A18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BE13F5-402E-4194-96D3-2CF31883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8AB23C-586D-42A1-B893-B8CBDB054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59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4DCD50-AEF6-4966-B394-54BFE0AE8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FFC0F6C-CFB0-4034-9D69-ED5690BD3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9E81D8-0DBF-4AAA-95A2-A22B9F6C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CC5AAF-0127-4225-BAA0-84AA0DAE3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AB5F02-E8C3-4EE6-875D-3FDEACB55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460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D5E9E7-CCC3-44EF-B95C-B2DDE4654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8204D8-DA7F-4E0D-8CB9-C71434AE6D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4BE8708-A44B-440B-8D05-1BB44920F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F0F5FBC-473B-4ACA-B22E-E42C47A29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578A38-70D3-43D4-9B2F-E746DE51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09BAE2-83ED-408E-B4F1-38A9DCEF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80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ABFF7A-F2E1-43E4-9090-FC70D4AF5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CC0943-DC09-47D8-8770-61295797B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0CF0FC-B10C-4909-B29C-73ED66E1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94F837A-9613-4208-9496-D651D84CB1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8CAEE10-DC48-42D2-8D66-3D7E9089D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9D144AE-3D8C-45CF-9060-910D6C122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261E8B-536D-4E09-96F6-7AE9FCC2C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9217AE8-B0A4-4E28-8830-3DBC035A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106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CD4004-3B00-49D9-BEC3-4D4BA995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B1EFB36-84B7-4A4C-AC2A-8A3432BFA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D09DD0B-0A9E-413C-A90E-AE24B521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0D408CB-BEEC-417A-BACC-4690B725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436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0F1DFD2-C501-45FE-944F-E73BF1E08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8F5078C-BD26-4050-9B1C-F5EA519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A6F16A2-5AE3-427B-B925-60A49495A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48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49D6F3-7D6C-4567-9716-AA93C0354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054A24-75ED-4DF4-831A-D99074B97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45740E2-36CC-432D-9548-619AFE5BB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3EAC385-47A4-413C-A3AB-1F185538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F8D2D4-6884-403D-839E-8D73AAE1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254FE2-0633-4316-A277-06FDF73CC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604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9EEA17-299F-4CF2-947A-36C4796AA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F5D307C-5F3A-4B2B-9A58-99EEFD3E11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A6BD13E-2F8C-4E2C-BBC1-86BB7A5C8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57AE18-4047-499A-AE4B-4FBEFD14C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E90D6B-98EA-42DD-8FFB-809F2478C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6D0852-4801-4523-A264-A0E67E80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74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73DE342-1569-460D-8134-8AC254DF4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E5E7EF-C7FF-43E2-9BAB-F734CB832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E093D1-CB42-4664-9D30-641E00C175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C3015-7196-45DA-BAA4-F0D2CBD01E3A}" type="datetimeFigureOut">
              <a:rPr lang="it-IT" smtClean="0"/>
              <a:t>28/05/2020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DBFAB8-44E2-426E-9443-A51F757F7F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2E7D5C-75E8-4DFF-92F9-E3919F020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47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9F8120-9752-4167-9E76-796D8B136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5781"/>
            <a:ext cx="9144000" cy="2776390"/>
          </a:xfrm>
          <a:solidFill>
            <a:srgbClr val="99FF99"/>
          </a:solidFill>
        </p:spPr>
        <p:txBody>
          <a:bodyPr>
            <a:normAutofit fontScale="90000"/>
          </a:bodyPr>
          <a:lstStyle/>
          <a:p>
            <a: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LEZIONE N.22</a:t>
            </a: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4400" b="1" u="sng" dirty="0">
                <a:solidFill>
                  <a:srgbClr val="FF0000"/>
                </a:solidFill>
                <a:latin typeface="Arial Rounded MT Bold" panose="020F0704030504030204" pitchFamily="34" charset="0"/>
              </a:rPr>
              <a:t>I PRONOMI INDIRETTI</a:t>
            </a: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INS. LUCIANA DE BENEDETTI </a:t>
            </a:r>
            <a:r>
              <a:rPr lang="it-IT" dirty="0">
                <a:solidFill>
                  <a:srgbClr val="0070C0"/>
                </a:solidFill>
              </a:rPr>
              <a:t>29/05/20</a:t>
            </a:r>
          </a:p>
        </p:txBody>
      </p:sp>
    </p:spTree>
    <p:extLst>
      <p:ext uri="{BB962C8B-B14F-4D97-AF65-F5344CB8AC3E}">
        <p14:creationId xmlns:p14="http://schemas.microsoft.com/office/powerpoint/2010/main" val="220411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516"/>
    </mc:Choice>
    <mc:Fallback xmlns="">
      <p:transition spd="slow" advTm="2351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0F2AEA0A-5ADD-43A6-A987-FAFB5615D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74" y="1219200"/>
            <a:ext cx="11176851" cy="295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64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2209799" y="604434"/>
            <a:ext cx="813241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FF0000"/>
                </a:solidFill>
              </a:rPr>
              <a:t>TRASFORMA LE FRASI COME NELL'ESEMPIO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798162" y="1852361"/>
            <a:ext cx="10724827" cy="353943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800" dirty="0"/>
              <a:t>HO BISOGNO DI CHIAMARE </a:t>
            </a:r>
            <a:r>
              <a:rPr lang="it-IT" sz="2800" dirty="0">
                <a:solidFill>
                  <a:srgbClr val="FF0000"/>
                </a:solidFill>
              </a:rPr>
              <a:t>TE</a:t>
            </a:r>
            <a:r>
              <a:rPr lang="it-IT" sz="2800" dirty="0"/>
              <a:t>.     </a:t>
            </a:r>
            <a:r>
              <a:rPr lang="it-IT" sz="2800" dirty="0">
                <a:solidFill>
                  <a:schemeClr val="accent1"/>
                </a:solidFill>
              </a:rPr>
              <a:t>HO BISOGNO DI CHIAMAR</a:t>
            </a:r>
            <a:r>
              <a:rPr lang="it-IT" sz="2800" dirty="0">
                <a:solidFill>
                  <a:srgbClr val="FF0000"/>
                </a:solidFill>
              </a:rPr>
              <a:t>TI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HO PENSATO DI SCRIVERE </a:t>
            </a:r>
            <a:r>
              <a:rPr lang="it-IT" sz="2800" dirty="0">
                <a:solidFill>
                  <a:srgbClr val="FF0000"/>
                </a:solidFill>
              </a:rPr>
              <a:t>A LEI</a:t>
            </a:r>
            <a:r>
              <a:rPr lang="it-IT" sz="28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NOI SPERIAMO DI VEDERE </a:t>
            </a:r>
            <a:r>
              <a:rPr lang="it-IT" sz="2800" dirty="0">
                <a:solidFill>
                  <a:srgbClr val="FF0000"/>
                </a:solidFill>
              </a:rPr>
              <a:t>VOI</a:t>
            </a:r>
            <a:r>
              <a:rPr lang="it-IT" sz="28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LORO VOGLIONO AIUTARE </a:t>
            </a:r>
            <a:r>
              <a:rPr lang="it-IT" sz="2800" dirty="0">
                <a:solidFill>
                  <a:srgbClr val="FF0000"/>
                </a:solidFill>
              </a:rPr>
              <a:t>NOI</a:t>
            </a:r>
            <a:r>
              <a:rPr lang="it-IT" sz="28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E' NECESSARIO CHIAMARE </a:t>
            </a:r>
            <a:r>
              <a:rPr lang="it-IT" sz="2800" dirty="0">
                <a:solidFill>
                  <a:srgbClr val="FF0000"/>
                </a:solidFill>
              </a:rPr>
              <a:t>LORO</a:t>
            </a:r>
            <a:r>
              <a:rPr lang="it-IT" sz="28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BISOGNA TELEFONARE </a:t>
            </a:r>
            <a:r>
              <a:rPr lang="it-IT" sz="2800" dirty="0">
                <a:solidFill>
                  <a:srgbClr val="FF0000"/>
                </a:solidFill>
              </a:rPr>
              <a:t>A LUI</a:t>
            </a:r>
            <a:r>
              <a:rPr lang="it-IT" sz="28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HO VOGLIA DI PARLARE </a:t>
            </a:r>
            <a:r>
              <a:rPr lang="it-IT" sz="2800" dirty="0">
                <a:solidFill>
                  <a:srgbClr val="FF0000"/>
                </a:solidFill>
              </a:rPr>
              <a:t>A TE</a:t>
            </a:r>
            <a:r>
              <a:rPr lang="it-IT" sz="28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E' IMPORTANTE ASCOLTARE</a:t>
            </a:r>
            <a:r>
              <a:rPr lang="it-IT" sz="2800" dirty="0">
                <a:solidFill>
                  <a:srgbClr val="FF0000"/>
                </a:solidFill>
              </a:rPr>
              <a:t> LUI</a:t>
            </a:r>
            <a:r>
              <a:rPr lang="it-IT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847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B3FA417E-2CBC-40A9-85BB-71332F14A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57" y="2095500"/>
            <a:ext cx="10902485" cy="248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62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7157"/>
    </mc:Choice>
    <mc:Fallback xmlns="">
      <p:transition spd="slow" advTm="27715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1695748" y="721360"/>
            <a:ext cx="8800501" cy="523220"/>
          </a:xfrm>
          <a:prstGeom prst="rect">
            <a:avLst/>
          </a:prstGeom>
          <a:solidFill>
            <a:srgbClr val="857CA4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UNISCI IL PRONOME ALL'INFINITO DEL VERBO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161925" y="2044700"/>
            <a:ext cx="11868148" cy="34163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TI</a:t>
            </a:r>
            <a:r>
              <a:rPr lang="it-IT" sz="2400" dirty="0"/>
              <a:t> POSSO AIUTARE?      </a:t>
            </a:r>
            <a:r>
              <a:rPr lang="it-IT" sz="2400" dirty="0">
                <a:solidFill>
                  <a:schemeClr val="accent1"/>
                </a:solidFill>
              </a:rPr>
              <a:t>POSSO AIUTAR</a:t>
            </a:r>
            <a:r>
              <a:rPr lang="it-IT" sz="2400" dirty="0">
                <a:solidFill>
                  <a:srgbClr val="FF0000"/>
                </a:solidFill>
              </a:rPr>
              <a:t>TI</a:t>
            </a:r>
            <a:r>
              <a:rPr lang="it-IT" sz="2400" dirty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MI</a:t>
            </a:r>
            <a:r>
              <a:rPr lang="it-IT" sz="2400" dirty="0"/>
              <a:t> VUOI TELEFONARE?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NON </a:t>
            </a:r>
            <a:r>
              <a:rPr lang="it-IT" sz="2400" dirty="0">
                <a:solidFill>
                  <a:srgbClr val="FF0000"/>
                </a:solidFill>
              </a:rPr>
              <a:t>LI</a:t>
            </a:r>
            <a:r>
              <a:rPr lang="it-IT" sz="2400" dirty="0"/>
              <a:t> DEVO ACCOMPAGNARE.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NE</a:t>
            </a:r>
            <a:r>
              <a:rPr lang="it-IT" sz="2400" dirty="0"/>
              <a:t> VOLETE PROVARE UNA?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CI</a:t>
            </a:r>
            <a:r>
              <a:rPr lang="it-IT" sz="2400" dirty="0"/>
              <a:t> POSSIAMO INCONTRARE DOPO.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GLI</a:t>
            </a:r>
            <a:r>
              <a:rPr lang="it-IT" sz="2400" dirty="0"/>
              <a:t> PUO' SERVIRE MOLTO.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MI</a:t>
            </a:r>
            <a:r>
              <a:rPr lang="it-IT" sz="2400" dirty="0"/>
              <a:t> VOGLIO ALZARE PRESTO.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NE</a:t>
            </a:r>
            <a:r>
              <a:rPr lang="it-IT" sz="2400" dirty="0"/>
              <a:t> DEVO COMPRARE DUE.</a:t>
            </a:r>
          </a:p>
          <a:p>
            <a:pPr marL="342900" indent="-342900">
              <a:buFont typeface="+mj-lt"/>
              <a:buAutoNum type="arabicPeriod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6179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2209799" y="604434"/>
            <a:ext cx="8132417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/>
              <a:t>METTI IL PRONOME PRIMA DEI VERBI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798162" y="1852361"/>
            <a:ext cx="10724827" cy="304698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400" dirty="0"/>
              <a:t>VOGLIONO REGALAR</a:t>
            </a:r>
            <a:r>
              <a:rPr lang="it-IT" sz="2400" dirty="0">
                <a:solidFill>
                  <a:srgbClr val="FF0000"/>
                </a:solidFill>
              </a:rPr>
              <a:t>MI</a:t>
            </a:r>
            <a:r>
              <a:rPr lang="it-IT" sz="2400" dirty="0"/>
              <a:t> UN ANELLO.     </a:t>
            </a:r>
            <a:r>
              <a:rPr lang="it-IT" sz="2400" dirty="0">
                <a:solidFill>
                  <a:srgbClr val="0070C0"/>
                </a:solidFill>
              </a:rPr>
              <a:t>MI VOGLIONO REGALARE UN ANELLO.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POSSIAMO ACCOMPAGNAR</a:t>
            </a:r>
            <a:r>
              <a:rPr lang="it-IT" sz="2400" dirty="0">
                <a:solidFill>
                  <a:srgbClr val="FF0000"/>
                </a:solidFill>
              </a:rPr>
              <a:t>VI</a:t>
            </a:r>
            <a:r>
              <a:rPr lang="it-IT" sz="2400" dirty="0"/>
              <a:t> A CASA.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DEVI CHIAMAR</a:t>
            </a:r>
            <a:r>
              <a:rPr lang="it-IT" sz="2400" dirty="0">
                <a:solidFill>
                  <a:srgbClr val="FF0000"/>
                </a:solidFill>
              </a:rPr>
              <a:t>LA</a:t>
            </a:r>
            <a:r>
              <a:rPr lang="it-IT" sz="2400" dirty="0"/>
              <a:t> QUESTA SERA?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VOLEVATE COMPRAR</a:t>
            </a:r>
            <a:r>
              <a:rPr lang="it-IT" sz="2400" dirty="0">
                <a:solidFill>
                  <a:srgbClr val="FF0000"/>
                </a:solidFill>
              </a:rPr>
              <a:t>NE</a:t>
            </a:r>
            <a:r>
              <a:rPr lang="it-IT" sz="2400" dirty="0"/>
              <a:t> MOLTE?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NON HO POTUTO TELEFONAR</a:t>
            </a:r>
            <a:r>
              <a:rPr lang="it-IT" sz="2400" dirty="0">
                <a:solidFill>
                  <a:srgbClr val="FF0000"/>
                </a:solidFill>
              </a:rPr>
              <a:t>GLI</a:t>
            </a:r>
            <a:r>
              <a:rPr lang="it-IT" sz="2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POSSO FAR</a:t>
            </a:r>
            <a:r>
              <a:rPr lang="it-IT" sz="2400" dirty="0">
                <a:solidFill>
                  <a:srgbClr val="FF0000"/>
                </a:solidFill>
              </a:rPr>
              <a:t>LE</a:t>
            </a:r>
            <a:r>
              <a:rPr lang="it-IT" sz="2400" dirty="0"/>
              <a:t> I MIEI COMPLIMENTI?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DEVE ASPETTAR</a:t>
            </a:r>
            <a:r>
              <a:rPr lang="it-IT" sz="2400" dirty="0">
                <a:solidFill>
                  <a:srgbClr val="FF0000"/>
                </a:solidFill>
              </a:rPr>
              <a:t>CI</a:t>
            </a:r>
            <a:r>
              <a:rPr lang="it-IT" sz="2400" dirty="0"/>
              <a:t> ALLA STAZIONE.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NON POSSONO SVEGLIAR</a:t>
            </a:r>
            <a:r>
              <a:rPr lang="it-IT" sz="2400" dirty="0">
                <a:solidFill>
                  <a:srgbClr val="FF0000"/>
                </a:solidFill>
              </a:rPr>
              <a:t>SI</a:t>
            </a:r>
            <a:r>
              <a:rPr lang="it-IT" sz="2400" dirty="0"/>
              <a:t> ALLE 4.</a:t>
            </a:r>
          </a:p>
        </p:txBody>
      </p:sp>
    </p:spTree>
    <p:extLst>
      <p:ext uri="{BB962C8B-B14F-4D97-AF65-F5344CB8AC3E}">
        <p14:creationId xmlns:p14="http://schemas.microsoft.com/office/powerpoint/2010/main" val="64878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1695748" y="302260"/>
            <a:ext cx="8800501" cy="523220"/>
          </a:xfrm>
          <a:prstGeom prst="rect">
            <a:avLst/>
          </a:prstGeom>
          <a:solidFill>
            <a:srgbClr val="857CA4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METTI IL PRONOME PRIMA E DOPO I VERBI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161924" y="977900"/>
            <a:ext cx="11868148" cy="34163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400" dirty="0"/>
              <a:t>DEVO CHIAMARE SUBITO </a:t>
            </a:r>
            <a:r>
              <a:rPr lang="it-IT" sz="2400" dirty="0">
                <a:solidFill>
                  <a:srgbClr val="FF0000"/>
                </a:solidFill>
              </a:rPr>
              <a:t>MARIA</a:t>
            </a:r>
            <a:r>
              <a:rPr lang="it-IT" sz="2400" dirty="0"/>
              <a:t>.          </a:t>
            </a:r>
            <a:r>
              <a:rPr lang="it-IT" sz="2400" dirty="0">
                <a:solidFill>
                  <a:srgbClr val="FF0000"/>
                </a:solidFill>
              </a:rPr>
              <a:t>LA</a:t>
            </a:r>
            <a:r>
              <a:rPr lang="it-IT" sz="2400" dirty="0"/>
              <a:t> </a:t>
            </a:r>
            <a:r>
              <a:rPr lang="it-IT" sz="2400" dirty="0">
                <a:solidFill>
                  <a:schemeClr val="accent1"/>
                </a:solidFill>
              </a:rPr>
              <a:t>DEVO CHIAMARE SUBITO. </a:t>
            </a:r>
          </a:p>
          <a:p>
            <a:r>
              <a:rPr lang="it-IT" sz="2400" dirty="0">
                <a:solidFill>
                  <a:schemeClr val="accent1"/>
                </a:solidFill>
              </a:rPr>
              <a:t>                                                                            </a:t>
            </a:r>
            <a:r>
              <a:rPr lang="it-IT" sz="2400" dirty="0"/>
              <a:t>DEVO CHIAMAR</a:t>
            </a:r>
            <a:r>
              <a:rPr lang="it-IT" sz="2400" dirty="0">
                <a:solidFill>
                  <a:srgbClr val="FF0000"/>
                </a:solidFill>
              </a:rPr>
              <a:t>LA</a:t>
            </a:r>
            <a:r>
              <a:rPr lang="it-IT" sz="2400" dirty="0"/>
              <a:t> SUBITO.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VOGLIO ACCOMPAGNARE VOI.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PUOI AIUTARE GLI ALUNNI?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VOLETE MANGIARE UNA PIZZA?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VOGLIO TELEFONARE A TE.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DEVI INCONTRARE ME.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POSSONO PARLARE ALLA MAESTRA.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VOGLIONO COMPRARE LE SIGARETTE. </a:t>
            </a:r>
          </a:p>
        </p:txBody>
      </p:sp>
    </p:spTree>
    <p:extLst>
      <p:ext uri="{BB962C8B-B14F-4D97-AF65-F5344CB8AC3E}">
        <p14:creationId xmlns:p14="http://schemas.microsoft.com/office/powerpoint/2010/main" val="1529376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788AD903-3376-4B29-8335-F39897D29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50" y="1172535"/>
            <a:ext cx="11595100" cy="451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08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1981199" y="680634"/>
            <a:ext cx="8839201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/>
              <a:t>COMPLETA CON IL </a:t>
            </a:r>
            <a:r>
              <a:rPr lang="it-IT" sz="2800" b="1" dirty="0">
                <a:solidFill>
                  <a:srgbClr val="FF0000"/>
                </a:solidFill>
              </a:rPr>
              <a:t>PRONOME</a:t>
            </a:r>
            <a:r>
              <a:rPr lang="it-IT" sz="2800" b="1" dirty="0"/>
              <a:t> E CON </a:t>
            </a:r>
            <a:r>
              <a:rPr lang="it-IT" sz="2800" b="1" dirty="0">
                <a:solidFill>
                  <a:schemeClr val="accent1"/>
                </a:solidFill>
              </a:rPr>
              <a:t>PIACE </a:t>
            </a:r>
            <a:r>
              <a:rPr lang="it-IT" sz="2800" b="1" dirty="0"/>
              <a:t>O</a:t>
            </a:r>
            <a:r>
              <a:rPr lang="it-IT" sz="2800" b="1" dirty="0">
                <a:solidFill>
                  <a:schemeClr val="accent1"/>
                </a:solidFill>
              </a:rPr>
              <a:t> PIACCIONO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234950" y="2184432"/>
            <a:ext cx="11722100" cy="267765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A ME      </a:t>
            </a:r>
            <a:r>
              <a:rPr lang="it-IT" sz="2400" dirty="0">
                <a:solidFill>
                  <a:srgbClr val="00B050"/>
                </a:solidFill>
              </a:rPr>
              <a:t>MI</a:t>
            </a:r>
            <a:r>
              <a:rPr lang="it-IT" sz="2400" dirty="0"/>
              <a:t> PIACCIONO I LIBRI      LA SCUOLA                              LE LASAGNE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A TE        </a:t>
            </a:r>
            <a:r>
              <a:rPr lang="it-IT" sz="2400" dirty="0"/>
              <a:t>LA STORIA                           I GELATI                       	          LO SPOR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A LEI       </a:t>
            </a:r>
            <a:r>
              <a:rPr lang="it-IT" sz="2400" dirty="0"/>
              <a:t>IL TEATRO        		LE MELE		          I BISCOTTI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A LUI      </a:t>
            </a:r>
            <a:r>
              <a:rPr lang="it-IT" sz="2400" dirty="0"/>
              <a:t>LA BIRRA			IL CAFFE'		          LE BANANE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A NOI     </a:t>
            </a:r>
            <a:r>
              <a:rPr lang="it-IT" sz="2400" dirty="0"/>
              <a:t>IL CALCIO			LA MODA		          I NEGOZI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A VOI</a:t>
            </a:r>
            <a:r>
              <a:rPr lang="it-IT" sz="2400" dirty="0"/>
              <a:t>     LE MOTO			I TRENI			          LA DANZA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>
                <a:solidFill>
                  <a:srgbClr val="FF0000"/>
                </a:solidFill>
              </a:rPr>
              <a:t>A LORO  </a:t>
            </a:r>
            <a:r>
              <a:rPr lang="it-IT" sz="2400" dirty="0"/>
              <a:t>I DOLCI			IL MARE		          LE AUTO</a:t>
            </a:r>
          </a:p>
        </p:txBody>
      </p:sp>
    </p:spTree>
    <p:extLst>
      <p:ext uri="{BB962C8B-B14F-4D97-AF65-F5344CB8AC3E}">
        <p14:creationId xmlns:p14="http://schemas.microsoft.com/office/powerpoint/2010/main" val="185222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2585</TotalTime>
  <Words>331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Arial Rounded MT Bold</vt:lpstr>
      <vt:lpstr>Calibri</vt:lpstr>
      <vt:lpstr>Calibri Light</vt:lpstr>
      <vt:lpstr>Tema di Office</vt:lpstr>
      <vt:lpstr>LEZIONE N.22  I PRONOMI INDIRETTI  INS. LUCIANA DE BENEDETTI 29/05/20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lavoro</dc:title>
  <dc:creator>Luciana De Benedetti</dc:creator>
  <cp:lastModifiedBy>Luciana De Benedetti</cp:lastModifiedBy>
  <cp:revision>265</cp:revision>
  <dcterms:created xsi:type="dcterms:W3CDTF">2020-03-10T15:24:18Z</dcterms:created>
  <dcterms:modified xsi:type="dcterms:W3CDTF">2020-05-28T11:59:36Z</dcterms:modified>
</cp:coreProperties>
</file>