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4C3572-B3DA-48BC-A79F-279B8A279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A6DBBF-FE48-4147-939E-2E4632AE6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0C5767-57F9-4E71-B14C-AFF598CC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95F90B-8AC9-4E15-846B-4684440D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89AE5-BE10-4D8F-AC56-BD6F55DB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89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C934F-23ED-4A5B-B857-F5ACD4D9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C34C68-301C-4CC0-8D73-B164D0F93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8B540F-84E1-461B-889A-3A49CB4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154B75-514D-4EFE-82D3-D1CA77D6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F69294-B7D7-42BF-A84F-70C7668A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8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73DBF1-2BBD-4587-8D54-D2C444E4E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E8A388-7C7B-406E-AF22-6B44FAFA4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229A93-EAE2-4306-8A42-A65A0A28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1316C5-7021-4845-8C18-AAA87D4F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49E730-7698-4654-B0E3-BFA26386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76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E7AB51-08BA-4775-89CB-E6B3912D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6BE3B8-454C-4768-A55B-11BA356F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56566-A04F-4419-A58C-8FB46A18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BE13F5-402E-4194-96D3-2CF31883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AB23C-586D-42A1-B893-B8CBDB05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DCD50-AEF6-4966-B394-54BFE0AE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FC0F6C-CFB0-4034-9D69-ED5690BD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9E81D8-0DBF-4AAA-95A2-A22B9F6C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CC5AAF-0127-4225-BAA0-84AA0DAE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AB5F02-E8C3-4EE6-875D-3FDEACB5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60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5E9E7-CCC3-44EF-B95C-B2DDE465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8204D8-DA7F-4E0D-8CB9-C71434AE6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BE8708-A44B-440B-8D05-1BB44920F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0F5FBC-473B-4ACA-B22E-E42C47A2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578A38-70D3-43D4-9B2F-E746DE51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09BAE2-83ED-408E-B4F1-38A9DCEF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8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BFF7A-F2E1-43E4-9090-FC70D4AF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CC0943-DC09-47D8-8770-61295797B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0CF0FC-B10C-4909-B29C-73ED66E1B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4F837A-9613-4208-9496-D651D84CB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CAEE10-DC48-42D2-8D66-3D7E9089D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D144AE-3D8C-45CF-9060-910D6C12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261E8B-536D-4E09-96F6-7AE9FCC2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217AE8-B0A4-4E28-8830-3DBC035A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06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D4004-3B00-49D9-BEC3-4D4BA995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1EFB36-84B7-4A4C-AC2A-8A3432BF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09DD0B-0A9E-413C-A90E-AE24B52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D408CB-BEEC-417A-BACC-4690B725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43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1DFD2-C501-45FE-944F-E73BF1E0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F5078C-BD26-4050-9B1C-F5EA5193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6F16A2-5AE3-427B-B925-60A49495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48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49D6F3-7D6C-4567-9716-AA93C035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054A24-75ED-4DF4-831A-D99074B9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5740E2-36CC-432D-9548-619AFE5BB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EAC385-47A4-413C-A3AB-1F185538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F8D2D4-6884-403D-839E-8D73AAE1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254FE2-0633-4316-A277-06FDF73C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04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EEA17-299F-4CF2-947A-36C4796A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5D307C-5F3A-4B2B-9A58-99EEFD3E1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6BD13E-2F8C-4E2C-BBC1-86BB7A5C8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57AE18-4047-499A-AE4B-4FBEFD14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E90D6B-98EA-42DD-8FFB-809F2478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6D0852-4801-4523-A264-A0E67E80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74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3DE342-1569-460D-8134-8AC254DF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5E7EF-C7FF-43E2-9BAB-F734CB83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E093D1-CB42-4664-9D30-641E00C17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3015-7196-45DA-BAA4-F0D2CBD01E3A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BFAB8-44E2-426E-9443-A51F757F7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2E7D5C-75E8-4DFF-92F9-E3919F020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4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F8120-9752-4167-9E76-796D8B136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521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LEZIONE N.1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INS. LUCIANA DE BENEDETTI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411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EA9ABA7-D067-4767-8371-4B9F2CF99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94" y="992047"/>
            <a:ext cx="6641189" cy="586595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BB9353-D4CA-477D-A249-DF5C1EB55F04}"/>
              </a:ext>
            </a:extLst>
          </p:cNvPr>
          <p:cNvSpPr txBox="1"/>
          <p:nvPr/>
        </p:nvSpPr>
        <p:spPr>
          <a:xfrm>
            <a:off x="172278" y="304800"/>
            <a:ext cx="1158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70C0"/>
                </a:solidFill>
              </a:rPr>
              <a:t>LEGGI TANTE VOLTE</a:t>
            </a:r>
          </a:p>
        </p:txBody>
      </p:sp>
    </p:spTree>
    <p:extLst>
      <p:ext uri="{BB962C8B-B14F-4D97-AF65-F5344CB8AC3E}">
        <p14:creationId xmlns:p14="http://schemas.microsoft.com/office/powerpoint/2010/main" val="38045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891F87B-7C55-4C14-BF04-89AF5026D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2" y="2570924"/>
            <a:ext cx="10734185" cy="342141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71851D-19D1-45DB-9F17-D42A23E27CB1}"/>
              </a:ext>
            </a:extLst>
          </p:cNvPr>
          <p:cNvSpPr txBox="1"/>
          <p:nvPr/>
        </p:nvSpPr>
        <p:spPr>
          <a:xfrm>
            <a:off x="964063" y="490330"/>
            <a:ext cx="10734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0070C0"/>
                </a:solidFill>
              </a:rPr>
              <a:t>RISCRIVI LE FRASI SUL QUADERNO E METTI LA CROCE SU VERO O FALSO</a:t>
            </a:r>
          </a:p>
        </p:txBody>
      </p:sp>
    </p:spTree>
    <p:extLst>
      <p:ext uri="{BB962C8B-B14F-4D97-AF65-F5344CB8AC3E}">
        <p14:creationId xmlns:p14="http://schemas.microsoft.com/office/powerpoint/2010/main" val="388799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EEE2590-FA36-48F7-93C9-9B5531981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10" y="2419214"/>
            <a:ext cx="10638000" cy="308043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DE35C3-3B79-4455-BA29-1AFE358356FB}"/>
              </a:ext>
            </a:extLst>
          </p:cNvPr>
          <p:cNvSpPr txBox="1"/>
          <p:nvPr/>
        </p:nvSpPr>
        <p:spPr>
          <a:xfrm>
            <a:off x="3140765" y="650462"/>
            <a:ext cx="10533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0070C0"/>
                </a:solidFill>
              </a:rPr>
              <a:t>RISPONDI SUL QUADERNO</a:t>
            </a:r>
          </a:p>
        </p:txBody>
      </p:sp>
    </p:spTree>
    <p:extLst>
      <p:ext uri="{BB962C8B-B14F-4D97-AF65-F5344CB8AC3E}">
        <p14:creationId xmlns:p14="http://schemas.microsoft.com/office/powerpoint/2010/main" val="17069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F6E4755-9BB7-4549-8F8C-571693368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21" y="858750"/>
            <a:ext cx="7682179" cy="279612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0B83FB-9A59-42A9-99B6-70AE5497C2E5}"/>
              </a:ext>
            </a:extLst>
          </p:cNvPr>
          <p:cNvSpPr txBox="1"/>
          <p:nvPr/>
        </p:nvSpPr>
        <p:spPr>
          <a:xfrm>
            <a:off x="1784921" y="3929450"/>
            <a:ext cx="89507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DOPO AVER ESEGUITO SUL QUADERNO L’ESERCIZIO N. 5, SCRIVI OGNI FRASE USANDO TUTTE LE PERSONE DEL VERBO (IO, TU, LUI/LEI, NOI, VOI, LORO), COME NELL’ESEMPIO.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>
                <a:solidFill>
                  <a:srgbClr val="0070C0"/>
                </a:solidFill>
              </a:rPr>
              <a:t>ES. IO MI SONO LAVATO/A LA FACCIA</a:t>
            </a:r>
          </a:p>
          <a:p>
            <a:r>
              <a:rPr lang="it-IT" dirty="0">
                <a:solidFill>
                  <a:srgbClr val="0070C0"/>
                </a:solidFill>
              </a:rPr>
              <a:t>      TU TI SEI LAVATO/A LA FACCIA</a:t>
            </a:r>
          </a:p>
          <a:p>
            <a:r>
              <a:rPr lang="it-IT" dirty="0">
                <a:solidFill>
                  <a:srgbClr val="0070C0"/>
                </a:solidFill>
              </a:rPr>
              <a:t>      LUI SI E’ LAVATO LA FACCIA – LEI SI E’ LAVATA LA FACCIA</a:t>
            </a:r>
          </a:p>
          <a:p>
            <a:r>
              <a:rPr lang="it-IT" dirty="0">
                <a:solidFill>
                  <a:srgbClr val="0070C0"/>
                </a:solidFill>
              </a:rPr>
              <a:t>      NOI…..</a:t>
            </a:r>
          </a:p>
          <a:p>
            <a:r>
              <a:rPr lang="it-IT" dirty="0">
                <a:solidFill>
                  <a:srgbClr val="0070C0"/>
                </a:solidFill>
              </a:rPr>
              <a:t>      VOI….</a:t>
            </a:r>
          </a:p>
          <a:p>
            <a:r>
              <a:rPr lang="it-IT" dirty="0">
                <a:solidFill>
                  <a:srgbClr val="0070C0"/>
                </a:solidFill>
              </a:rPr>
              <a:t>      LORO….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534BC4-80CF-4FD3-A8A9-071EA75E7466}"/>
              </a:ext>
            </a:extLst>
          </p:cNvPr>
          <p:cNvSpPr txBox="1"/>
          <p:nvPr/>
        </p:nvSpPr>
        <p:spPr>
          <a:xfrm>
            <a:off x="2226365" y="291548"/>
            <a:ext cx="8136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</a:rPr>
              <a:t>FAI L’ESERCIZIO N. 5 SUL QUADERNO</a:t>
            </a:r>
          </a:p>
        </p:txBody>
      </p:sp>
    </p:spTree>
    <p:extLst>
      <p:ext uri="{BB962C8B-B14F-4D97-AF65-F5344CB8AC3E}">
        <p14:creationId xmlns:p14="http://schemas.microsoft.com/office/powerpoint/2010/main" val="472968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119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Tema di Office</vt:lpstr>
      <vt:lpstr>LEZIONE N.1  INS. LUCIANA DE BENEDETTI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lavoro</dc:title>
  <dc:creator>Luciana De Benedetti</dc:creator>
  <cp:lastModifiedBy>Luciana De Benedetti</cp:lastModifiedBy>
  <cp:revision>8</cp:revision>
  <dcterms:created xsi:type="dcterms:W3CDTF">2020-03-10T15:24:18Z</dcterms:created>
  <dcterms:modified xsi:type="dcterms:W3CDTF">2020-03-10T17:47:45Z</dcterms:modified>
</cp:coreProperties>
</file>