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0" r:id="rId3"/>
    <p:sldId id="294" r:id="rId4"/>
    <p:sldId id="293" r:id="rId5"/>
    <p:sldId id="292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7F56A-D20D-4F61-9989-CDF4FCA72228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A6D-037A-4F28-8590-BBC7382DC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11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C3572-B3DA-48BC-A79F-279B8A279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A6DBBF-FE48-4147-939E-2E4632AE6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0C5767-57F9-4E71-B14C-AFF598CC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95F90B-8AC9-4E15-846B-4684440D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E89AE5-BE10-4D8F-AC56-BD6F55DB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8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C934F-23ED-4A5B-B857-F5ACD4D9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C34C68-301C-4CC0-8D73-B164D0F93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8B540F-84E1-461B-889A-3A49CB4D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54B75-514D-4EFE-82D3-D1CA77D6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F69294-B7D7-42BF-A84F-70C7668A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8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73DBF1-2BBD-4587-8D54-D2C444E4E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E8A388-7C7B-406E-AF22-6B44FAFA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229A93-EAE2-4306-8A42-A65A0A28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1316C5-7021-4845-8C18-AAA87D4F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49E730-7698-4654-B0E3-BFA26386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7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7AB51-08BA-4775-89CB-E6B3912D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BE3B8-454C-4768-A55B-11BA356F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B56566-A04F-4419-A58C-8FB46A1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BE13F5-402E-4194-96D3-2CF31883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8AB23C-586D-42A1-B893-B8CBDB05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9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DCD50-AEF6-4966-B394-54BFE0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FC0F6C-CFB0-4034-9D69-ED5690BD3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9E81D8-0DBF-4AAA-95A2-A22B9F6C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CC5AAF-0127-4225-BAA0-84AA0DAE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B5F02-E8C3-4EE6-875D-3FDEACB5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60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5E9E7-CCC3-44EF-B95C-B2DDE4654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8204D8-DA7F-4E0D-8CB9-C71434AE6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4BE8708-A44B-440B-8D05-1BB44920F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0F5FBC-473B-4ACA-B22E-E42C47A2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578A38-70D3-43D4-9B2F-E746DE51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9BAE2-83ED-408E-B4F1-38A9DCEF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8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BFF7A-F2E1-43E4-9090-FC70D4AF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C0943-DC09-47D8-8770-61295797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0CF0FC-B10C-4909-B29C-73ED66E1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94F837A-9613-4208-9496-D651D84CB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CAEE10-DC48-42D2-8D66-3D7E9089D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D144AE-3D8C-45CF-9060-910D6C122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261E8B-536D-4E09-96F6-7AE9FCC2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217AE8-B0A4-4E28-8830-3DBC035A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06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CD4004-3B00-49D9-BEC3-4D4BA995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B1EFB36-84B7-4A4C-AC2A-8A3432BF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D09DD0B-0A9E-413C-A90E-AE24B521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D408CB-BEEC-417A-BACC-4690B725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43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0F1DFD2-C501-45FE-944F-E73BF1E0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8F5078C-BD26-4050-9B1C-F5EA519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6F16A2-5AE3-427B-B925-60A49495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48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9D6F3-7D6C-4567-9716-AA93C035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54A24-75ED-4DF4-831A-D99074B97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5740E2-36CC-432D-9548-619AFE5BB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EAC385-47A4-413C-A3AB-1F18553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F8D2D4-6884-403D-839E-8D73AAE1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254FE2-0633-4316-A277-06FDF73C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0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9EEA17-299F-4CF2-947A-36C4796AA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5D307C-5F3A-4B2B-9A58-99EEFD3E1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6BD13E-2F8C-4E2C-BBC1-86BB7A5C8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57AE18-4047-499A-AE4B-4FBEFD14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E90D6B-98EA-42DD-8FFB-809F2478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6D0852-4801-4523-A264-A0E67E80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74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3DE342-1569-460D-8134-8AC254DF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E5E7EF-C7FF-43E2-9BAB-F734CB832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093D1-CB42-4664-9D30-641E00C17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C3015-7196-45DA-BAA4-F0D2CBD01E3A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DBFAB8-44E2-426E-9443-A51F757F7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2E7D5C-75E8-4DFF-92F9-E3919F020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4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9F8120-9752-4167-9E76-796D8B136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457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LEZIONE N.17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b="1" u="sng" dirty="0">
                <a:solidFill>
                  <a:srgbClr val="0070C0"/>
                </a:solidFill>
                <a:latin typeface="Arial Rounded MT Bold" panose="020F0704030504030204" pitchFamily="34" charset="0"/>
              </a:rPr>
              <a:t>PRIMA E ADESSO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INS. LUCIANA DE BENEDETTI </a:t>
            </a:r>
            <a:r>
              <a:rPr lang="it-IT" dirty="0">
                <a:solidFill>
                  <a:srgbClr val="0070C0"/>
                </a:solidFill>
              </a:rPr>
              <a:t>12/05/20</a:t>
            </a:r>
          </a:p>
        </p:txBody>
      </p:sp>
    </p:spTree>
    <p:extLst>
      <p:ext uri="{BB962C8B-B14F-4D97-AF65-F5344CB8AC3E}">
        <p14:creationId xmlns:p14="http://schemas.microsoft.com/office/powerpoint/2010/main" val="220411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16"/>
    </mc:Choice>
    <mc:Fallback xmlns="">
      <p:transition spd="slow" advTm="2351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C51B13-C147-4CC3-B80A-453884151D51}"/>
              </a:ext>
            </a:extLst>
          </p:cNvPr>
          <p:cNvSpPr txBox="1"/>
          <p:nvPr/>
        </p:nvSpPr>
        <p:spPr>
          <a:xfrm>
            <a:off x="977900" y="437874"/>
            <a:ext cx="107822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accent1"/>
                </a:solidFill>
              </a:rPr>
              <a:t>COMPLETA CON L’</a:t>
            </a:r>
            <a:r>
              <a:rPr lang="it-IT" sz="2000" b="1" dirty="0">
                <a:solidFill>
                  <a:srgbClr val="FF0000"/>
                </a:solidFill>
              </a:rPr>
              <a:t>IMPERFETTO</a:t>
            </a:r>
            <a:r>
              <a:rPr lang="it-IT" sz="2000" dirty="0">
                <a:solidFill>
                  <a:schemeClr val="accent1"/>
                </a:solidFill>
              </a:rPr>
              <a:t> (PER LE AZIONI LUNGHE, LE DESCRIZIONI E LE AZIONI ABITUALI) E CON IL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PASSATO PROSSIMO </a:t>
            </a:r>
            <a:r>
              <a:rPr lang="it-IT" sz="2000" dirty="0">
                <a:solidFill>
                  <a:schemeClr val="accent1"/>
                </a:solidFill>
              </a:rPr>
              <a:t>(PER LE AZIONI CORTE).</a:t>
            </a:r>
          </a:p>
          <a:p>
            <a:endParaRPr lang="it-IT" sz="2000" dirty="0">
              <a:solidFill>
                <a:schemeClr val="accent1"/>
              </a:solidFill>
            </a:endParaRPr>
          </a:p>
          <a:p>
            <a:r>
              <a:rPr lang="it-IT" sz="2000" dirty="0">
                <a:solidFill>
                  <a:schemeClr val="accent1"/>
                </a:solidFill>
              </a:rPr>
              <a:t>ATTENZIONE! NELLA STESSA FRASE A VOLTE DEVI USARE DUE VOLTE L’IMPERFETTO, A VOLTE DUE VOLTE IL PASSATO PROSSIMO, A VOLTE DEVI USARE UNA VOLTA L’IMPERFETTO E UNA VOLTA IL PASSATO PROSSIMO.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159BEBD-7E6E-49BB-B2EC-5C310EF9C5A0}"/>
              </a:ext>
            </a:extLst>
          </p:cNvPr>
          <p:cNvSpPr txBox="1"/>
          <p:nvPr/>
        </p:nvSpPr>
        <p:spPr>
          <a:xfrm>
            <a:off x="704850" y="2937905"/>
            <a:ext cx="107823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1.	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MENTRE (IO - ASPETTARE)………. L’AUTOBUS, (IO - VEDERE)………UN INCIDENTE.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2.	MENTRE (TU - FARE)……… LA DOCCIA, IL TUO CELLULARE (SUONARE)………… 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3.	LA LUCE (ANDARE)……… VIA, MENTRE (NOI – FARE)…… LA SPESA.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4.	MENTRE I MIEI AMICI (ESSERE)……. IN VACANZA, I LADRI (ENTRARE)….. IN CASA E 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        (RUBARE)…… 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5.	C’ (ESSERE)……UNA SCOSSA DI TERREMOTO MENTRE (TU – DORMIRE)……..</a:t>
            </a:r>
          </a:p>
        </p:txBody>
      </p:sp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EFD37E4C-AA91-4D49-987E-3D2FA9AC24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47926" y="4378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85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151"/>
    </mc:Choice>
    <mc:Fallback>
      <p:transition spd="slow" advTm="311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DED0D6-DD0D-4A77-8698-69213B1354CC}"/>
              </a:ext>
            </a:extLst>
          </p:cNvPr>
          <p:cNvSpPr txBox="1"/>
          <p:nvPr/>
        </p:nvSpPr>
        <p:spPr>
          <a:xfrm>
            <a:off x="381000" y="1228397"/>
            <a:ext cx="116205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5.     C’ (ESSERE)……UNA SCOSSA DI TERREMOTO MENTRE (TU – DORMIRE)……..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6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VOI (INCONTRARE)……. IL VOSTRO MAESTRO MENTRE (ANDARE) ………. A CASA.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6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MENTRE (NOI PREPARARE)……… LA CENA, VOI (TELEFONARE)…….. PER DIRE CHE (VOI ESSERE)…… IN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RITARDO.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8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LUNEDI’ SCORSO MONICA (DOVERE)…….. ANDARE A ROMA, MA ALLA FINE NON (PARTIRE)…….. PERCHE’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C’(ESSERE)…… LO SCIOPERO DEI TRENI.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9.    MIA SORELLA (ANDARE)……… VIA DI CASA QUANDO (AVERE) ……….18 ANNI.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10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VISTO CHE LA LORO MACCHINA NON (FUNZIONARE)……., PER ANDARE A ROMA (PRENDERE)……….     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L’AUTOBUS.</a:t>
            </a:r>
          </a:p>
        </p:txBody>
      </p:sp>
    </p:spTree>
    <p:extLst>
      <p:ext uri="{BB962C8B-B14F-4D97-AF65-F5344CB8AC3E}">
        <p14:creationId xmlns:p14="http://schemas.microsoft.com/office/powerpoint/2010/main" val="170047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50"/>
    </mc:Choice>
    <mc:Fallback xmlns="">
      <p:transition spd="slow" advTm="865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3C21BC-467F-4512-8BE0-4485C073C6D4}"/>
              </a:ext>
            </a:extLst>
          </p:cNvPr>
          <p:cNvSpPr txBox="1"/>
          <p:nvPr/>
        </p:nvSpPr>
        <p:spPr>
          <a:xfrm>
            <a:off x="812800" y="1409700"/>
            <a:ext cx="10566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11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QUEL GIORNO IL CIELO (ESSERE)……COPERTO MA NON (PIOVERE)……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12.   QUANDO (TU – ANDARE)…… A VIVERE A LONDRA, (TU – PARLARE)…… GIA’ BENE L’INGLESE?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13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IERI (IO – FARE)……L’ESAME DI STORIA, PURTROPPO PERO’ NON (IO – RISPONDERE) ………. A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TUTTE LE DOMANDE.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14.  GIANNA (STARE)……. MALE, PERCIO’ (CHIAMARE)……… IL MEDICO.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15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PIETRO (CADERE) …………. MENTRE (SCENDERE) ……..LE SCALE.</a:t>
            </a:r>
          </a:p>
          <a:p>
            <a:pPr marL="457200" indent="-457200">
              <a:buAutoNum type="arabicPeriod" startAt="15"/>
            </a:pPr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16.  MICHELE (CAMBIARE) ……… LA MACCHINA PERCHE’ (ESSERE)……. TROPPO VECCHIA.</a:t>
            </a:r>
          </a:p>
          <a:p>
            <a:pPr marL="457200" indent="-457200">
              <a:buAutoNum type="arabicPeriod" startAt="15"/>
            </a:pPr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 startAt="15"/>
            </a:pPr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33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12"/>
    </mc:Choice>
    <mc:Fallback xmlns="">
      <p:transition spd="slow" advTm="801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BB26FFE-ECDF-434A-9FB8-D243EB80894A}"/>
              </a:ext>
            </a:extLst>
          </p:cNvPr>
          <p:cNvSpPr txBox="1"/>
          <p:nvPr/>
        </p:nvSpPr>
        <p:spPr>
          <a:xfrm>
            <a:off x="838200" y="1384300"/>
            <a:ext cx="10261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17.    IERI (ESSERE)……… UNA BELLA GIORNATA E (IO – FARE) UNA BELLA PASSEGGIATA AL SOLE.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18.    LO SCORSO ANNO DI SOLITO LA DOMENICA (IO – ANDARE)……. AL MARE MENTRE (VOI –         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          PREFERIRE) ……..RESTARE A CASA A DORMIRE. 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19.    QUANDO TU (TELEFONARE)……. , IO (STARE)…… ANCORA DORMENDO.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199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06"/>
    </mc:Choice>
    <mc:Fallback xmlns="">
      <p:transition spd="slow" advTm="7506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1657</TotalTime>
  <Words>475</Words>
  <Application>Microsoft Office PowerPoint</Application>
  <PresentationFormat>Widescreen</PresentationFormat>
  <Paragraphs>51</Paragraphs>
  <Slides>5</Slides>
  <Notes>0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Tema di Office</vt:lpstr>
      <vt:lpstr>LEZIONE N.17  PRIMA E ADESSO  INS. LUCIANA DE BENEDETTI 12/05/20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lavoro</dc:title>
  <dc:creator>Luciana De Benedetti</dc:creator>
  <cp:lastModifiedBy>Luciana De Benedetti</cp:lastModifiedBy>
  <cp:revision>170</cp:revision>
  <dcterms:created xsi:type="dcterms:W3CDTF">2020-03-10T15:24:18Z</dcterms:created>
  <dcterms:modified xsi:type="dcterms:W3CDTF">2020-05-11T18:49:05Z</dcterms:modified>
</cp:coreProperties>
</file>