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72" r:id="rId4"/>
    <p:sldId id="270" r:id="rId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8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4C3572-B3DA-48BC-A79F-279B8A279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6A6DBBF-FE48-4147-939E-2E4632AE6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60C5767-57F9-4E71-B14C-AFF598CC4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B95F90B-8AC9-4E15-846B-4684440DA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6E89AE5-BE10-4D8F-AC56-BD6F55DB9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898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C934F-23ED-4A5B-B857-F5ACD4D9A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BC34C68-301C-4CC0-8D73-B164D0F93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B8B540F-84E1-461B-889A-3A49CB4D2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6154B75-514D-4EFE-82D3-D1CA77D6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DF69294-B7D7-42BF-A84F-70C7668AE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08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D673DBF1-2BBD-4587-8D54-D2C444E4E2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3E8A388-7C7B-406E-AF22-6B44FAFA4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229A93-EAE2-4306-8A42-A65A0A28F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1316C5-7021-4845-8C18-AAA87D4F0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E49E730-7698-4654-B0E3-BFA263860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6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E7AB51-08BA-4775-89CB-E6B3912D7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6BE3B8-454C-4768-A55B-11BA356F4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56566-A04F-4419-A58C-8FB46A188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3BE13F5-402E-4194-96D3-2CF318838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D8AB23C-586D-42A1-B893-B8CBDB054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98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4DCD50-AEF6-4966-B394-54BFE0AE8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FFC0F6C-CFB0-4034-9D69-ED5690BD3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9E81D8-0DBF-4AAA-95A2-A22B9F6C8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8CC5AAF-0127-4225-BAA0-84AA0DAE3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AB5F02-E8C3-4EE6-875D-3FDEACB55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60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D5E9E7-CCC3-44EF-B95C-B2DDE4654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B8204D8-DA7F-4E0D-8CB9-C71434AE6D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4BE8708-A44B-440B-8D05-1BB44920F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F0F5FBC-473B-4ACA-B22E-E42C47A2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1578A38-70D3-43D4-9B2F-E746DE510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09BAE2-83ED-408E-B4F1-38A9DCEF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4806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BFF7A-F2E1-43E4-9090-FC70D4AF5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CC0943-DC09-47D8-8770-61295797B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C0CF0FC-B10C-4909-B29C-73ED66E1B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94F837A-9613-4208-9496-D651D84CB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38CAEE10-DC48-42D2-8D66-3D7E9089D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9D144AE-3D8C-45CF-9060-910D6C12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7261E8B-536D-4E09-96F6-7AE9FCC2C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9217AE8-B0A4-4E28-8830-3DBC035AB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065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CD4004-3B00-49D9-BEC3-4D4BA9957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8B1EFB36-84B7-4A4C-AC2A-8A3432BFA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D09DD0B-0A9E-413C-A90E-AE24B521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0D408CB-BEEC-417A-BACC-4690B725FC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943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0F1DFD2-C501-45FE-944F-E73BF1E08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F5078C-BD26-4050-9B1C-F5EA5193B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A6F16A2-5AE3-427B-B925-60A49495A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8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49D6F3-7D6C-4567-9716-AA93C035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2054A24-75ED-4DF4-831A-D99074B97E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5740E2-36CC-432D-9548-619AFE5BBF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EAC385-47A4-413C-A3AB-1F1855389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CF8D2D4-6884-403D-839E-8D73AAE1C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254FE2-0633-4316-A277-06FDF73CC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045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89EEA17-299F-4CF2-947A-36C4796AA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6F5D307C-5F3A-4B2B-9A58-99EEFD3E1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6BD13E-2F8C-4E2C-BBC1-86BB7A5C8F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C57AE18-4047-499A-AE4B-4FBEFD14C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8E90D6B-98EA-42DD-8FFB-809F2478C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36D0852-4801-4523-A264-A0E67E80E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745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673DE342-1569-460D-8134-8AC254DF4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E5E7EF-C7FF-43E2-9BAB-F734CB8326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DE093D1-CB42-4664-9D30-641E00C175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C3015-7196-45DA-BAA4-F0D2CBD01E3A}" type="datetimeFigureOut">
              <a:rPr lang="it-IT" smtClean="0"/>
              <a:t>29/03/2020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3DBFAB8-44E2-426E-9443-A51F757F7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62E7D5C-75E8-4DFF-92F9-E3919F0208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A005F-2F96-4C5D-98D0-E7581694D9F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8447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9F8120-9752-4167-9E76-796D8B136B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945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LEZIONE N.7 b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b="1" u="sng" dirty="0">
                <a:solidFill>
                  <a:srgbClr val="0070C0"/>
                </a:solidFill>
                <a:latin typeface="Arial Rounded MT Bold" panose="020F0704030504030204" pitchFamily="34" charset="0"/>
              </a:rPr>
              <a:t>LA SALUTE</a:t>
            </a: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b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INS. LUCIANA DE BENEDETTI</a:t>
            </a:r>
            <a:br>
              <a:rPr lang="it-IT" dirty="0"/>
            </a:br>
            <a:r>
              <a:rPr lang="it-IT" dirty="0">
                <a:solidFill>
                  <a:srgbClr val="0070C0"/>
                </a:solidFill>
              </a:rPr>
              <a:t>31/03/20</a:t>
            </a:r>
          </a:p>
        </p:txBody>
      </p:sp>
    </p:spTree>
    <p:extLst>
      <p:ext uri="{BB962C8B-B14F-4D97-AF65-F5344CB8AC3E}">
        <p14:creationId xmlns:p14="http://schemas.microsoft.com/office/powerpoint/2010/main" val="2204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16"/>
    </mc:Choice>
    <mc:Fallback xmlns="">
      <p:transition spd="slow" advTm="2351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8405441-2D18-4842-811A-B7BB493E03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73" y="1417999"/>
            <a:ext cx="11457854" cy="526772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FB8F04-F5F4-4B0C-B2A9-5D5F957F6ED7}"/>
              </a:ext>
            </a:extLst>
          </p:cNvPr>
          <p:cNvSpPr txBox="1"/>
          <p:nvPr/>
        </p:nvSpPr>
        <p:spPr>
          <a:xfrm>
            <a:off x="609600" y="304800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chemeClr val="accent1"/>
                </a:solidFill>
              </a:rPr>
              <a:t>Quando si usa la preposizione A? </a:t>
            </a:r>
          </a:p>
          <a:p>
            <a:pPr algn="ctr"/>
            <a:r>
              <a:rPr lang="it-IT" sz="2800" dirty="0">
                <a:solidFill>
                  <a:schemeClr val="accent1"/>
                </a:solidFill>
              </a:rPr>
              <a:t>Ascolta e poi impara a memoria le domande e gli esempi 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15C6768-2366-4019-8883-995D7E6E4F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606813" y="1722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202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9272"/>
    </mc:Choice>
    <mc:Fallback>
      <p:transition spd="slow" advTm="1892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66C386-8133-4D1A-8A71-63F3829DB06A}"/>
              </a:ext>
            </a:extLst>
          </p:cNvPr>
          <p:cNvSpPr txBox="1"/>
          <p:nvPr/>
        </p:nvSpPr>
        <p:spPr>
          <a:xfrm>
            <a:off x="1066800" y="2542425"/>
            <a:ext cx="100584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accent1"/>
                </a:solidFill>
              </a:rPr>
              <a:t>GUARDA BENE GLI ESEMPI E SCRIVI TU SUL QUADERNO UNA FRASE PER OGNI DOMANDA USANDO LA PREPOSIZIONE </a:t>
            </a:r>
            <a:r>
              <a:rPr lang="it-IT" sz="3600" dirty="0">
                <a:solidFill>
                  <a:srgbClr val="FF0000"/>
                </a:solidFill>
              </a:rPr>
              <a:t>A.</a:t>
            </a:r>
          </a:p>
          <a:p>
            <a:endParaRPr lang="it-IT" sz="2800" dirty="0">
              <a:solidFill>
                <a:schemeClr val="accent1"/>
              </a:solidFill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B9FDD4-A746-47B2-B6C1-11FE30F651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10257" y="8243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17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670"/>
    </mc:Choice>
    <mc:Fallback>
      <p:transition spd="slow" advTm="12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1B39098-BD23-4752-8ED9-9E78247A09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626" y="1351122"/>
            <a:ext cx="10975139" cy="522195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3D688A41-0D07-467B-89BC-5B0BA5A9D02E}"/>
              </a:ext>
            </a:extLst>
          </p:cNvPr>
          <p:cNvSpPr txBox="1"/>
          <p:nvPr/>
        </p:nvSpPr>
        <p:spPr>
          <a:xfrm>
            <a:off x="861391" y="384313"/>
            <a:ext cx="102174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1"/>
                </a:solidFill>
              </a:rPr>
              <a:t>LE PREPOSIZIONI </a:t>
            </a:r>
            <a:r>
              <a:rPr lang="it-IT" sz="3200" dirty="0">
                <a:solidFill>
                  <a:srgbClr val="FF0000"/>
                </a:solidFill>
              </a:rPr>
              <a:t>ARTICOLATE</a:t>
            </a:r>
            <a:r>
              <a:rPr lang="it-IT" sz="3200" dirty="0">
                <a:solidFill>
                  <a:schemeClr val="accent1"/>
                </a:solidFill>
              </a:rPr>
              <a:t> DI </a:t>
            </a:r>
            <a:r>
              <a:rPr lang="it-IT" sz="3200" dirty="0">
                <a:solidFill>
                  <a:srgbClr val="FF0000"/>
                </a:solidFill>
              </a:rPr>
              <a:t>A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43A0CBA-C0D1-4B2B-AC4A-3C5D22726F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106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1134"/>
    </mc:Choice>
    <mc:Fallback>
      <p:transition spd="slow" advTm="1511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60</Words>
  <Application>Microsoft Office PowerPoint</Application>
  <PresentationFormat>Widescreen</PresentationFormat>
  <Paragraphs>5</Paragraphs>
  <Slides>4</Slides>
  <Notes>0</Notes>
  <HiddenSlides>0</HiddenSlides>
  <MMClips>3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Tema di Office</vt:lpstr>
      <vt:lpstr>LEZIONE N.7 b  LA SALUTE  INS. LUCIANA DE BENEDETTI 31/03/20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lavoro</dc:title>
  <dc:creator>Luciana De Benedetti</dc:creator>
  <cp:lastModifiedBy>Luciana De Benedetti</cp:lastModifiedBy>
  <cp:revision>88</cp:revision>
  <dcterms:created xsi:type="dcterms:W3CDTF">2020-03-10T15:24:18Z</dcterms:created>
  <dcterms:modified xsi:type="dcterms:W3CDTF">2020-03-29T21:53:29Z</dcterms:modified>
</cp:coreProperties>
</file>