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4" r:id="rId5"/>
    <p:sldId id="263" r:id="rId6"/>
    <p:sldId id="261" r:id="rId7"/>
    <p:sldId id="262" r:id="rId8"/>
    <p:sldId id="258" r:id="rId9"/>
    <p:sldId id="259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5" d="100"/>
          <a:sy n="45" d="100"/>
        </p:scale>
        <p:origin x="82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AC078A-6737-42BC-A947-B2A13B54D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F34EF59-AEE6-461E-BB8E-3D52A15F1B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8C9B6EE-2FB4-432E-B9E3-F5339FE3C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4273F-92DB-4034-9B82-EA4E5CC31C8D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BF91F9C-BA3D-4E0D-95BF-C97EA68CF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83B4850-9B25-42B2-9510-3F35238ED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9CD4-0070-4D53-B8FE-C93F6709E7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5596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72D5E7-51A6-430F-9AF9-0E1A69A1C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D3968A3-A794-4A13-9B70-60F2448C20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CA4F2D3-99FB-4F2E-BE73-5B4EFCF9D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4273F-92DB-4034-9B82-EA4E5CC31C8D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9BAAF5E-3006-4834-A77F-3FE88D3C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32A7635-8554-4717-B1BD-466AD9C6F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9CD4-0070-4D53-B8FE-C93F6709E7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062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B3DA58D-89A1-4C04-B9BB-7613138954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5B27CFA-B74C-49A9-81A2-9E8DC6A18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7D76D7E-FA29-46DF-AE3A-CB629970F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4273F-92DB-4034-9B82-EA4E5CC31C8D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283E076-DABA-449C-AD0A-9BA23282D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6645219-0F9A-4BAF-99A4-439184478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9CD4-0070-4D53-B8FE-C93F6709E7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4826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05A8A1-F8CB-44C6-8606-B76C58904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1E344D0-B96A-4C2C-AF99-5C26D4D9F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00C81EF-E219-4BF7-BF1F-46105A88F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4273F-92DB-4034-9B82-EA4E5CC31C8D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420BC59-A9C8-49D5-890E-603E4B3F2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2EA806-537F-45E4-A7AE-A45F5CE5A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9CD4-0070-4D53-B8FE-C93F6709E7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3450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9D494A-DF32-42C4-8DC9-C5056F2A4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82A2D0C-1128-45A3-9176-BFAED36648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3785F3B-7609-4398-9925-1679F9E29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4273F-92DB-4034-9B82-EA4E5CC31C8D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32F98D8-F3E2-46D7-9E8E-B9EC77213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9E38A47-C712-4FCC-BE84-2C52D9ACC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9CD4-0070-4D53-B8FE-C93F6709E7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854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D59944-8FC9-4228-A62B-E9BB6ACBD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C63EA8-A0E1-4470-B30F-327F5575B6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7F3158A-0DC0-4D2A-ADB1-5A6ADC819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50C647A-27CB-4C22-A8C9-B7CD48985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4273F-92DB-4034-9B82-EA4E5CC31C8D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8E01473-5405-4C66-950D-115B3C68F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5E4849D-3482-40F3-9F8E-E8C983A0B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9CD4-0070-4D53-B8FE-C93F6709E7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8642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42FF4F-14B8-4A2D-A761-0AFDFDB74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D5B4240-07AC-4B05-A7CC-25044AEA4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1B873BD-9AE6-4DBE-A7B6-1E28027560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BAF54ED-B97F-41EE-BC24-2256639D53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72E1DFC-49CC-4409-B7AD-C20EA9B319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10644F1-F880-40FC-945D-5DF0005A6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4273F-92DB-4034-9B82-EA4E5CC31C8D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E2F8349-B47F-42A3-92B5-5EFDD2D0A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8581528-7468-4C6F-9357-0D1D34782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9CD4-0070-4D53-B8FE-C93F6709E7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380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5F7709-8A63-477C-B712-23DB51B97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A56187D-F1C4-4573-8F8F-6448ABD07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4273F-92DB-4034-9B82-EA4E5CC31C8D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90DFE22-15F0-4B64-9D07-0F584E891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062DF4B-7C2F-4F29-9230-71BBAD2B5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9CD4-0070-4D53-B8FE-C93F6709E7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2070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05090D9-6078-4E67-984B-FE758BE50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4273F-92DB-4034-9B82-EA4E5CC31C8D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49085A3-29B0-4902-ACD1-EE92F5FA0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14359E1-DE0C-4508-8B92-FC821B4E9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9CD4-0070-4D53-B8FE-C93F6709E7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6490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983611-4134-4B14-8053-2CDC7C9AB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AA74C74-13E5-487B-A53F-1ADF1EC84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97799ED-763C-4D88-86D6-9B3BCBA6D7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FDA0CA7-35E2-4F85-910B-44C72650B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4273F-92DB-4034-9B82-EA4E5CC31C8D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0B9FF15-855D-4DED-BDCE-AFBFD0F4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98FCED2-0C15-413D-9B20-64B8DB861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9CD4-0070-4D53-B8FE-C93F6709E7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6383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85F05A-79BD-4D9E-8A8D-920C453AA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DDDE767-EF21-4FAC-9D30-E4D716526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A50C782-7435-4BF1-BCF5-46DA76BEE7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F6013A1-BA41-4054-9591-EA3DBCB51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4273F-92DB-4034-9B82-EA4E5CC31C8D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94D28CA-B26F-48E8-A4A3-1501FAECE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72D02B2-18C4-4D4D-A436-4103DD129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9CD4-0070-4D53-B8FE-C93F6709E7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3091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4C0F109-4CE1-410F-9A81-50BC1C318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9A4E7CB-23F8-421D-979B-1C81DF47E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F7A9FB2-ADB0-4B98-92EB-6E6709F498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4273F-92DB-4034-9B82-EA4E5CC31C8D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282E334-9BE5-452C-9D1D-AE6BEB1F33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FB92D34-4564-4BB0-984D-C02F0CAD1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29CD4-0070-4D53-B8FE-C93F6709E7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9910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A0DE17-743E-4BF4-AC11-0E2431BAC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5016" y="977667"/>
            <a:ext cx="9144000" cy="1245065"/>
          </a:xfrm>
        </p:spPr>
        <p:txBody>
          <a:bodyPr/>
          <a:lstStyle/>
          <a:p>
            <a:r>
              <a:rPr lang="it-IT" u="sng" dirty="0">
                <a:solidFill>
                  <a:schemeClr val="accent1"/>
                </a:solidFill>
              </a:rPr>
              <a:t>Lezione n.2</a:t>
            </a:r>
            <a:r>
              <a:rPr lang="it-IT" u="sng" dirty="0"/>
              <a:t>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37E9CE3-A651-450C-A277-A7E9A7F8A7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5016" y="2474510"/>
            <a:ext cx="9144000" cy="1655762"/>
          </a:xfrm>
        </p:spPr>
        <p:txBody>
          <a:bodyPr/>
          <a:lstStyle/>
          <a:p>
            <a:r>
              <a:rPr lang="it-IT" dirty="0" err="1">
                <a:solidFill>
                  <a:schemeClr val="accent1"/>
                </a:solidFill>
              </a:rPr>
              <a:t>Ins</a:t>
            </a:r>
            <a:r>
              <a:rPr lang="it-IT" dirty="0">
                <a:solidFill>
                  <a:schemeClr val="accent1"/>
                </a:solidFill>
              </a:rPr>
              <a:t>. Luciana De Benedetti</a:t>
            </a:r>
          </a:p>
        </p:txBody>
      </p:sp>
    </p:spTree>
    <p:extLst>
      <p:ext uri="{BB962C8B-B14F-4D97-AF65-F5344CB8AC3E}">
        <p14:creationId xmlns:p14="http://schemas.microsoft.com/office/powerpoint/2010/main" val="3057294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E7D6D51A-E9DF-463F-9C9E-C1160032A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123" y="1107245"/>
            <a:ext cx="7767242" cy="541312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CA83A81-EE74-4918-834A-3B8E605BD277}"/>
              </a:ext>
            </a:extLst>
          </p:cNvPr>
          <p:cNvSpPr txBox="1"/>
          <p:nvPr/>
        </p:nvSpPr>
        <p:spPr>
          <a:xfrm>
            <a:off x="2644726" y="464234"/>
            <a:ext cx="10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/>
                </a:solidFill>
              </a:rPr>
              <a:t>ASCOLTA </a:t>
            </a:r>
            <a:r>
              <a:rPr lang="it-IT" b="1" u="sng" dirty="0">
                <a:solidFill>
                  <a:schemeClr val="accent1"/>
                </a:solidFill>
              </a:rPr>
              <a:t>L’AUDIO</a:t>
            </a:r>
            <a:r>
              <a:rPr lang="it-IT" dirty="0">
                <a:solidFill>
                  <a:schemeClr val="accent1"/>
                </a:solidFill>
              </a:rPr>
              <a:t> ,  POI LEGGI TU TANTE VOLTE.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4A17D326-328F-4604-AF98-6A8D9AAAF7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393" y="4642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8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912"/>
    </mc:Choice>
    <mc:Fallback xmlns="">
      <p:transition spd="slow" advTm="107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E9E0B9A3-184C-4BCB-A302-50DA1B07EF1F}"/>
              </a:ext>
            </a:extLst>
          </p:cNvPr>
          <p:cNvSpPr txBox="1"/>
          <p:nvPr/>
        </p:nvSpPr>
        <p:spPr>
          <a:xfrm>
            <a:off x="1242645" y="703385"/>
            <a:ext cx="9706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accent1"/>
                </a:solidFill>
              </a:rPr>
              <a:t>QUESTA E’ UNA </a:t>
            </a:r>
            <a:r>
              <a:rPr lang="it-IT" sz="3200" b="1" u="sng" dirty="0">
                <a:solidFill>
                  <a:schemeClr val="accent1"/>
                </a:solidFill>
              </a:rPr>
              <a:t>BUSTA PAGA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52C247A-1875-46F8-8CB2-7EF83B1BAA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503" y="1744393"/>
            <a:ext cx="3724993" cy="471117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966C530-54A8-4627-83FD-69D0B163EF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27410" y="695168"/>
            <a:ext cx="609600" cy="59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4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7"/>
    </mc:Choice>
    <mc:Fallback xmlns="">
      <p:transition spd="slow" advTm="6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E9E0B9A3-184C-4BCB-A302-50DA1B07EF1F}"/>
              </a:ext>
            </a:extLst>
          </p:cNvPr>
          <p:cNvSpPr txBox="1"/>
          <p:nvPr/>
        </p:nvSpPr>
        <p:spPr>
          <a:xfrm>
            <a:off x="1125415" y="429879"/>
            <a:ext cx="1070551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PAROLE DIFFICILI CHE SONO NELLA LETTURA</a:t>
            </a:r>
          </a:p>
          <a:p>
            <a:endParaRPr lang="it-IT" dirty="0"/>
          </a:p>
          <a:p>
            <a:r>
              <a:rPr lang="it-IT" u="sng" dirty="0"/>
              <a:t>STIPENDIO</a:t>
            </a:r>
            <a:r>
              <a:rPr lang="it-IT" dirty="0"/>
              <a:t> =  Sono i soldi che ci pagano quando lavoriamo</a:t>
            </a:r>
          </a:p>
          <a:p>
            <a:endParaRPr lang="it-IT" dirty="0"/>
          </a:p>
          <a:p>
            <a:r>
              <a:rPr lang="it-IT" u="sng" dirty="0"/>
              <a:t>CONTRIBUTI</a:t>
            </a:r>
            <a:r>
              <a:rPr lang="it-IT" dirty="0"/>
              <a:t> = Sono i soldi che diamo allo Stato o all’INPS o all’INAIL </a:t>
            </a:r>
          </a:p>
          <a:p>
            <a:endParaRPr lang="it-IT" dirty="0"/>
          </a:p>
          <a:p>
            <a:r>
              <a:rPr lang="it-IT" u="sng" dirty="0"/>
              <a:t>INPS</a:t>
            </a:r>
            <a:r>
              <a:rPr lang="it-IT" dirty="0"/>
              <a:t> = </a:t>
            </a:r>
            <a:r>
              <a:rPr lang="it-IT" sz="2400" dirty="0"/>
              <a:t>E</a:t>
            </a:r>
            <a:r>
              <a:rPr lang="it-IT" dirty="0"/>
              <a:t>nte </a:t>
            </a:r>
            <a:r>
              <a:rPr lang="it-IT" sz="2400" dirty="0"/>
              <a:t>N</a:t>
            </a:r>
            <a:r>
              <a:rPr lang="it-IT" dirty="0"/>
              <a:t>azionale </a:t>
            </a:r>
            <a:r>
              <a:rPr lang="it-IT" sz="2400" dirty="0"/>
              <a:t>P</a:t>
            </a:r>
            <a:r>
              <a:rPr lang="it-IT" dirty="0"/>
              <a:t>revidenza </a:t>
            </a:r>
            <a:r>
              <a:rPr lang="it-IT" sz="2400" dirty="0"/>
              <a:t>S</a:t>
            </a:r>
            <a:r>
              <a:rPr lang="it-IT" dirty="0"/>
              <a:t>ociale. Ti paga quando stai male e paga la pensione</a:t>
            </a:r>
          </a:p>
          <a:p>
            <a:endParaRPr lang="it-IT" dirty="0"/>
          </a:p>
          <a:p>
            <a:r>
              <a:rPr lang="it-IT" u="sng" dirty="0"/>
              <a:t>PENSIONE</a:t>
            </a:r>
            <a:r>
              <a:rPr lang="it-IT" dirty="0"/>
              <a:t> = Soldi che ci danno quando siamo vecchi e non lavoriamo più.</a:t>
            </a:r>
          </a:p>
          <a:p>
            <a:endParaRPr lang="it-IT" dirty="0"/>
          </a:p>
          <a:p>
            <a:r>
              <a:rPr lang="it-IT" u="sng" dirty="0"/>
              <a:t>ANZIANA</a:t>
            </a:r>
            <a:r>
              <a:rPr lang="it-IT" dirty="0"/>
              <a:t> = VECCHIA</a:t>
            </a:r>
          </a:p>
          <a:p>
            <a:endParaRPr lang="it-IT" dirty="0"/>
          </a:p>
          <a:p>
            <a:r>
              <a:rPr lang="it-IT" u="sng" dirty="0"/>
              <a:t>INAIL</a:t>
            </a:r>
            <a:r>
              <a:rPr lang="it-IT" dirty="0"/>
              <a:t> = </a:t>
            </a:r>
            <a:r>
              <a:rPr lang="it-IT" sz="2400" dirty="0"/>
              <a:t>I</a:t>
            </a:r>
            <a:r>
              <a:rPr lang="it-IT" dirty="0"/>
              <a:t>stituto </a:t>
            </a:r>
            <a:r>
              <a:rPr lang="it-IT" sz="2400" dirty="0"/>
              <a:t>N</a:t>
            </a:r>
            <a:r>
              <a:rPr lang="it-IT" dirty="0"/>
              <a:t>azionale </a:t>
            </a:r>
            <a:r>
              <a:rPr lang="it-IT" sz="2400" dirty="0"/>
              <a:t>A</a:t>
            </a:r>
            <a:r>
              <a:rPr lang="it-IT" dirty="0"/>
              <a:t>ssicurazione contro gli </a:t>
            </a:r>
            <a:r>
              <a:rPr lang="it-IT" sz="2400" dirty="0"/>
              <a:t>I</a:t>
            </a:r>
            <a:r>
              <a:rPr lang="it-IT" dirty="0"/>
              <a:t>nfortuni sul </a:t>
            </a:r>
            <a:r>
              <a:rPr lang="it-IT" sz="2400" dirty="0"/>
              <a:t>L</a:t>
            </a:r>
            <a:r>
              <a:rPr lang="it-IT" dirty="0"/>
              <a:t>avoro. Ti paga quando ti fai male sul lavoro</a:t>
            </a:r>
            <a:endParaRPr lang="it-IT" u="sng" dirty="0"/>
          </a:p>
          <a:p>
            <a:endParaRPr lang="it-IT" dirty="0"/>
          </a:p>
          <a:p>
            <a:r>
              <a:rPr lang="it-IT" u="sng" dirty="0"/>
              <a:t>INFORTUNIO</a:t>
            </a:r>
            <a:r>
              <a:rPr lang="it-IT" dirty="0"/>
              <a:t> = Incidente nel quale ti fai male</a:t>
            </a:r>
            <a:endParaRPr lang="it-IT" u="sng" dirty="0"/>
          </a:p>
          <a:p>
            <a:endParaRPr lang="it-IT" dirty="0"/>
          </a:p>
          <a:p>
            <a:r>
              <a:rPr lang="it-IT" u="sng" dirty="0"/>
              <a:t>DOVERE</a:t>
            </a:r>
            <a:r>
              <a:rPr lang="it-IT" dirty="0"/>
              <a:t> = Le cose che i cittadini devono fare </a:t>
            </a:r>
            <a:endParaRPr lang="it-IT" u="sng" dirty="0"/>
          </a:p>
          <a:p>
            <a:endParaRPr lang="it-IT" dirty="0"/>
          </a:p>
          <a:p>
            <a:r>
              <a:rPr lang="it-IT" u="sng" dirty="0"/>
              <a:t>DIRITTI </a:t>
            </a:r>
            <a:r>
              <a:rPr lang="it-IT" dirty="0"/>
              <a:t>= Le cose che i cittadini devono avere</a:t>
            </a:r>
            <a:endParaRPr lang="it-IT" u="sng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DF609B1-379E-4004-8487-4E0D3F5BFB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2673" y="4294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27"/>
    </mc:Choice>
    <mc:Fallback xmlns="">
      <p:transition spd="slow" advTm="79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6C7CF29-363B-4241-9DFA-5617D8D00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663" y="2006287"/>
            <a:ext cx="7419475" cy="405688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ADB3CE8-6551-4DE6-AD0A-7427290399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22303" y="4194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9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33"/>
    </mc:Choice>
    <mc:Fallback xmlns="">
      <p:transition spd="slow" advTm="18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59D3BF7-23B2-4F41-B214-DAFD0EA0E2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218" y="1837943"/>
            <a:ext cx="8732497" cy="408455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BFA50CC-1566-4ECB-BB7B-586A98E493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92642" y="785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56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699"/>
    </mc:Choice>
    <mc:Fallback xmlns="">
      <p:transition spd="slow" advTm="99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A6964C3-7FE7-4E8E-84AA-5620B1498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52" y="2208628"/>
            <a:ext cx="11543096" cy="368139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2125F91-DCA5-4F26-A3DC-49BF73ED48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72443" y="461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6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63"/>
    </mc:Choice>
    <mc:Fallback xmlns="">
      <p:transition spd="slow" advTm="87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6AFAB9B-2BBD-4659-B55D-351DAE89D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65" y="2504049"/>
            <a:ext cx="10335145" cy="318891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9146085-F81E-4A10-8F0C-D92F9B859D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35238" y="818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0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03"/>
    </mc:Choice>
    <mc:Fallback xmlns="">
      <p:transition spd="slow" advTm="10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1EA77BC-B4E7-4408-8EA8-582961E04A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94" y="2222696"/>
            <a:ext cx="10683611" cy="298235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92EB3CA-C00A-47B3-BA0E-735F11F587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199" y="6305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6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34"/>
    </mc:Choice>
    <mc:Fallback xmlns="">
      <p:transition spd="slow" advTm="9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131</Words>
  <Application>Microsoft Office PowerPoint</Application>
  <PresentationFormat>Widescreen</PresentationFormat>
  <Paragraphs>23</Paragraphs>
  <Slides>9</Slides>
  <Notes>0</Notes>
  <HiddenSlides>0</HiddenSlides>
  <MMClips>8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di Office</vt:lpstr>
      <vt:lpstr>Lezione n.2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Lezione n.2</dc:title>
  <dc:creator>Luciana De Benedetti</dc:creator>
  <cp:lastModifiedBy>Luciana De Benedetti</cp:lastModifiedBy>
  <cp:revision>11</cp:revision>
  <dcterms:created xsi:type="dcterms:W3CDTF">2020-03-12T17:22:08Z</dcterms:created>
  <dcterms:modified xsi:type="dcterms:W3CDTF">2020-03-12T20:04:05Z</dcterms:modified>
</cp:coreProperties>
</file>