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87" r:id="rId3"/>
    <p:sldMasterId id="2147483700" r:id="rId4"/>
  </p:sldMasterIdLst>
  <p:sldIdLst>
    <p:sldId id="256" r:id="rId5"/>
    <p:sldId id="257" r:id="rId6"/>
    <p:sldId id="259" r:id="rId7"/>
    <p:sldId id="260" r:id="rId8"/>
    <p:sldId id="265" r:id="rId9"/>
    <p:sldId id="266" r:id="rId10"/>
    <p:sldId id="267" r:id="rId11"/>
  </p:sldIdLst>
  <p:sldSz cx="9144000" cy="5143500" type="screen16x9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60000" y="31806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764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20832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5664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36000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320832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605664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>
          <a:xfrm>
            <a:off x="360000" y="1836000"/>
            <a:ext cx="8423640" cy="2573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842364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subTitle"/>
          </p:nvPr>
        </p:nvSpPr>
        <p:spPr>
          <a:xfrm>
            <a:off x="360000" y="900000"/>
            <a:ext cx="8423640" cy="33372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360000" y="1836000"/>
            <a:ext cx="8423640" cy="2573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764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360000" y="31806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46764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320832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605664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36000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body"/>
          </p:nvPr>
        </p:nvSpPr>
        <p:spPr>
          <a:xfrm>
            <a:off x="320832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7"/>
          <p:cNvSpPr>
            <a:spLocks noGrp="1"/>
          </p:cNvSpPr>
          <p:nvPr>
            <p:ph type="body"/>
          </p:nvPr>
        </p:nvSpPr>
        <p:spPr>
          <a:xfrm>
            <a:off x="605664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subTitle"/>
          </p:nvPr>
        </p:nvSpPr>
        <p:spPr>
          <a:xfrm>
            <a:off x="360000" y="1836000"/>
            <a:ext cx="8423640" cy="2573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842364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842364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subTitle"/>
          </p:nvPr>
        </p:nvSpPr>
        <p:spPr>
          <a:xfrm>
            <a:off x="360000" y="900000"/>
            <a:ext cx="8423640" cy="33372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 type="body"/>
          </p:nvPr>
        </p:nvSpPr>
        <p:spPr>
          <a:xfrm>
            <a:off x="46764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360000" y="31806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5"/>
          <p:cNvSpPr>
            <a:spLocks noGrp="1"/>
          </p:cNvSpPr>
          <p:nvPr>
            <p:ph type="body"/>
          </p:nvPr>
        </p:nvSpPr>
        <p:spPr>
          <a:xfrm>
            <a:off x="46764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320832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605664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PlaceHolder 5"/>
          <p:cNvSpPr>
            <a:spLocks noGrp="1"/>
          </p:cNvSpPr>
          <p:nvPr>
            <p:ph type="body"/>
          </p:nvPr>
        </p:nvSpPr>
        <p:spPr>
          <a:xfrm>
            <a:off x="36000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PlaceHolder 6"/>
          <p:cNvSpPr>
            <a:spLocks noGrp="1"/>
          </p:cNvSpPr>
          <p:nvPr>
            <p:ph type="body"/>
          </p:nvPr>
        </p:nvSpPr>
        <p:spPr>
          <a:xfrm>
            <a:off x="320832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7"/>
          <p:cNvSpPr>
            <a:spLocks noGrp="1"/>
          </p:cNvSpPr>
          <p:nvPr>
            <p:ph type="body"/>
          </p:nvPr>
        </p:nvSpPr>
        <p:spPr>
          <a:xfrm>
            <a:off x="605664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subTitle"/>
          </p:nvPr>
        </p:nvSpPr>
        <p:spPr>
          <a:xfrm>
            <a:off x="360000" y="1836000"/>
            <a:ext cx="8423640" cy="2573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842364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subTitle"/>
          </p:nvPr>
        </p:nvSpPr>
        <p:spPr>
          <a:xfrm>
            <a:off x="360000" y="900000"/>
            <a:ext cx="8423640" cy="33372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PlaceHolder 4"/>
          <p:cNvSpPr>
            <a:spLocks noGrp="1"/>
          </p:cNvSpPr>
          <p:nvPr>
            <p:ph type="body"/>
          </p:nvPr>
        </p:nvSpPr>
        <p:spPr>
          <a:xfrm>
            <a:off x="46764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 type="body"/>
          </p:nvPr>
        </p:nvSpPr>
        <p:spPr>
          <a:xfrm>
            <a:off x="360000" y="31806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7" name="PlaceHolder 5"/>
          <p:cNvSpPr>
            <a:spLocks noGrp="1"/>
          </p:cNvSpPr>
          <p:nvPr>
            <p:ph type="body"/>
          </p:nvPr>
        </p:nvSpPr>
        <p:spPr>
          <a:xfrm>
            <a:off x="46764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0" name="PlaceHolder 3"/>
          <p:cNvSpPr>
            <a:spLocks noGrp="1"/>
          </p:cNvSpPr>
          <p:nvPr>
            <p:ph type="body"/>
          </p:nvPr>
        </p:nvSpPr>
        <p:spPr>
          <a:xfrm>
            <a:off x="320832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PlaceHolder 4"/>
          <p:cNvSpPr>
            <a:spLocks noGrp="1"/>
          </p:cNvSpPr>
          <p:nvPr>
            <p:ph type="body"/>
          </p:nvPr>
        </p:nvSpPr>
        <p:spPr>
          <a:xfrm>
            <a:off x="6056640" y="18360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PlaceHolder 5"/>
          <p:cNvSpPr>
            <a:spLocks noGrp="1"/>
          </p:cNvSpPr>
          <p:nvPr>
            <p:ph type="body"/>
          </p:nvPr>
        </p:nvSpPr>
        <p:spPr>
          <a:xfrm>
            <a:off x="36000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PlaceHolder 6"/>
          <p:cNvSpPr>
            <a:spLocks noGrp="1"/>
          </p:cNvSpPr>
          <p:nvPr>
            <p:ph type="body"/>
          </p:nvPr>
        </p:nvSpPr>
        <p:spPr>
          <a:xfrm>
            <a:off x="320832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PlaceHolder 7"/>
          <p:cNvSpPr>
            <a:spLocks noGrp="1"/>
          </p:cNvSpPr>
          <p:nvPr>
            <p:ph type="body"/>
          </p:nvPr>
        </p:nvSpPr>
        <p:spPr>
          <a:xfrm>
            <a:off x="6056640" y="3180600"/>
            <a:ext cx="27122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360000" y="900000"/>
            <a:ext cx="8423640" cy="33372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257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6400" y="31806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600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6400" y="1836000"/>
            <a:ext cx="411048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360000" y="3180600"/>
            <a:ext cx="8423640" cy="1227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0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1"/>
          <p:cNvSpPr/>
          <p:nvPr/>
        </p:nvSpPr>
        <p:spPr>
          <a:xfrm>
            <a:off x="360000" y="4784400"/>
            <a:ext cx="8424000" cy="0"/>
          </a:xfrm>
          <a:prstGeom prst="line">
            <a:avLst/>
          </a:prstGeom>
          <a:ln w="1008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9" name="Image 7"/>
          <p:cNvPicPr/>
          <p:nvPr/>
        </p:nvPicPr>
        <p:blipFill>
          <a:blip r:embed="rId14" cstate="print"/>
          <a:stretch/>
        </p:blipFill>
        <p:spPr>
          <a:xfrm>
            <a:off x="323640" y="131400"/>
            <a:ext cx="683640" cy="636840"/>
          </a:xfrm>
          <a:prstGeom prst="rect">
            <a:avLst/>
          </a:prstGeom>
          <a:ln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dt"/>
          </p:nvPr>
        </p:nvSpPr>
        <p:spPr>
          <a:xfrm>
            <a:off x="0" y="4963680"/>
            <a:ext cx="179640" cy="17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00" b="1" strike="noStrike" spc="-1" dirty="0">
                <a:solidFill>
                  <a:srgbClr val="000000"/>
                </a:solidFill>
                <a:latin typeface="Arial"/>
              </a:rPr>
              <a:t>XX/XX/XXXX</a:t>
            </a:r>
            <a:endParaRPr lang="fr-FR" sz="100" b="0" strike="noStrike" spc="-1" dirty="0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/>
          </p:nvPr>
        </p:nvSpPr>
        <p:spPr>
          <a:xfrm>
            <a:off x="720000" y="3920040"/>
            <a:ext cx="3239640" cy="8996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150" b="1" strike="noStrike" spc="-1" dirty="0">
                <a:solidFill>
                  <a:srgbClr val="000000"/>
                </a:solidFill>
                <a:latin typeface="Arial"/>
              </a:rPr>
              <a:t>Intitulé de la direction/service interministérielle</a:t>
            </a:r>
            <a:endParaRPr lang="fr-FR" sz="1150" b="0" strike="noStrike" spc="-1" dirty="0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/>
          </p:nvPr>
        </p:nvSpPr>
        <p:spPr>
          <a:xfrm>
            <a:off x="0" y="4963680"/>
            <a:ext cx="179640" cy="17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fld id="{890CF42E-3E23-47F0-8A35-927491643C04}" type="slidenum">
              <a:rPr lang="fr-FR" sz="100" b="1" strike="noStrike" spc="-1">
                <a:solidFill>
                  <a:srgbClr val="000000"/>
                </a:solidFill>
                <a:latin typeface="Arial"/>
              </a:rPr>
              <a:pPr algn="r">
                <a:lnSpc>
                  <a:spcPct val="100000"/>
                </a:lnSpc>
              </a:pPr>
              <a:t>‹N°›</a:t>
            </a:fld>
            <a:endParaRPr lang="fr-FR" sz="100" b="0" strike="noStrike" spc="-1" dirty="0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title"/>
          </p:nvPr>
        </p:nvSpPr>
        <p:spPr>
          <a:xfrm>
            <a:off x="0" y="0"/>
            <a:ext cx="179640" cy="179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90000"/>
              </a:lnSpc>
            </a:pPr>
            <a:r>
              <a:rPr lang="fr-FR" sz="100" b="1" strike="noStrike" spc="-1">
                <a:solidFill>
                  <a:srgbClr val="000000"/>
                </a:solidFill>
                <a:latin typeface="Arial"/>
              </a:rPr>
              <a:t>Titre</a:t>
            </a:r>
            <a:endParaRPr lang="fr-FR" sz="1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" name="Image 12"/>
          <p:cNvPicPr/>
          <p:nvPr/>
        </p:nvPicPr>
        <p:blipFill>
          <a:blip r:embed="rId15" cstate="print"/>
          <a:stretch/>
        </p:blipFill>
        <p:spPr>
          <a:xfrm>
            <a:off x="367200" y="220680"/>
            <a:ext cx="6472800" cy="3649320"/>
          </a:xfrm>
          <a:prstGeom prst="rect">
            <a:avLst/>
          </a:prstGeom>
          <a:ln>
            <a:noFill/>
          </a:ln>
        </p:spPr>
      </p:pic>
      <p:sp>
        <p:nvSpPr>
          <p:cNvPr id="7" name="PlaceHolder 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05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85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75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7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Line 1"/>
          <p:cNvSpPr/>
          <p:nvPr/>
        </p:nvSpPr>
        <p:spPr>
          <a:xfrm>
            <a:off x="360000" y="4784400"/>
            <a:ext cx="8424000" cy="0"/>
          </a:xfrm>
          <a:prstGeom prst="line">
            <a:avLst/>
          </a:prstGeom>
          <a:ln w="1008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5" name="Image 7"/>
          <p:cNvPicPr/>
          <p:nvPr/>
        </p:nvPicPr>
        <p:blipFill>
          <a:blip r:embed="rId14" cstate="print"/>
          <a:stretch/>
        </p:blipFill>
        <p:spPr>
          <a:xfrm>
            <a:off x="323640" y="131400"/>
            <a:ext cx="683640" cy="636840"/>
          </a:xfrm>
          <a:prstGeom prst="rect">
            <a:avLst/>
          </a:prstGeom>
          <a:ln>
            <a:noFill/>
          </a:ln>
        </p:spPr>
      </p:pic>
      <p:sp>
        <p:nvSpPr>
          <p:cNvPr id="46" name="PlaceHolder 2"/>
          <p:cNvSpPr>
            <a:spLocks noGrp="1"/>
          </p:cNvSpPr>
          <p:nvPr>
            <p:ph type="title"/>
          </p:nvPr>
        </p:nvSpPr>
        <p:spPr>
          <a:xfrm>
            <a:off x="0" y="0"/>
            <a:ext cx="179640" cy="179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90000"/>
              </a:lnSpc>
            </a:pPr>
            <a:r>
              <a:rPr lang="fr-FR" sz="100" b="1" strike="noStrike" spc="-1">
                <a:solidFill>
                  <a:srgbClr val="000000"/>
                </a:solidFill>
                <a:latin typeface="Arial"/>
              </a:rPr>
              <a:t>Titre</a:t>
            </a:r>
            <a:endParaRPr lang="fr-FR" sz="1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dt"/>
          </p:nvPr>
        </p:nvSpPr>
        <p:spPr>
          <a:xfrm>
            <a:off x="7614000" y="4783680"/>
            <a:ext cx="1169640" cy="35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fr-FR" sz="750" b="1" strike="noStrike" cap="all" spc="-1" dirty="0">
                <a:solidFill>
                  <a:srgbClr val="000000"/>
                </a:solidFill>
                <a:latin typeface="Arial"/>
              </a:rPr>
              <a:t>XX/XX/XXXX</a:t>
            </a:r>
            <a:endParaRPr lang="fr-FR" sz="750" b="0" strike="noStrike" spc="-1" dirty="0"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ftr"/>
          </p:nvPr>
        </p:nvSpPr>
        <p:spPr>
          <a:xfrm>
            <a:off x="360000" y="4783680"/>
            <a:ext cx="5903640" cy="35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750" b="1" strike="noStrike" spc="-1" dirty="0">
                <a:solidFill>
                  <a:srgbClr val="000000"/>
                </a:solidFill>
                <a:latin typeface="Arial"/>
              </a:rPr>
              <a:t>Intitulé de la direction/service interministérielle</a:t>
            </a:r>
            <a:endParaRPr lang="fr-FR" sz="750" b="0" strike="noStrike" spc="-1" dirty="0"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sldNum"/>
          </p:nvPr>
        </p:nvSpPr>
        <p:spPr>
          <a:xfrm>
            <a:off x="6264000" y="4783680"/>
            <a:ext cx="1349640" cy="35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fld id="{438479C2-342D-4578-907C-3138A03AE40F}" type="slidenum">
              <a:rPr lang="fr-FR" sz="750" b="1" strike="noStrike" spc="-1">
                <a:solidFill>
                  <a:srgbClr val="000000"/>
                </a:solidFill>
                <a:latin typeface="Arial"/>
              </a:rPr>
              <a:pPr algn="r">
                <a:lnSpc>
                  <a:spcPct val="100000"/>
                </a:lnSpc>
              </a:pPr>
              <a:t>‹N°›</a:t>
            </a:fld>
            <a:endParaRPr lang="fr-FR" sz="750" b="0" strike="noStrike" spc="-1" dirty="0">
              <a:latin typeface="Times New Roman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360000" y="2346120"/>
            <a:ext cx="8423640" cy="20768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90000"/>
              </a:lnSpc>
            </a:pPr>
            <a:r>
              <a:rPr lang="fr-FR" sz="3250" b="1" strike="noStrike" cap="all" spc="-1">
                <a:solidFill>
                  <a:srgbClr val="000000"/>
                </a:solidFill>
                <a:latin typeface="Arial"/>
              </a:rPr>
              <a:t>Titre</a:t>
            </a:r>
            <a:endParaRPr lang="fr-FR" sz="325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lang="fr-FR" sz="1850" b="0" strike="noStrike" spc="-1">
                <a:solidFill>
                  <a:srgbClr val="000000"/>
                </a:solidFill>
                <a:latin typeface="Arial"/>
              </a:rPr>
              <a:t>Sous-titre</a:t>
            </a:r>
          </a:p>
        </p:txBody>
      </p:sp>
      <p:sp>
        <p:nvSpPr>
          <p:cNvPr id="51" name="Line 7"/>
          <p:cNvSpPr/>
          <p:nvPr/>
        </p:nvSpPr>
        <p:spPr>
          <a:xfrm>
            <a:off x="360000" y="4784400"/>
            <a:ext cx="8424000" cy="0"/>
          </a:xfrm>
          <a:prstGeom prst="line">
            <a:avLst/>
          </a:prstGeom>
          <a:ln w="1008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52" name="Image 4"/>
          <p:cNvPicPr/>
          <p:nvPr/>
        </p:nvPicPr>
        <p:blipFill>
          <a:blip r:embed="rId15" cstate="print"/>
          <a:stretch/>
        </p:blipFill>
        <p:spPr>
          <a:xfrm>
            <a:off x="180000" y="184320"/>
            <a:ext cx="3060000" cy="1847160"/>
          </a:xfrm>
          <a:prstGeom prst="rect">
            <a:avLst/>
          </a:prstGeom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Line 1"/>
          <p:cNvSpPr/>
          <p:nvPr/>
        </p:nvSpPr>
        <p:spPr>
          <a:xfrm>
            <a:off x="360000" y="4784400"/>
            <a:ext cx="8424000" cy="0"/>
          </a:xfrm>
          <a:prstGeom prst="line">
            <a:avLst/>
          </a:prstGeom>
          <a:ln w="1008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35" name="Image 7"/>
          <p:cNvPicPr/>
          <p:nvPr/>
        </p:nvPicPr>
        <p:blipFill>
          <a:blip r:embed="rId14" cstate="print"/>
          <a:stretch/>
        </p:blipFill>
        <p:spPr>
          <a:xfrm>
            <a:off x="323640" y="131400"/>
            <a:ext cx="683640" cy="636840"/>
          </a:xfrm>
          <a:prstGeom prst="rect">
            <a:avLst/>
          </a:prstGeom>
          <a:ln>
            <a:noFill/>
          </a:ln>
        </p:spPr>
      </p:pic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0" y="1059480"/>
            <a:ext cx="9143640" cy="4084560"/>
          </a:xfrm>
          <a:prstGeom prst="rect">
            <a:avLst/>
          </a:prstGeom>
        </p:spPr>
        <p:txBody>
          <a:bodyPr lIns="90000" tIns="1080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cap="all" spc="-1">
                <a:solidFill>
                  <a:srgbClr val="000000"/>
                </a:solidFill>
                <a:latin typeface="Arial"/>
              </a:rPr>
              <a:t>Sélectionner l’icône pour insérer une image, </a:t>
            </a:r>
            <a:br/>
            <a:r>
              <a:rPr lang="fr-FR" sz="1800" b="0" strike="noStrike" cap="all" spc="-1">
                <a:solidFill>
                  <a:srgbClr val="000000"/>
                </a:solidFill>
                <a:latin typeface="Arial"/>
              </a:rPr>
              <a:t>puis disposer l’image en arrière plan </a:t>
            </a:r>
            <a:br/>
            <a:r>
              <a:rPr lang="fr-FR" sz="1800" b="0" strike="noStrike" cap="all" spc="-1">
                <a:solidFill>
                  <a:srgbClr val="000000"/>
                </a:solidFill>
                <a:latin typeface="Arial"/>
              </a:rPr>
              <a:t>(Sélectionner l’image avec le bouton droit de la souris / </a:t>
            </a:r>
            <a:br/>
            <a:r>
              <a:rPr lang="fr-FR" sz="1800" b="0" strike="noStrike" cap="all" spc="-1">
                <a:solidFill>
                  <a:srgbClr val="000000"/>
                </a:solidFill>
                <a:latin typeface="Arial"/>
              </a:rPr>
              <a:t>Mettre à l’arrière plan)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7" name="Image 7"/>
          <p:cNvPicPr/>
          <p:nvPr/>
        </p:nvPicPr>
        <p:blipFill>
          <a:blip r:embed="rId15" cstate="print"/>
          <a:stretch/>
        </p:blipFill>
        <p:spPr>
          <a:xfrm>
            <a:off x="324000" y="131760"/>
            <a:ext cx="1116360" cy="636840"/>
          </a:xfrm>
          <a:prstGeom prst="rect">
            <a:avLst/>
          </a:prstGeom>
          <a:ln>
            <a:noFill/>
          </a:ln>
        </p:spPr>
      </p:pic>
      <p:sp>
        <p:nvSpPr>
          <p:cNvPr id="138" name="PlaceHolder 3"/>
          <p:cNvSpPr>
            <a:spLocks noGrp="1"/>
          </p:cNvSpPr>
          <p:nvPr>
            <p:ph type="title"/>
          </p:nvPr>
        </p:nvSpPr>
        <p:spPr>
          <a:xfrm>
            <a:off x="360000" y="738000"/>
            <a:ext cx="8423640" cy="4046040"/>
          </a:xfrm>
          <a:prstGeom prst="rect">
            <a:avLst/>
          </a:prstGeom>
        </p:spPr>
        <p:txBody>
          <a:bodyPr lIns="0" tIns="0" rIns="0" bIns="360000" anchor="ctr">
            <a:noAutofit/>
          </a:bodyPr>
          <a:lstStyle/>
          <a:p>
            <a:pPr marL="396000" indent="-395640">
              <a:lnSpc>
                <a:spcPct val="9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r-FR" sz="3250" b="1" strike="noStrike" spc="-1">
                <a:solidFill>
                  <a:srgbClr val="000000"/>
                </a:solidFill>
                <a:latin typeface="Arial"/>
              </a:rPr>
              <a:t>Titre</a:t>
            </a:r>
            <a:endParaRPr lang="fr-FR" sz="32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 type="dt"/>
          </p:nvPr>
        </p:nvSpPr>
        <p:spPr>
          <a:xfrm>
            <a:off x="7614000" y="4783680"/>
            <a:ext cx="1169640" cy="35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fr-FR" sz="750" b="1" strike="noStrike" cap="all" spc="-1" dirty="0">
                <a:solidFill>
                  <a:srgbClr val="000000"/>
                </a:solidFill>
                <a:latin typeface="Arial"/>
              </a:rPr>
              <a:t>XX/XX/XXXX</a:t>
            </a:r>
            <a:endParaRPr lang="fr-FR" sz="750" b="0" strike="noStrike" spc="-1" dirty="0">
              <a:latin typeface="Times New Roman"/>
            </a:endParaRPr>
          </a:p>
        </p:txBody>
      </p:sp>
      <p:sp>
        <p:nvSpPr>
          <p:cNvPr id="140" name="PlaceHolder 5"/>
          <p:cNvSpPr>
            <a:spLocks noGrp="1"/>
          </p:cNvSpPr>
          <p:nvPr>
            <p:ph type="ftr"/>
          </p:nvPr>
        </p:nvSpPr>
        <p:spPr>
          <a:xfrm>
            <a:off x="360000" y="4783680"/>
            <a:ext cx="5903640" cy="35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750" b="1" strike="noStrike" spc="-1" dirty="0">
                <a:solidFill>
                  <a:srgbClr val="000000"/>
                </a:solidFill>
                <a:latin typeface="Arial"/>
              </a:rPr>
              <a:t>Intitulé de la direction/service interministérielle</a:t>
            </a:r>
            <a:endParaRPr lang="fr-FR" sz="750" b="0" strike="noStrike" spc="-1" dirty="0">
              <a:latin typeface="Times New Roman"/>
            </a:endParaRPr>
          </a:p>
        </p:txBody>
      </p:sp>
      <p:sp>
        <p:nvSpPr>
          <p:cNvPr id="141" name="PlaceHolder 6"/>
          <p:cNvSpPr>
            <a:spLocks noGrp="1"/>
          </p:cNvSpPr>
          <p:nvPr>
            <p:ph type="sldNum"/>
          </p:nvPr>
        </p:nvSpPr>
        <p:spPr>
          <a:xfrm>
            <a:off x="6264000" y="4783680"/>
            <a:ext cx="1349640" cy="35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fld id="{31C2599A-F76D-4850-A573-BF2FF0233B0D}" type="slidenum">
              <a:rPr lang="fr-FR" sz="750" b="1" strike="noStrike" spc="-1">
                <a:solidFill>
                  <a:srgbClr val="000000"/>
                </a:solidFill>
                <a:latin typeface="Arial"/>
              </a:rPr>
              <a:pPr algn="r">
                <a:lnSpc>
                  <a:spcPct val="100000"/>
                </a:lnSpc>
              </a:pPr>
              <a:t>‹N°›</a:t>
            </a:fld>
            <a:endParaRPr lang="fr-FR" sz="750" b="0" strike="noStrike" spc="-1" dirty="0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Line 1"/>
          <p:cNvSpPr/>
          <p:nvPr/>
        </p:nvSpPr>
        <p:spPr>
          <a:xfrm>
            <a:off x="360000" y="4784400"/>
            <a:ext cx="8424000" cy="0"/>
          </a:xfrm>
          <a:prstGeom prst="line">
            <a:avLst/>
          </a:prstGeom>
          <a:ln w="1008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79" name="Image 7"/>
          <p:cNvPicPr/>
          <p:nvPr/>
        </p:nvPicPr>
        <p:blipFill>
          <a:blip r:embed="rId14" cstate="print"/>
          <a:stretch/>
        </p:blipFill>
        <p:spPr>
          <a:xfrm>
            <a:off x="323640" y="131400"/>
            <a:ext cx="683640" cy="636840"/>
          </a:xfrm>
          <a:prstGeom prst="rect">
            <a:avLst/>
          </a:prstGeom>
          <a:ln>
            <a:noFill/>
          </a:ln>
        </p:spPr>
      </p:pic>
      <p:sp>
        <p:nvSpPr>
          <p:cNvPr id="180" name="PlaceHolder 2"/>
          <p:cNvSpPr>
            <a:spLocks noGrp="1"/>
          </p:cNvSpPr>
          <p:nvPr>
            <p:ph type="title"/>
          </p:nvPr>
        </p:nvSpPr>
        <p:spPr>
          <a:xfrm>
            <a:off x="360000" y="900000"/>
            <a:ext cx="8423640" cy="719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90000"/>
              </a:lnSpc>
            </a:pPr>
            <a:r>
              <a:rPr lang="fr-FR" sz="2550" b="1" strike="noStrike" spc="-1">
                <a:solidFill>
                  <a:srgbClr val="000000"/>
                </a:solidFill>
                <a:latin typeface="Arial"/>
              </a:rPr>
              <a:t>Titre</a:t>
            </a:r>
            <a:endParaRPr lang="fr-FR" sz="25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dt"/>
          </p:nvPr>
        </p:nvSpPr>
        <p:spPr>
          <a:xfrm>
            <a:off x="7614000" y="4783680"/>
            <a:ext cx="1169640" cy="35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r>
              <a:rPr lang="fr-FR" sz="750" b="1" strike="noStrike" cap="all" spc="-1" dirty="0">
                <a:solidFill>
                  <a:srgbClr val="000000"/>
                </a:solidFill>
                <a:latin typeface="Arial"/>
              </a:rPr>
              <a:t>XX/XX/XXXX</a:t>
            </a:r>
            <a:endParaRPr lang="fr-FR" sz="750" b="0" strike="noStrike" spc="-1" dirty="0">
              <a:latin typeface="Times New Roman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ftr"/>
          </p:nvPr>
        </p:nvSpPr>
        <p:spPr>
          <a:xfrm>
            <a:off x="360000" y="4783680"/>
            <a:ext cx="5903640" cy="35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750" b="1" strike="noStrike" spc="-1" dirty="0">
                <a:solidFill>
                  <a:srgbClr val="000000"/>
                </a:solidFill>
                <a:latin typeface="Arial"/>
              </a:rPr>
              <a:t>Intitulé de la direction/service interministérielle</a:t>
            </a:r>
            <a:endParaRPr lang="fr-FR" sz="750" b="0" strike="noStrike" spc="-1" dirty="0">
              <a:latin typeface="Times New Roman"/>
            </a:endParaRPr>
          </a:p>
        </p:txBody>
      </p:sp>
      <p:sp>
        <p:nvSpPr>
          <p:cNvPr id="183" name="PlaceHolder 5"/>
          <p:cNvSpPr>
            <a:spLocks noGrp="1"/>
          </p:cNvSpPr>
          <p:nvPr>
            <p:ph type="sldNum"/>
          </p:nvPr>
        </p:nvSpPr>
        <p:spPr>
          <a:xfrm>
            <a:off x="6264000" y="4783680"/>
            <a:ext cx="1349640" cy="35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fld id="{DBCA5D00-E828-421F-B95F-CF7D7A862B70}" type="slidenum">
              <a:rPr lang="fr-FR" sz="750" b="1" strike="noStrike" spc="-1">
                <a:solidFill>
                  <a:srgbClr val="000000"/>
                </a:solidFill>
                <a:latin typeface="Arial"/>
              </a:rPr>
              <a:pPr algn="r">
                <a:lnSpc>
                  <a:spcPct val="100000"/>
                </a:lnSpc>
              </a:pPr>
              <a:t>‹N°›</a:t>
            </a:fld>
            <a:endParaRPr lang="fr-FR" sz="750" b="0" strike="noStrike" spc="-1" dirty="0">
              <a:latin typeface="Times New Roman"/>
            </a:endParaRPr>
          </a:p>
        </p:txBody>
      </p:sp>
      <p:sp>
        <p:nvSpPr>
          <p:cNvPr id="184" name="PlaceHolder 6"/>
          <p:cNvSpPr>
            <a:spLocks noGrp="1"/>
          </p:cNvSpPr>
          <p:nvPr>
            <p:ph type="body"/>
          </p:nvPr>
        </p:nvSpPr>
        <p:spPr>
          <a:xfrm>
            <a:off x="3312000" y="180000"/>
            <a:ext cx="5471640" cy="359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08000" indent="-107640" algn="r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r-FR" sz="750" b="1" strike="noStrike" spc="-1">
                <a:solidFill>
                  <a:srgbClr val="000000"/>
                </a:solidFill>
                <a:latin typeface="Arial"/>
              </a:rPr>
              <a:t>Titre</a:t>
            </a:r>
            <a:endParaRPr lang="fr-FR" sz="750" b="0" strike="noStrike" spc="-1">
              <a:solidFill>
                <a:srgbClr val="000000"/>
              </a:solidFill>
              <a:latin typeface="Arial"/>
            </a:endParaRPr>
          </a:p>
          <a:p>
            <a:pPr marL="108000" lvl="1" indent="-107640" algn="r">
              <a:lnSpc>
                <a:spcPct val="100000"/>
              </a:lnSpc>
              <a:buClr>
                <a:srgbClr val="000000"/>
              </a:buClr>
              <a:buFont typeface="Arial"/>
              <a:buAutoNum type="alphaLcPeriod"/>
            </a:pPr>
            <a:r>
              <a:rPr lang="fr-FR" sz="750" b="0" strike="noStrike" spc="-1">
                <a:solidFill>
                  <a:srgbClr val="000000"/>
                </a:solidFill>
                <a:latin typeface="Arial"/>
              </a:rPr>
              <a:t>Sous-titre</a:t>
            </a:r>
          </a:p>
        </p:txBody>
      </p:sp>
      <p:sp>
        <p:nvSpPr>
          <p:cNvPr id="185" name="PlaceHolder 7"/>
          <p:cNvSpPr>
            <a:spLocks noGrp="1"/>
          </p:cNvSpPr>
          <p:nvPr>
            <p:ph type="body"/>
          </p:nvPr>
        </p:nvSpPr>
        <p:spPr>
          <a:xfrm>
            <a:off x="360000" y="1836000"/>
            <a:ext cx="2519640" cy="2573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  <a:spcAft>
                <a:spcPts val="499"/>
              </a:spcAft>
            </a:pPr>
            <a:r>
              <a:rPr lang="fr-FR" sz="1050" b="0" strike="noStrike" spc="-1">
                <a:solidFill>
                  <a:srgbClr val="000000"/>
                </a:solidFill>
                <a:latin typeface="Arial"/>
              </a:rPr>
              <a:t>Texte de niveau 1</a:t>
            </a:r>
          </a:p>
          <a:p>
            <a:pPr marL="252000" lvl="1" indent="-716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fr-FR" sz="950" b="0" strike="noStrike" spc="-1">
                <a:solidFill>
                  <a:srgbClr val="000000"/>
                </a:solidFill>
                <a:latin typeface="Arial"/>
              </a:rPr>
              <a:t>Texte de niveau 2</a:t>
            </a:r>
          </a:p>
          <a:p>
            <a:pPr marL="432000" lvl="2" indent="-7164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Clr>
                <a:srgbClr val="000000"/>
              </a:buClr>
              <a:buFont typeface="Arial"/>
              <a:buChar char="•"/>
            </a:pPr>
            <a:r>
              <a:rPr lang="fr-FR" sz="850" b="0" strike="noStrike" spc="-1">
                <a:solidFill>
                  <a:srgbClr val="000000"/>
                </a:solidFill>
                <a:latin typeface="Arial"/>
              </a:rPr>
              <a:t>Texte de niveau 3</a:t>
            </a:r>
          </a:p>
          <a:p>
            <a:pPr marL="612000" lvl="3" indent="-7164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Clr>
                <a:srgbClr val="000000"/>
              </a:buClr>
              <a:buFont typeface="Arial"/>
              <a:buChar char="•"/>
            </a:pPr>
            <a:r>
              <a:rPr lang="fr-FR" sz="750" b="0" strike="noStrike" spc="-1">
                <a:solidFill>
                  <a:srgbClr val="000000"/>
                </a:solidFill>
                <a:latin typeface="Arial"/>
              </a:rPr>
              <a:t>Texte de niveau 4</a:t>
            </a:r>
          </a:p>
          <a:p>
            <a:pPr marL="828000" lvl="4" indent="-7164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Clr>
                <a:srgbClr val="000000"/>
              </a:buClr>
              <a:buFont typeface="Arial"/>
              <a:buChar char="•"/>
            </a:pPr>
            <a:r>
              <a:rPr lang="fr-FR" sz="700" b="0" strike="noStrike" spc="-1">
                <a:solidFill>
                  <a:srgbClr val="000000"/>
                </a:solidFill>
                <a:latin typeface="Arial"/>
              </a:rPr>
              <a:t>Texte de niveau 5</a:t>
            </a:r>
          </a:p>
        </p:txBody>
      </p:sp>
      <p:sp>
        <p:nvSpPr>
          <p:cNvPr id="186" name="PlaceHolder 8"/>
          <p:cNvSpPr>
            <a:spLocks noGrp="1"/>
          </p:cNvSpPr>
          <p:nvPr>
            <p:ph type="body"/>
          </p:nvPr>
        </p:nvSpPr>
        <p:spPr>
          <a:xfrm>
            <a:off x="3312000" y="1836000"/>
            <a:ext cx="2519640" cy="2573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  <a:spcAft>
                <a:spcPts val="499"/>
              </a:spcAft>
            </a:pPr>
            <a:r>
              <a:rPr lang="fr-FR" sz="1050" b="0" strike="noStrike" spc="-1">
                <a:solidFill>
                  <a:srgbClr val="000000"/>
                </a:solidFill>
                <a:latin typeface="Arial"/>
              </a:rPr>
              <a:t>Texte de niveau 1</a:t>
            </a:r>
          </a:p>
          <a:p>
            <a:pPr marL="252000" lvl="1" indent="-716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fr-FR" sz="950" b="0" strike="noStrike" spc="-1">
                <a:solidFill>
                  <a:srgbClr val="000000"/>
                </a:solidFill>
                <a:latin typeface="Arial"/>
              </a:rPr>
              <a:t>Texte de niveau 2</a:t>
            </a:r>
          </a:p>
          <a:p>
            <a:pPr marL="432000" lvl="2" indent="-7164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Clr>
                <a:srgbClr val="000000"/>
              </a:buClr>
              <a:buFont typeface="Arial"/>
              <a:buChar char="•"/>
            </a:pPr>
            <a:r>
              <a:rPr lang="fr-FR" sz="850" b="0" strike="noStrike" spc="-1">
                <a:solidFill>
                  <a:srgbClr val="000000"/>
                </a:solidFill>
                <a:latin typeface="Arial"/>
              </a:rPr>
              <a:t>Texte de niveau 3</a:t>
            </a:r>
          </a:p>
          <a:p>
            <a:pPr marL="612000" lvl="3" indent="-7164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Clr>
                <a:srgbClr val="000000"/>
              </a:buClr>
              <a:buFont typeface="Arial"/>
              <a:buChar char="•"/>
            </a:pPr>
            <a:r>
              <a:rPr lang="fr-FR" sz="750" b="0" strike="noStrike" spc="-1">
                <a:solidFill>
                  <a:srgbClr val="000000"/>
                </a:solidFill>
                <a:latin typeface="Arial"/>
              </a:rPr>
              <a:t>Texte de niveau 4</a:t>
            </a:r>
          </a:p>
          <a:p>
            <a:pPr marL="828000" lvl="4" indent="-7164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Clr>
                <a:srgbClr val="000000"/>
              </a:buClr>
              <a:buFont typeface="Arial"/>
              <a:buChar char="•"/>
            </a:pPr>
            <a:r>
              <a:rPr lang="fr-FR" sz="700" b="0" strike="noStrike" spc="-1">
                <a:solidFill>
                  <a:srgbClr val="000000"/>
                </a:solidFill>
                <a:latin typeface="Arial"/>
              </a:rPr>
              <a:t>Texte de niveau 5</a:t>
            </a:r>
          </a:p>
        </p:txBody>
      </p:sp>
      <p:sp>
        <p:nvSpPr>
          <p:cNvPr id="187" name="PlaceHolder 9"/>
          <p:cNvSpPr>
            <a:spLocks noGrp="1"/>
          </p:cNvSpPr>
          <p:nvPr>
            <p:ph type="body"/>
          </p:nvPr>
        </p:nvSpPr>
        <p:spPr>
          <a:xfrm>
            <a:off x="6264000" y="1836000"/>
            <a:ext cx="2519640" cy="2573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  <a:spcAft>
                <a:spcPts val="499"/>
              </a:spcAft>
            </a:pPr>
            <a:r>
              <a:rPr lang="fr-FR" sz="1050" b="0" strike="noStrike" spc="-1">
                <a:solidFill>
                  <a:srgbClr val="000000"/>
                </a:solidFill>
                <a:latin typeface="Arial"/>
              </a:rPr>
              <a:t>Texte de niveau 1</a:t>
            </a:r>
          </a:p>
          <a:p>
            <a:pPr marL="252000" lvl="1" indent="-716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fr-FR" sz="950" b="0" strike="noStrike" spc="-1">
                <a:solidFill>
                  <a:srgbClr val="000000"/>
                </a:solidFill>
                <a:latin typeface="Arial"/>
              </a:rPr>
              <a:t>Texte de niveau 2</a:t>
            </a:r>
          </a:p>
          <a:p>
            <a:pPr marL="432000" lvl="2" indent="-7164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Clr>
                <a:srgbClr val="000000"/>
              </a:buClr>
              <a:buFont typeface="Arial"/>
              <a:buChar char="•"/>
            </a:pPr>
            <a:r>
              <a:rPr lang="fr-FR" sz="850" b="0" strike="noStrike" spc="-1">
                <a:solidFill>
                  <a:srgbClr val="000000"/>
                </a:solidFill>
                <a:latin typeface="Arial"/>
              </a:rPr>
              <a:t>Texte de niveau 3</a:t>
            </a:r>
          </a:p>
          <a:p>
            <a:pPr marL="612000" lvl="3" indent="-7164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Clr>
                <a:srgbClr val="000000"/>
              </a:buClr>
              <a:buFont typeface="Arial"/>
              <a:buChar char="•"/>
            </a:pPr>
            <a:r>
              <a:rPr lang="fr-FR" sz="750" b="0" strike="noStrike" spc="-1">
                <a:solidFill>
                  <a:srgbClr val="000000"/>
                </a:solidFill>
                <a:latin typeface="Arial"/>
              </a:rPr>
              <a:t>Texte de niveau 4</a:t>
            </a:r>
          </a:p>
          <a:p>
            <a:pPr marL="828000" lvl="4" indent="-7164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Clr>
                <a:srgbClr val="000000"/>
              </a:buClr>
              <a:buFont typeface="Arial"/>
              <a:buChar char="•"/>
            </a:pPr>
            <a:r>
              <a:rPr lang="fr-FR" sz="700" b="0" strike="noStrike" spc="-1">
                <a:solidFill>
                  <a:srgbClr val="000000"/>
                </a:solidFill>
                <a:latin typeface="Arial"/>
              </a:rPr>
              <a:t>Texte de niveau 5</a:t>
            </a:r>
          </a:p>
        </p:txBody>
      </p:sp>
      <p:pic>
        <p:nvPicPr>
          <p:cNvPr id="188" name="Image 7"/>
          <p:cNvPicPr/>
          <p:nvPr/>
        </p:nvPicPr>
        <p:blipFill>
          <a:blip r:embed="rId15" cstate="print"/>
          <a:stretch/>
        </p:blipFill>
        <p:spPr>
          <a:xfrm>
            <a:off x="324000" y="131760"/>
            <a:ext cx="1116360" cy="636840"/>
          </a:xfrm>
          <a:prstGeom prst="rect">
            <a:avLst/>
          </a:prstGeom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TextShape 1"/>
          <p:cNvSpPr txBox="1"/>
          <p:nvPr/>
        </p:nvSpPr>
        <p:spPr>
          <a:xfrm>
            <a:off x="0" y="0"/>
            <a:ext cx="179640" cy="179640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txBody>
          <a:bodyPr lIns="0" tIns="0" rIns="0" bIns="0">
            <a:noAutofit/>
          </a:bodyPr>
          <a:lstStyle/>
          <a:p>
            <a:endParaRPr lang="fr-FR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1" name="TextShape 2"/>
          <p:cNvSpPr txBox="1"/>
          <p:nvPr/>
        </p:nvSpPr>
        <p:spPr>
          <a:xfrm>
            <a:off x="0" y="4963680"/>
            <a:ext cx="179640" cy="179640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00" b="1" strike="noStrike" spc="-1" dirty="0">
                <a:solidFill>
                  <a:srgbClr val="000000"/>
                </a:solidFill>
                <a:latin typeface="Arial"/>
              </a:rPr>
              <a:t>XX/XX/XXXX</a:t>
            </a:r>
            <a:endParaRPr lang="fr-FR" sz="100" b="0" strike="noStrike" spc="-1" dirty="0">
              <a:latin typeface="Times New Roman"/>
            </a:endParaRPr>
          </a:p>
        </p:txBody>
      </p:sp>
      <p:sp>
        <p:nvSpPr>
          <p:cNvPr id="272" name="TextShape 3"/>
          <p:cNvSpPr txBox="1"/>
          <p:nvPr/>
        </p:nvSpPr>
        <p:spPr>
          <a:xfrm>
            <a:off x="740782" y="3920040"/>
            <a:ext cx="3239640" cy="89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400" b="1" spc="-1">
                <a:solidFill>
                  <a:srgbClr val="000000"/>
                </a:solidFill>
                <a:latin typeface="Arial"/>
              </a:rPr>
              <a:t>CAFIPEMF 2022</a:t>
            </a:r>
            <a:endParaRPr lang="fr-FR" sz="2400" b="0" strike="noStrike" spc="-1" dirty="0">
              <a:latin typeface="Times New Roman"/>
            </a:endParaRPr>
          </a:p>
        </p:txBody>
      </p:sp>
      <p:sp>
        <p:nvSpPr>
          <p:cNvPr id="273" name="TextShape 4"/>
          <p:cNvSpPr txBox="1"/>
          <p:nvPr/>
        </p:nvSpPr>
        <p:spPr>
          <a:xfrm>
            <a:off x="0" y="4963680"/>
            <a:ext cx="179640" cy="179640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fld id="{E60DC0FD-F605-45EF-B2E9-674EDC433861}" type="slidenum">
              <a:rPr lang="fr-FR" sz="100" b="1" strike="noStrike" spc="-1">
                <a:solidFill>
                  <a:srgbClr val="000000"/>
                </a:solidFill>
                <a:latin typeface="Arial"/>
              </a:rPr>
              <a:pPr algn="r">
                <a:lnSpc>
                  <a:spcPct val="100000"/>
                </a:lnSpc>
              </a:pPr>
              <a:t>1</a:t>
            </a:fld>
            <a:endParaRPr lang="fr-FR" sz="100" b="0" strike="noStrike" spc="-1" dirty="0">
              <a:latin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TextShape 1"/>
          <p:cNvSpPr txBox="1"/>
          <p:nvPr/>
        </p:nvSpPr>
        <p:spPr>
          <a:xfrm>
            <a:off x="0" y="0"/>
            <a:ext cx="179640" cy="179640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txBody>
          <a:bodyPr lIns="0" tIns="0" rIns="0" bIns="0">
            <a:noAutofit/>
          </a:bodyPr>
          <a:lstStyle/>
          <a:p>
            <a:endParaRPr lang="fr-FR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5" name="TextShape 2"/>
          <p:cNvSpPr txBox="1"/>
          <p:nvPr/>
        </p:nvSpPr>
        <p:spPr>
          <a:xfrm>
            <a:off x="336499" y="1960474"/>
            <a:ext cx="8447141" cy="246248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3250" b="1" strike="noStrike" cap="all" spc="-1" dirty="0">
                <a:solidFill>
                  <a:srgbClr val="000000"/>
                </a:solidFill>
                <a:latin typeface="Arial"/>
              </a:rPr>
              <a:t>Formation des candidats</a:t>
            </a:r>
          </a:p>
          <a:p>
            <a:pPr algn="ctr">
              <a:lnSpc>
                <a:spcPct val="90000"/>
              </a:lnSpc>
            </a:pPr>
            <a:endParaRPr lang="fr-FR" sz="3250" b="1" cap="all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fr-FR" sz="3250" b="1" strike="noStrike" cap="all" spc="-1" dirty="0">
                <a:solidFill>
                  <a:srgbClr val="000000"/>
                </a:solidFill>
                <a:latin typeface="Arial"/>
              </a:rPr>
              <a:t>CAFIPEMF 2022</a:t>
            </a:r>
          </a:p>
          <a:p>
            <a:pPr algn="ctr">
              <a:lnSpc>
                <a:spcPct val="90000"/>
              </a:lnSpc>
            </a:pPr>
            <a:r>
              <a:rPr lang="fr-FR" sz="1400" i="1" cap="all" spc="-1" dirty="0">
                <a:solidFill>
                  <a:srgbClr val="000000"/>
                </a:solidFill>
                <a:latin typeface="Arial"/>
              </a:rPr>
              <a:t>Circulaire n° 2021 du 19 /05/2021</a:t>
            </a:r>
          </a:p>
          <a:p>
            <a:pPr algn="ctr">
              <a:lnSpc>
                <a:spcPct val="90000"/>
              </a:lnSpc>
            </a:pPr>
            <a:r>
              <a:rPr lang="fr-FR" sz="1400" i="1" strike="noStrike" cap="all" spc="-1" dirty="0" err="1">
                <a:solidFill>
                  <a:srgbClr val="000000"/>
                </a:solidFill>
                <a:latin typeface="Arial"/>
              </a:rPr>
              <a:t>Decret</a:t>
            </a:r>
            <a:r>
              <a:rPr lang="fr-FR" sz="1400" i="1" strike="noStrike" cap="all" spc="-1" dirty="0">
                <a:solidFill>
                  <a:srgbClr val="000000"/>
                </a:solidFill>
                <a:latin typeface="Arial"/>
              </a:rPr>
              <a:t> n°2019-965 du 06/09/2019</a:t>
            </a:r>
            <a:endParaRPr lang="fr-FR" sz="1400" i="1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6" name="TextShape 3"/>
          <p:cNvSpPr txBox="1"/>
          <p:nvPr/>
        </p:nvSpPr>
        <p:spPr>
          <a:xfrm>
            <a:off x="7614000" y="4783680"/>
            <a:ext cx="1169640" cy="35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endParaRPr lang="fr-FR" sz="750" b="0" strike="noStrike" spc="-1" dirty="0">
              <a:latin typeface="Times New Roman"/>
            </a:endParaRPr>
          </a:p>
        </p:txBody>
      </p:sp>
      <p:sp>
        <p:nvSpPr>
          <p:cNvPr id="277" name="TextShape 4"/>
          <p:cNvSpPr txBox="1"/>
          <p:nvPr/>
        </p:nvSpPr>
        <p:spPr>
          <a:xfrm>
            <a:off x="360000" y="4783680"/>
            <a:ext cx="5903640" cy="35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750" b="1" spc="-1" dirty="0">
                <a:solidFill>
                  <a:srgbClr val="000000"/>
                </a:solidFill>
                <a:latin typeface="Arial"/>
              </a:rPr>
              <a:t>CAFIPEMF 2021-2022</a:t>
            </a:r>
            <a:endParaRPr lang="fr-FR" sz="750" b="0" strike="noStrike" spc="-1" dirty="0">
              <a:latin typeface="Times New Roman"/>
            </a:endParaRPr>
          </a:p>
        </p:txBody>
      </p:sp>
      <p:sp>
        <p:nvSpPr>
          <p:cNvPr id="278" name="TextShape 5"/>
          <p:cNvSpPr txBox="1"/>
          <p:nvPr/>
        </p:nvSpPr>
        <p:spPr>
          <a:xfrm>
            <a:off x="6264000" y="4783680"/>
            <a:ext cx="1349640" cy="35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fld id="{66011F09-1851-426E-9C51-7098B8F529F2}" type="slidenum">
              <a:rPr lang="fr-FR" sz="750" b="1" strike="noStrike" spc="-1">
                <a:solidFill>
                  <a:srgbClr val="000000"/>
                </a:solidFill>
                <a:latin typeface="Arial"/>
              </a:rPr>
              <a:pPr algn="r">
                <a:lnSpc>
                  <a:spcPct val="100000"/>
                </a:lnSpc>
              </a:pPr>
              <a:t>2</a:t>
            </a:fld>
            <a:endParaRPr lang="fr-FR" sz="750" b="0" strike="noStrike" spc="-1" dirty="0">
              <a:latin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extShape 1"/>
          <p:cNvSpPr txBox="1"/>
          <p:nvPr/>
        </p:nvSpPr>
        <p:spPr>
          <a:xfrm>
            <a:off x="360000" y="738000"/>
            <a:ext cx="8423640" cy="4046040"/>
          </a:xfrm>
          <a:prstGeom prst="rect">
            <a:avLst/>
          </a:prstGeom>
          <a:noFill/>
          <a:ln w="10080">
            <a:noFill/>
            <a:round/>
          </a:ln>
        </p:spPr>
        <p:txBody>
          <a:bodyPr lIns="0" tIns="0" rIns="0" bIns="360000" anchor="ctr">
            <a:noAutofit/>
          </a:bodyPr>
          <a:lstStyle/>
          <a:p>
            <a:pPr marL="360">
              <a:lnSpc>
                <a:spcPct val="90000"/>
              </a:lnSpc>
              <a:buClr>
                <a:srgbClr val="000000"/>
              </a:buClr>
            </a:pPr>
            <a:r>
              <a:rPr lang="fr-FR" sz="2200" b="0" strike="noStrike" spc="-1" dirty="0">
                <a:solidFill>
                  <a:srgbClr val="000000"/>
                </a:solidFill>
                <a:latin typeface="Arial"/>
              </a:rPr>
              <a:t>Le candidat suit une formation de cinq semaines non consécutives.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</a:pPr>
            <a:endParaRPr lang="fr-FR" sz="2200" b="0" strike="noStrike" spc="-1" dirty="0">
              <a:solidFill>
                <a:srgbClr val="000000"/>
              </a:solidFill>
              <a:latin typeface="Arial"/>
            </a:endParaRPr>
          </a:p>
          <a:p>
            <a:pPr marL="360">
              <a:lnSpc>
                <a:spcPct val="90000"/>
              </a:lnSpc>
              <a:buClr>
                <a:srgbClr val="000000"/>
              </a:buClr>
            </a:pPr>
            <a:r>
              <a:rPr lang="fr-FR" sz="2200" spc="-1" dirty="0">
                <a:solidFill>
                  <a:srgbClr val="000000"/>
                </a:solidFill>
                <a:latin typeface="Arial"/>
              </a:rPr>
              <a:t>Ces cinq semaines se dérouleront de la manière suivante :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</a:pPr>
            <a:endParaRPr lang="fr-FR" sz="2200" spc="-1" dirty="0">
              <a:solidFill>
                <a:srgbClr val="000000"/>
              </a:solidFill>
              <a:latin typeface="Arial"/>
            </a:endParaRPr>
          </a:p>
          <a:p>
            <a:pPr marL="343260" indent="-342900">
              <a:lnSpc>
                <a:spcPct val="90000"/>
              </a:lnSpc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fr-FR" sz="2200" b="0" strike="noStrike" spc="-1" dirty="0">
                <a:solidFill>
                  <a:srgbClr val="000000"/>
                </a:solidFill>
                <a:latin typeface="Arial"/>
              </a:rPr>
              <a:t> au moins 2 semaines d’observation et de pratique accompagnée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</a:pPr>
            <a:endParaRPr lang="fr-FR" sz="2200" b="0" strike="noStrike" spc="-1" dirty="0">
              <a:solidFill>
                <a:srgbClr val="000000"/>
              </a:solidFill>
              <a:latin typeface="Arial"/>
            </a:endParaRPr>
          </a:p>
          <a:p>
            <a:pPr marL="343260" indent="-342900">
              <a:lnSpc>
                <a:spcPct val="90000"/>
              </a:lnSpc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fr-FR" sz="2200" spc="-1" dirty="0">
                <a:solidFill>
                  <a:srgbClr val="000000"/>
                </a:solidFill>
                <a:latin typeface="Arial"/>
              </a:rPr>
              <a:t> au moins 2  semaines de formation</a:t>
            </a:r>
            <a:endParaRPr lang="fr-FR" sz="2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7" name="TextShape 2"/>
          <p:cNvSpPr txBox="1"/>
          <p:nvPr/>
        </p:nvSpPr>
        <p:spPr>
          <a:xfrm>
            <a:off x="7614000" y="4783680"/>
            <a:ext cx="1169640" cy="35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endParaRPr lang="fr-FR" sz="750" b="0" strike="noStrike" spc="-1" dirty="0">
              <a:latin typeface="Times New Roman"/>
            </a:endParaRPr>
          </a:p>
        </p:txBody>
      </p:sp>
      <p:sp>
        <p:nvSpPr>
          <p:cNvPr id="288" name="TextShape 3"/>
          <p:cNvSpPr txBox="1"/>
          <p:nvPr/>
        </p:nvSpPr>
        <p:spPr>
          <a:xfrm>
            <a:off x="360000" y="4783680"/>
            <a:ext cx="5903640" cy="35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750" b="1" spc="-1" dirty="0">
                <a:solidFill>
                  <a:srgbClr val="000000"/>
                </a:solidFill>
              </a:rPr>
              <a:t>CAFIPEMF 2021-2022</a:t>
            </a:r>
            <a:endParaRPr lang="fr-FR" sz="750" b="0" strike="noStrike" spc="-1" dirty="0">
              <a:latin typeface="Times New Roman"/>
            </a:endParaRPr>
          </a:p>
        </p:txBody>
      </p:sp>
      <p:sp>
        <p:nvSpPr>
          <p:cNvPr id="289" name="TextShape 4"/>
          <p:cNvSpPr txBox="1"/>
          <p:nvPr/>
        </p:nvSpPr>
        <p:spPr>
          <a:xfrm>
            <a:off x="6264000" y="4783680"/>
            <a:ext cx="1349640" cy="35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fld id="{AF877271-6D7C-47AE-934E-912F760ADF93}" type="slidenum">
              <a:rPr lang="fr-FR" sz="750" b="1" strike="noStrike" spc="-1">
                <a:solidFill>
                  <a:srgbClr val="000000"/>
                </a:solidFill>
                <a:latin typeface="Arial"/>
              </a:rPr>
              <a:pPr algn="r">
                <a:lnSpc>
                  <a:spcPct val="100000"/>
                </a:lnSpc>
              </a:pPr>
              <a:t>3</a:t>
            </a:fld>
            <a:endParaRPr lang="fr-FR" sz="750" b="0" strike="noStrike" spc="-1" dirty="0">
              <a:latin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TextShape 1"/>
          <p:cNvSpPr txBox="1"/>
          <p:nvPr/>
        </p:nvSpPr>
        <p:spPr>
          <a:xfrm>
            <a:off x="360000" y="913680"/>
            <a:ext cx="8423640" cy="71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>
              <a:lnSpc>
                <a:spcPct val="90000"/>
              </a:lnSpc>
            </a:pPr>
            <a:r>
              <a:rPr lang="fr-FR" sz="2400" b="1" spc="-1" dirty="0">
                <a:solidFill>
                  <a:schemeClr val="bg2"/>
                </a:solidFill>
              </a:rPr>
              <a:t>2 semaines d’observation et de pratique accompagnée </a:t>
            </a:r>
            <a:r>
              <a:rPr lang="fr-FR" sz="1600" spc="-1" dirty="0">
                <a:solidFill>
                  <a:srgbClr val="000000"/>
                </a:solidFill>
              </a:rPr>
              <a:t>(dates  à définir pour remplacement BDFC avant décembre 2021)</a:t>
            </a:r>
            <a:endParaRPr lang="fr-FR" sz="160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2" name="TextShape 3"/>
          <p:cNvSpPr txBox="1"/>
          <p:nvPr/>
        </p:nvSpPr>
        <p:spPr>
          <a:xfrm>
            <a:off x="359999" y="1836000"/>
            <a:ext cx="7898629" cy="2573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marL="628650" lvl="1" indent="-171450">
              <a:spcAft>
                <a:spcPts val="499"/>
              </a:spcAft>
              <a:buFont typeface="Wingdings" panose="05000000000000000000" pitchFamily="2" charset="2"/>
              <a:buChar char="Ø"/>
            </a:pPr>
            <a:r>
              <a:rPr lang="fr-FR" sz="2400" spc="-1" dirty="0">
                <a:solidFill>
                  <a:srgbClr val="000000"/>
                </a:solidFill>
              </a:rPr>
              <a:t> auprès d’un instituteur ou professeur des écoles maître formateur</a:t>
            </a:r>
          </a:p>
          <a:p>
            <a:pPr marL="628650" lvl="1" indent="-171450">
              <a:spcAft>
                <a:spcPts val="499"/>
              </a:spcAft>
              <a:buFont typeface="Wingdings" panose="05000000000000000000" pitchFamily="2" charset="2"/>
              <a:buChar char="Ø"/>
            </a:pPr>
            <a:r>
              <a:rPr lang="fr-FR" sz="2400" spc="-1" dirty="0">
                <a:solidFill>
                  <a:srgbClr val="000000"/>
                </a:solidFill>
              </a:rPr>
              <a:t> auprès d’un conseiller pédagogique de circonscription dans l’exercice de sa mission d’accompagnement</a:t>
            </a:r>
          </a:p>
          <a:p>
            <a:pPr marL="171450" indent="-171450">
              <a:lnSpc>
                <a:spcPct val="100000"/>
              </a:lnSpc>
              <a:spcAft>
                <a:spcPts val="499"/>
              </a:spcAft>
              <a:buFont typeface="Wingdings" panose="05000000000000000000" pitchFamily="2" charset="2"/>
              <a:buChar char="Ø"/>
            </a:pPr>
            <a:endParaRPr lang="fr-FR" sz="105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5" name="TextShape 6"/>
          <p:cNvSpPr txBox="1"/>
          <p:nvPr/>
        </p:nvSpPr>
        <p:spPr>
          <a:xfrm>
            <a:off x="7614000" y="4783680"/>
            <a:ext cx="1169640" cy="35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endParaRPr lang="fr-FR" sz="750" b="0" strike="noStrike" spc="-1" dirty="0">
              <a:latin typeface="Times New Roman"/>
            </a:endParaRPr>
          </a:p>
        </p:txBody>
      </p:sp>
      <p:sp>
        <p:nvSpPr>
          <p:cNvPr id="296" name="TextShape 7"/>
          <p:cNvSpPr txBox="1"/>
          <p:nvPr/>
        </p:nvSpPr>
        <p:spPr>
          <a:xfrm>
            <a:off x="360000" y="4783680"/>
            <a:ext cx="5903640" cy="35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750" b="1" strike="noStrike" spc="-1" dirty="0">
                <a:solidFill>
                  <a:srgbClr val="000000"/>
                </a:solidFill>
                <a:latin typeface="Arial"/>
              </a:rPr>
              <a:t>CAFIPEMF 2021-2022</a:t>
            </a:r>
            <a:endParaRPr lang="fr-FR" sz="750" b="0" strike="noStrike" spc="-1" dirty="0">
              <a:latin typeface="Times New Roman"/>
            </a:endParaRPr>
          </a:p>
        </p:txBody>
      </p:sp>
      <p:sp>
        <p:nvSpPr>
          <p:cNvPr id="297" name="TextShape 8"/>
          <p:cNvSpPr txBox="1"/>
          <p:nvPr/>
        </p:nvSpPr>
        <p:spPr>
          <a:xfrm>
            <a:off x="6264000" y="4783680"/>
            <a:ext cx="1349640" cy="35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fld id="{1CEF673C-40D0-4B69-B90B-BFF49F85A136}" type="slidenum">
              <a:rPr lang="fr-FR" sz="750" b="1" strike="noStrike" spc="-1">
                <a:solidFill>
                  <a:srgbClr val="000000"/>
                </a:solidFill>
                <a:latin typeface="Arial"/>
              </a:rPr>
              <a:pPr algn="r">
                <a:lnSpc>
                  <a:spcPct val="100000"/>
                </a:lnSpc>
              </a:pPr>
              <a:t>4</a:t>
            </a:fld>
            <a:endParaRPr lang="fr-FR" sz="750" b="0" strike="noStrike" spc="-1" dirty="0">
              <a:latin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TextShape 1"/>
          <p:cNvSpPr txBox="1"/>
          <p:nvPr/>
        </p:nvSpPr>
        <p:spPr>
          <a:xfrm>
            <a:off x="360000" y="913680"/>
            <a:ext cx="8423640" cy="71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marL="360">
              <a:lnSpc>
                <a:spcPct val="90000"/>
              </a:lnSpc>
              <a:buClr>
                <a:srgbClr val="000000"/>
              </a:buClr>
            </a:pPr>
            <a:r>
              <a:rPr lang="fr-FR" sz="2000" b="1" spc="-1" dirty="0">
                <a:solidFill>
                  <a:schemeClr val="bg2"/>
                </a:solidFill>
              </a:rPr>
              <a:t>3 semaines de formation</a:t>
            </a:r>
          </a:p>
          <a:p>
            <a:pPr marL="360">
              <a:lnSpc>
                <a:spcPct val="90000"/>
              </a:lnSpc>
              <a:buClr>
                <a:srgbClr val="000000"/>
              </a:buClr>
            </a:pPr>
            <a:endParaRPr lang="fr-FR" sz="2800" b="1" spc="-1" dirty="0">
              <a:solidFill>
                <a:srgbClr val="000000"/>
              </a:solidFill>
            </a:endParaRPr>
          </a:p>
        </p:txBody>
      </p:sp>
      <p:sp>
        <p:nvSpPr>
          <p:cNvPr id="292" name="TextShape 3"/>
          <p:cNvSpPr txBox="1"/>
          <p:nvPr/>
        </p:nvSpPr>
        <p:spPr>
          <a:xfrm>
            <a:off x="229369" y="1422343"/>
            <a:ext cx="8500973" cy="3244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marL="628650" lvl="1" indent="-171450">
              <a:spcAft>
                <a:spcPts val="499"/>
              </a:spcAft>
              <a:buFont typeface="Wingdings" panose="05000000000000000000" pitchFamily="2" charset="2"/>
              <a:buChar char="Ø"/>
            </a:pPr>
            <a:r>
              <a:rPr lang="fr-FR" sz="1200" spc="-1" dirty="0">
                <a:solidFill>
                  <a:srgbClr val="000000"/>
                </a:solidFill>
              </a:rPr>
              <a:t> </a:t>
            </a:r>
            <a:r>
              <a:rPr lang="fr-FR" sz="1200" b="1" spc="-1" dirty="0">
                <a:solidFill>
                  <a:srgbClr val="000000"/>
                </a:solidFill>
              </a:rPr>
              <a:t>du 05 juillet au 09 juillet (24h) : formation hybride</a:t>
            </a:r>
          </a:p>
          <a:p>
            <a:pPr lvl="1">
              <a:spcAft>
                <a:spcPts val="499"/>
              </a:spcAft>
            </a:pPr>
            <a:r>
              <a:rPr lang="fr-FR" sz="1200" spc="-1" dirty="0">
                <a:solidFill>
                  <a:srgbClr val="000000"/>
                </a:solidFill>
              </a:rPr>
              <a:t>		- 12h référentiel de compétences professionnelles du formateur</a:t>
            </a:r>
          </a:p>
          <a:p>
            <a:pPr lvl="1">
              <a:spcAft>
                <a:spcPts val="499"/>
              </a:spcAft>
            </a:pPr>
            <a:r>
              <a:rPr lang="fr-FR" sz="1200" spc="-1" dirty="0">
                <a:solidFill>
                  <a:srgbClr val="000000"/>
                </a:solidFill>
              </a:rPr>
              <a:t>		- 6h français</a:t>
            </a:r>
          </a:p>
          <a:p>
            <a:pPr lvl="1">
              <a:spcAft>
                <a:spcPts val="499"/>
              </a:spcAft>
            </a:pPr>
            <a:r>
              <a:rPr lang="fr-FR" sz="1200" spc="-1" dirty="0">
                <a:solidFill>
                  <a:srgbClr val="000000"/>
                </a:solidFill>
              </a:rPr>
              <a:t>		- 6h mathématiques</a:t>
            </a:r>
          </a:p>
          <a:p>
            <a:pPr lvl="1">
              <a:spcAft>
                <a:spcPts val="499"/>
              </a:spcAft>
            </a:pPr>
            <a:endParaRPr lang="fr-FR" sz="1200" spc="-1" dirty="0">
              <a:solidFill>
                <a:srgbClr val="000000"/>
              </a:solidFill>
            </a:endParaRPr>
          </a:p>
          <a:p>
            <a:pPr marL="628650" lvl="1" indent="-171450">
              <a:spcAft>
                <a:spcPts val="499"/>
              </a:spcAft>
              <a:buFont typeface="Wingdings" panose="05000000000000000000" pitchFamily="2" charset="2"/>
              <a:buChar char="Ø"/>
            </a:pPr>
            <a:r>
              <a:rPr lang="fr-FR" sz="1200" spc="-1" dirty="0">
                <a:solidFill>
                  <a:srgbClr val="000000"/>
                </a:solidFill>
              </a:rPr>
              <a:t> </a:t>
            </a:r>
            <a:r>
              <a:rPr lang="fr-FR" sz="1200" b="1" spc="-1" dirty="0">
                <a:solidFill>
                  <a:srgbClr val="000000"/>
                </a:solidFill>
              </a:rPr>
              <a:t>du 25 au 29 octobre 2021 (30h) : vacances de la Toussaint : formation hybride</a:t>
            </a:r>
          </a:p>
          <a:p>
            <a:pPr lvl="2">
              <a:spcAft>
                <a:spcPts val="499"/>
              </a:spcAft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	- 12h français</a:t>
            </a:r>
          </a:p>
          <a:p>
            <a:pPr lvl="2">
              <a:spcAft>
                <a:spcPts val="499"/>
              </a:spcAft>
            </a:pPr>
            <a:r>
              <a:rPr lang="fr-FR" sz="1200" spc="-1" dirty="0">
                <a:solidFill>
                  <a:srgbClr val="000000"/>
                </a:solidFill>
                <a:latin typeface="Arial"/>
              </a:rPr>
              <a:t>	- 12h mathématiques</a:t>
            </a:r>
          </a:p>
          <a:p>
            <a:pPr lvl="2">
              <a:spcAft>
                <a:spcPts val="499"/>
              </a:spcAft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	- 6h méthodologie et d’initiation à la recherche</a:t>
            </a:r>
          </a:p>
          <a:p>
            <a:pPr lvl="2">
              <a:spcAft>
                <a:spcPts val="499"/>
              </a:spcAft>
            </a:pPr>
            <a:endParaRPr lang="fr-FR" sz="1200" spc="-1" dirty="0">
              <a:solidFill>
                <a:srgbClr val="000000"/>
              </a:solidFill>
              <a:latin typeface="Arial"/>
            </a:endParaRPr>
          </a:p>
          <a:p>
            <a:pPr marL="628650" lvl="1" indent="-171450">
              <a:spcAft>
                <a:spcPts val="499"/>
              </a:spcAft>
              <a:buFont typeface="Wingdings" panose="05000000000000000000" pitchFamily="2" charset="2"/>
              <a:buChar char="Ø"/>
            </a:pPr>
            <a:r>
              <a:rPr lang="fr-FR" sz="1200" b="1" spc="-1" dirty="0">
                <a:solidFill>
                  <a:srgbClr val="000000"/>
                </a:solidFill>
              </a:rPr>
              <a:t> du 1</a:t>
            </a:r>
            <a:r>
              <a:rPr lang="fr-FR" sz="1200" b="1" spc="-1" baseline="30000" dirty="0">
                <a:solidFill>
                  <a:srgbClr val="000000"/>
                </a:solidFill>
              </a:rPr>
              <a:t>er</a:t>
            </a:r>
            <a:r>
              <a:rPr lang="fr-FR" sz="1200" b="1" spc="-1" dirty="0">
                <a:solidFill>
                  <a:srgbClr val="000000"/>
                </a:solidFill>
              </a:rPr>
              <a:t> septembre au 18 décembre 2021 (18h) : formation hybride</a:t>
            </a:r>
          </a:p>
          <a:p>
            <a:pPr lvl="2">
              <a:spcAft>
                <a:spcPts val="499"/>
              </a:spcAft>
            </a:pPr>
            <a:r>
              <a:rPr lang="fr-FR" sz="1200" spc="-1" dirty="0">
                <a:solidFill>
                  <a:srgbClr val="000000"/>
                </a:solidFill>
              </a:rPr>
              <a:t>	- 1 parcours Magistère mathématiques ( 6h distanciel + 3h </a:t>
            </a:r>
            <a:r>
              <a:rPr lang="fr-FR" sz="1200" spc="-1" dirty="0" err="1">
                <a:solidFill>
                  <a:srgbClr val="000000"/>
                </a:solidFill>
              </a:rPr>
              <a:t>présentiel</a:t>
            </a:r>
            <a:r>
              <a:rPr lang="fr-FR" sz="1200" spc="-1" dirty="0">
                <a:solidFill>
                  <a:srgbClr val="000000"/>
                </a:solidFill>
              </a:rPr>
              <a:t> (mercredis après-midi)</a:t>
            </a:r>
          </a:p>
          <a:p>
            <a:pPr lvl="2">
              <a:spcAft>
                <a:spcPts val="499"/>
              </a:spcAft>
            </a:pPr>
            <a:r>
              <a:rPr lang="fr-FR" sz="1200" spc="-1" dirty="0">
                <a:solidFill>
                  <a:srgbClr val="000000"/>
                </a:solidFill>
              </a:rPr>
              <a:t>	- 1 parcours Magistère français ( 6h distanciel + 3h </a:t>
            </a:r>
            <a:r>
              <a:rPr lang="fr-FR" sz="1200" spc="-1" dirty="0" err="1">
                <a:solidFill>
                  <a:srgbClr val="000000"/>
                </a:solidFill>
              </a:rPr>
              <a:t>présentiel</a:t>
            </a:r>
            <a:r>
              <a:rPr lang="fr-FR" sz="1200" spc="-1" dirty="0">
                <a:solidFill>
                  <a:srgbClr val="000000"/>
                </a:solidFill>
              </a:rPr>
              <a:t>) (mercredi après-midi)</a:t>
            </a:r>
          </a:p>
          <a:p>
            <a:pPr lvl="2">
              <a:spcAft>
                <a:spcPts val="499"/>
              </a:spcAft>
            </a:pPr>
            <a:r>
              <a:rPr lang="fr-FR" sz="1200" spc="-1" dirty="0">
                <a:solidFill>
                  <a:srgbClr val="000000"/>
                </a:solidFill>
              </a:rPr>
              <a:t>	</a:t>
            </a:r>
          </a:p>
          <a:p>
            <a:pPr lvl="2">
              <a:spcAft>
                <a:spcPts val="499"/>
              </a:spcAft>
            </a:pPr>
            <a:endParaRPr lang="fr-FR" sz="120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5" name="TextShape 6"/>
          <p:cNvSpPr txBox="1"/>
          <p:nvPr/>
        </p:nvSpPr>
        <p:spPr>
          <a:xfrm>
            <a:off x="7614000" y="4783680"/>
            <a:ext cx="1169640" cy="35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endParaRPr lang="fr-FR" sz="750" b="0" strike="noStrike" spc="-1" dirty="0">
              <a:latin typeface="Times New Roman"/>
            </a:endParaRPr>
          </a:p>
        </p:txBody>
      </p:sp>
      <p:sp>
        <p:nvSpPr>
          <p:cNvPr id="296" name="TextShape 7"/>
          <p:cNvSpPr txBox="1"/>
          <p:nvPr/>
        </p:nvSpPr>
        <p:spPr>
          <a:xfrm>
            <a:off x="360000" y="4783680"/>
            <a:ext cx="5903640" cy="35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750" b="1" strike="noStrike" spc="-1" dirty="0">
                <a:solidFill>
                  <a:srgbClr val="000000"/>
                </a:solidFill>
                <a:latin typeface="Arial"/>
              </a:rPr>
              <a:t>CAFIPEMF 2021-2022</a:t>
            </a:r>
            <a:endParaRPr lang="fr-FR" sz="750" b="0" strike="noStrike" spc="-1" dirty="0">
              <a:latin typeface="Times New Roman"/>
            </a:endParaRPr>
          </a:p>
        </p:txBody>
      </p:sp>
      <p:sp>
        <p:nvSpPr>
          <p:cNvPr id="297" name="TextShape 8"/>
          <p:cNvSpPr txBox="1"/>
          <p:nvPr/>
        </p:nvSpPr>
        <p:spPr>
          <a:xfrm>
            <a:off x="6264000" y="4783680"/>
            <a:ext cx="1349640" cy="35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r">
              <a:lnSpc>
                <a:spcPct val="100000"/>
              </a:lnSpc>
            </a:pPr>
            <a:fld id="{1CEF673C-40D0-4B69-B90B-BFF49F85A136}" type="slidenum">
              <a:rPr lang="fr-FR" sz="750" b="1" strike="noStrike" spc="-1">
                <a:solidFill>
                  <a:srgbClr val="000000"/>
                </a:solidFill>
                <a:latin typeface="Arial"/>
              </a:rPr>
              <a:pPr algn="r">
                <a:lnSpc>
                  <a:spcPct val="100000"/>
                </a:lnSpc>
              </a:pPr>
              <a:t>5</a:t>
            </a:fld>
            <a:endParaRPr lang="fr-FR" sz="75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32703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0390" y="387705"/>
            <a:ext cx="8434426" cy="1631289"/>
          </a:xfrm>
        </p:spPr>
        <p:txBody>
          <a:bodyPr/>
          <a:lstStyle/>
          <a:p>
            <a:r>
              <a:rPr lang="fr-FR" sz="2800" b="1" dirty="0">
                <a:solidFill>
                  <a:schemeClr val="bg2"/>
                </a:solidFill>
              </a:rPr>
              <a:t>Décret n°2019-935 du 06/09/2019 allocation de formation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/>
          </p:nvPr>
        </p:nvSpPr>
        <p:spPr>
          <a:xfrm>
            <a:off x="380390" y="1641764"/>
            <a:ext cx="8423640" cy="280554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5 jours par année scolaire</a:t>
            </a:r>
          </a:p>
          <a:p>
            <a:endParaRPr lang="fr-F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Versée que lorsque la formation a effectivement été suivie en totalité</a:t>
            </a:r>
          </a:p>
          <a:p>
            <a:endParaRPr lang="fr-F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20e brut par heure – 60e brut par demi-journée – 120</a:t>
            </a:r>
            <a:r>
              <a:rPr lang="fr-FR" sz="2400" baseline="30000" dirty="0"/>
              <a:t>e</a:t>
            </a:r>
            <a:r>
              <a:rPr lang="fr-FR" sz="2400" dirty="0"/>
              <a:t> brut par journée</a:t>
            </a:r>
          </a:p>
        </p:txBody>
      </p:sp>
      <p:sp>
        <p:nvSpPr>
          <p:cNvPr id="5" name="TextShape 7"/>
          <p:cNvSpPr txBox="1"/>
          <p:nvPr/>
        </p:nvSpPr>
        <p:spPr>
          <a:xfrm>
            <a:off x="360000" y="4783680"/>
            <a:ext cx="5903640" cy="35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750" b="1" strike="noStrike" spc="-1" dirty="0">
                <a:solidFill>
                  <a:srgbClr val="000000"/>
                </a:solidFill>
                <a:latin typeface="Arial"/>
              </a:rPr>
              <a:t>CAFIPEMF 2021-2022</a:t>
            </a:r>
            <a:endParaRPr lang="fr-FR" sz="750" b="0" strike="noStrike" spc="-1" dirty="0">
              <a:latin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21181" y="83127"/>
            <a:ext cx="2903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bg2"/>
                </a:solidFill>
              </a:rPr>
              <a:t>Contenu de la formation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692726" y="912787"/>
            <a:ext cx="2175164" cy="34163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u="sng" dirty="0">
                <a:solidFill>
                  <a:schemeClr val="bg2"/>
                </a:solidFill>
              </a:rPr>
              <a:t>Français</a:t>
            </a:r>
            <a:r>
              <a:rPr lang="fr-FR" dirty="0">
                <a:solidFill>
                  <a:schemeClr val="bg2"/>
                </a:solidFill>
              </a:rPr>
              <a:t>: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Langage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Lecture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Grammaire Conjugaison Orthographe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Production d’écrit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366653" y="910130"/>
            <a:ext cx="2175164" cy="34163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u="sng" dirty="0">
                <a:solidFill>
                  <a:schemeClr val="bg2"/>
                </a:solidFill>
              </a:rPr>
              <a:t>Mathématiques: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Construction du nombre</a:t>
            </a:r>
          </a:p>
          <a:p>
            <a:pPr marL="285750" indent="-285750">
              <a:buFontTx/>
              <a:buChar char="-"/>
            </a:pPr>
            <a:r>
              <a:rPr lang="fr-FR" dirty="0"/>
              <a:t>Gestion de l’espace</a:t>
            </a:r>
          </a:p>
          <a:p>
            <a:pPr marL="285750" indent="-285750">
              <a:buFontTx/>
              <a:buChar char="-"/>
            </a:pPr>
            <a:r>
              <a:rPr lang="fr-FR" dirty="0"/>
              <a:t>Résolution de problème</a:t>
            </a:r>
          </a:p>
          <a:p>
            <a:pPr marL="285750" indent="-285750">
              <a:buFontTx/>
              <a:buChar char="-"/>
            </a:pPr>
            <a:r>
              <a:rPr lang="fr-FR" dirty="0"/>
              <a:t>Géométrie Mesure</a:t>
            </a:r>
          </a:p>
          <a:p>
            <a:pPr marL="285750" indent="-285750">
              <a:buFontTx/>
              <a:buChar char="-"/>
            </a:pPr>
            <a:r>
              <a:rPr lang="fr-FR" dirty="0"/>
              <a:t>Construction opération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6040580" y="910130"/>
            <a:ext cx="2867893" cy="34163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u="sng" dirty="0">
                <a:solidFill>
                  <a:schemeClr val="bg2"/>
                </a:solidFill>
              </a:rPr>
              <a:t>Ingénierie de formation: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Posture du formateur</a:t>
            </a:r>
          </a:p>
          <a:p>
            <a:pPr marL="285750" indent="-285750">
              <a:buFontTx/>
              <a:buChar char="-"/>
            </a:pPr>
            <a:r>
              <a:rPr lang="fr-FR" dirty="0"/>
              <a:t>Compétences du formateur</a:t>
            </a:r>
          </a:p>
          <a:p>
            <a:pPr marL="285750" indent="-285750">
              <a:buFontTx/>
              <a:buChar char="-"/>
            </a:pPr>
            <a:r>
              <a:rPr lang="fr-FR" dirty="0"/>
              <a:t>Analyse de séance / observables</a:t>
            </a:r>
          </a:p>
          <a:p>
            <a:pPr marL="285750" indent="-285750">
              <a:buFontTx/>
              <a:buChar char="-"/>
            </a:pPr>
            <a:r>
              <a:rPr lang="fr-FR" dirty="0"/>
              <a:t>Rédaction d’un rapport</a:t>
            </a:r>
          </a:p>
          <a:p>
            <a:pPr marL="285750" indent="-285750">
              <a:buFontTx/>
              <a:buChar char="-"/>
            </a:pPr>
            <a:r>
              <a:rPr lang="fr-FR" dirty="0"/>
              <a:t>Action de formation</a:t>
            </a:r>
          </a:p>
          <a:p>
            <a:pPr marL="285750" indent="-285750">
              <a:buFontTx/>
              <a:buChar char="-"/>
            </a:pPr>
            <a:r>
              <a:rPr lang="fr-FR" dirty="0"/>
              <a:t>Méthodologie et d’initialisation à la recherche</a:t>
            </a:r>
          </a:p>
        </p:txBody>
      </p:sp>
      <p:sp>
        <p:nvSpPr>
          <p:cNvPr id="6" name="TextShape 7"/>
          <p:cNvSpPr txBox="1"/>
          <p:nvPr/>
        </p:nvSpPr>
        <p:spPr>
          <a:xfrm>
            <a:off x="360000" y="4783680"/>
            <a:ext cx="5903640" cy="359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750" b="1" strike="noStrike" spc="-1" dirty="0">
                <a:solidFill>
                  <a:srgbClr val="000000"/>
                </a:solidFill>
                <a:latin typeface="Arial"/>
              </a:rPr>
              <a:t>CAFIPEMF 2021-2022</a:t>
            </a:r>
            <a:endParaRPr lang="fr-FR" sz="75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83557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MINISTÈRIEL</Template>
  <TotalTime>404</TotalTime>
  <Words>336</Words>
  <Application>Microsoft Office PowerPoint</Application>
  <PresentationFormat>Affichage à l'écran (16:9)</PresentationFormat>
  <Paragraphs>74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Arial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Décret n°2019-935 du 06/09/2019 allocation de formation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Microsoft Office User</dc:creator>
  <cp:lastModifiedBy>Liliane</cp:lastModifiedBy>
  <cp:revision>26</cp:revision>
  <dcterms:created xsi:type="dcterms:W3CDTF">2020-03-05T15:21:24Z</dcterms:created>
  <dcterms:modified xsi:type="dcterms:W3CDTF">2021-05-26T00:39:19Z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ntentTypeId">
    <vt:lpwstr>0x010100AA711CBDF24E87429AD9C0273156F54A</vt:lpwstr>
  </property>
  <property fmtid="{D5CDD505-2E9C-101B-9397-08002B2CF9AE}" pid="4" name="HiddenSlides">
    <vt:i4>3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Manager">
    <vt:lpwstr>Client</vt:lpwstr>
  </property>
  <property fmtid="{D5CDD505-2E9C-101B-9397-08002B2CF9AE}" pid="9" name="Notes">
    <vt:i4>0</vt:i4>
  </property>
  <property fmtid="{D5CDD505-2E9C-101B-9397-08002B2CF9AE}" pid="10" name="PresentationFormat">
    <vt:lpwstr>Affichage à l'écran (16:9)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9</vt:i4>
  </property>
</Properties>
</file>