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7" r:id="rId4"/>
  </p:sldMasterIdLst>
  <p:notesMasterIdLst>
    <p:notesMasterId r:id="rId16"/>
  </p:notesMasterIdLst>
  <p:handoutMasterIdLst>
    <p:handoutMasterId r:id="rId17"/>
  </p:handoutMasterIdLst>
  <p:sldIdLst>
    <p:sldId id="358" r:id="rId5"/>
    <p:sldId id="412" r:id="rId6"/>
    <p:sldId id="413" r:id="rId7"/>
    <p:sldId id="515" r:id="rId8"/>
    <p:sldId id="420" r:id="rId9"/>
    <p:sldId id="518" r:id="rId10"/>
    <p:sldId id="519" r:id="rId11"/>
    <p:sldId id="504" r:id="rId12"/>
    <p:sldId id="505" r:id="rId13"/>
    <p:sldId id="524" r:id="rId14"/>
    <p:sldId id="520" r:id="rId15"/>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191">
          <p15:clr>
            <a:srgbClr val="A4A3A4"/>
          </p15:clr>
        </p15:guide>
        <p15:guide id="3" orient="horz" pos="854">
          <p15:clr>
            <a:srgbClr val="A4A3A4"/>
          </p15:clr>
        </p15:guide>
        <p15:guide id="4" orient="horz" pos="821">
          <p15:clr>
            <a:srgbClr val="A4A3A4"/>
          </p15:clr>
        </p15:guide>
        <p15:guide id="5" orient="horz" pos="3049">
          <p15:clr>
            <a:srgbClr val="A4A3A4"/>
          </p15:clr>
        </p15:guide>
        <p15:guide id="6" orient="horz" pos="3151">
          <p15:clr>
            <a:srgbClr val="A4A3A4"/>
          </p15:clr>
        </p15:guide>
        <p15:guide id="7" pos="2880">
          <p15:clr>
            <a:srgbClr val="A4A3A4"/>
          </p15:clr>
        </p15:guide>
        <p15:guide id="8" pos="476">
          <p15:clr>
            <a:srgbClr val="A4A3A4"/>
          </p15:clr>
        </p15:guide>
        <p15:guide id="9" pos="5193">
          <p15:clr>
            <a:srgbClr val="A4A3A4"/>
          </p15:clr>
        </p15:guide>
        <p15:guide id="10" pos="5465">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85" autoAdjust="0"/>
    <p:restoredTop sz="85191"/>
  </p:normalViewPr>
  <p:slideViewPr>
    <p:cSldViewPr showGuides="1">
      <p:cViewPr varScale="1">
        <p:scale>
          <a:sx n="25" d="100"/>
          <a:sy n="25" d="100"/>
        </p:scale>
        <p:origin x="1002" y="36"/>
      </p:cViewPr>
      <p:guideLst>
        <p:guide orient="horz" pos="1620"/>
        <p:guide orient="horz" pos="191"/>
        <p:guide orient="horz" pos="854"/>
        <p:guide orient="horz" pos="821"/>
        <p:guide orient="horz" pos="3049"/>
        <p:guide orient="horz" pos="3151"/>
        <p:guide pos="2880"/>
        <p:guide pos="476"/>
        <p:guide pos="5193"/>
        <p:guide pos="5465"/>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10" d="100"/>
          <a:sy n="110" d="100"/>
        </p:scale>
        <p:origin x="3976"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8031316-BC0B-224C-BE28-AF2FEB77235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a:extLst>
              <a:ext uri="{FF2B5EF4-FFF2-40B4-BE49-F238E27FC236}">
                <a16:creationId xmlns:a16="http://schemas.microsoft.com/office/drawing/2014/main" id="{DAAB4EE7-CA12-C74B-9A25-200FE17142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89F263C-300C-0C49-870A-309B04749054}" type="datetimeFigureOut">
              <a:rPr lang="en-GB" smtClean="0"/>
              <a:t>15/02/2021</a:t>
            </a:fld>
            <a:endParaRPr lang="en-GB"/>
          </a:p>
        </p:txBody>
      </p:sp>
      <p:sp>
        <p:nvSpPr>
          <p:cNvPr id="4" name="Espace réservé du pied de page 3">
            <a:extLst>
              <a:ext uri="{FF2B5EF4-FFF2-40B4-BE49-F238E27FC236}">
                <a16:creationId xmlns:a16="http://schemas.microsoft.com/office/drawing/2014/main" id="{FF3BD57A-BA14-A04D-BDFA-9C5CC357B3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Espace réservé du numéro de diapositive 4">
            <a:extLst>
              <a:ext uri="{FF2B5EF4-FFF2-40B4-BE49-F238E27FC236}">
                <a16:creationId xmlns:a16="http://schemas.microsoft.com/office/drawing/2014/main" id="{9E4ED24E-E2DB-B240-AFF7-24E604D5FC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C3D0593-823B-654E-A922-7D42C5DA134F}" type="slidenum">
              <a:rPr lang="en-GB" smtClean="0"/>
              <a:t>‹N°›</a:t>
            </a:fld>
            <a:endParaRPr lang="en-GB"/>
          </a:p>
        </p:txBody>
      </p:sp>
    </p:spTree>
    <p:extLst>
      <p:ext uri="{BB962C8B-B14F-4D97-AF65-F5344CB8AC3E}">
        <p14:creationId xmlns:p14="http://schemas.microsoft.com/office/powerpoint/2010/main" val="610683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D680E798-53FF-4C51-A981-953463752515}" type="datetimeFigureOut">
              <a:rPr lang="fr-FR" smtClean="0"/>
              <a:pPr/>
              <a:t>15/02/2021</a:t>
            </a:fld>
            <a:endParaRPr lang="fr-FR"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fld id="{1B06CD8F-B7ED-4A05-9FB1-A01CC0EF02CC}" type="slidenum">
              <a:rPr lang="fr-FR" smtClean="0"/>
              <a:pPr/>
              <a:t>‹N°›</a:t>
            </a:fld>
            <a:endParaRPr lang="fr-FR" dirty="0"/>
          </a:p>
        </p:txBody>
      </p:sp>
    </p:spTree>
    <p:extLst>
      <p:ext uri="{BB962C8B-B14F-4D97-AF65-F5344CB8AC3E}">
        <p14:creationId xmlns:p14="http://schemas.microsoft.com/office/powerpoint/2010/main" val="411662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solidFill>
                  <a:prstClr val="black"/>
                </a:solidFill>
              </a:rPr>
              <a:pPr/>
              <a:t>1</a:t>
            </a:fld>
            <a:endParaRPr lang="fr-FR" dirty="0">
              <a:solidFill>
                <a:prstClr val="black"/>
              </a:solidFill>
            </a:endParaRPr>
          </a:p>
        </p:txBody>
      </p:sp>
    </p:spTree>
    <p:extLst>
      <p:ext uri="{BB962C8B-B14F-4D97-AF65-F5344CB8AC3E}">
        <p14:creationId xmlns:p14="http://schemas.microsoft.com/office/powerpoint/2010/main" val="2999033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2</a:t>
            </a:fld>
            <a:endParaRPr lang="fr-FR" dirty="0"/>
          </a:p>
        </p:txBody>
      </p:sp>
    </p:spTree>
    <p:extLst>
      <p:ext uri="{BB962C8B-B14F-4D97-AF65-F5344CB8AC3E}">
        <p14:creationId xmlns:p14="http://schemas.microsoft.com/office/powerpoint/2010/main" val="1289858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solidFill>
                  <a:prstClr val="black"/>
                </a:solidFill>
              </a:rPr>
              <a:pPr/>
              <a:t>11</a:t>
            </a:fld>
            <a:endParaRPr lang="fr-FR" dirty="0">
              <a:solidFill>
                <a:prstClr val="black"/>
              </a:solidFill>
            </a:endParaRPr>
          </a:p>
        </p:txBody>
      </p:sp>
    </p:spTree>
    <p:extLst>
      <p:ext uri="{BB962C8B-B14F-4D97-AF65-F5344CB8AC3E}">
        <p14:creationId xmlns:p14="http://schemas.microsoft.com/office/powerpoint/2010/main" val="14299872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4963500"/>
            <a:ext cx="180000" cy="180000"/>
          </a:xfrm>
          <a:ln>
            <a:solidFill>
              <a:schemeClr val="tx1">
                <a:alpha val="0"/>
              </a:schemeClr>
            </a:solidFill>
          </a:ln>
        </p:spPr>
        <p:txBody>
          <a:bodyPr/>
          <a:lstStyle>
            <a:lvl1pPr>
              <a:defRPr sz="100">
                <a:solidFill>
                  <a:schemeClr val="tx1">
                    <a:alpha val="0"/>
                  </a:schemeClr>
                </a:solidFill>
              </a:defRPr>
            </a:lvl1pPr>
          </a:lstStyle>
          <a:p>
            <a:r>
              <a:rPr lang="fr-FR"/>
              <a:t>02/11/2020</a:t>
            </a:r>
            <a:endParaRPr lang="fr-FR" dirty="0"/>
          </a:p>
        </p:txBody>
      </p:sp>
      <p:sp>
        <p:nvSpPr>
          <p:cNvPr id="5" name="Espace réservé du pied de page 4"/>
          <p:cNvSpPr>
            <a:spLocks noGrp="1"/>
          </p:cNvSpPr>
          <p:nvPr>
            <p:ph type="ftr" sz="quarter" idx="11"/>
          </p:nvPr>
        </p:nvSpPr>
        <p:spPr bwMode="gray">
          <a:xfrm>
            <a:off x="720000" y="3919897"/>
            <a:ext cx="3240000" cy="900000"/>
          </a:xfrm>
        </p:spPr>
        <p:txBody>
          <a:bodyPr anchor="b" anchorCtr="0"/>
          <a:lstStyle>
            <a:lvl1pPr>
              <a:defRPr sz="1150"/>
            </a:lvl1pPr>
          </a:lstStyle>
          <a:p>
            <a:r>
              <a:rPr lang="fr-FR"/>
              <a:t>DEPP</a:t>
            </a:r>
            <a:endParaRPr lang="fr-FR" dirty="0"/>
          </a:p>
        </p:txBody>
      </p:sp>
      <p:sp>
        <p:nvSpPr>
          <p:cNvPr id="6" name="Espace réservé du numéro de diapositive 5"/>
          <p:cNvSpPr>
            <a:spLocks noGrp="1"/>
          </p:cNvSpPr>
          <p:nvPr>
            <p:ph type="sldNum" sz="quarter" idx="12"/>
          </p:nvPr>
        </p:nvSpPr>
        <p:spPr bwMode="gray">
          <a:xfrm>
            <a:off x="0" y="4963500"/>
            <a:ext cx="180000" cy="180000"/>
          </a:xfrm>
          <a:ln>
            <a:solidFill>
              <a:schemeClr val="tx1">
                <a:alpha val="0"/>
              </a:schemeClr>
            </a:solidFill>
          </a:ln>
        </p:spPr>
        <p:txBody>
          <a:bodyPr/>
          <a:lstStyle>
            <a:lvl1pPr>
              <a:defRPr sz="100">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536" y="267494"/>
            <a:ext cx="7668344" cy="2282648"/>
          </a:xfrm>
          <a:prstGeom prst="rect">
            <a:avLst/>
          </a:prstGeom>
        </p:spPr>
      </p:pic>
    </p:spTree>
    <p:extLst>
      <p:ext uri="{BB962C8B-B14F-4D97-AF65-F5344CB8AC3E}">
        <p14:creationId xmlns:p14="http://schemas.microsoft.com/office/powerpoint/2010/main" val="3432610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sp>
        <p:nvSpPr>
          <p:cNvPr id="2" name="Espace réservé de la date 1"/>
          <p:cNvSpPr>
            <a:spLocks noGrp="1"/>
          </p:cNvSpPr>
          <p:nvPr>
            <p:ph type="dt" sz="half" idx="10"/>
          </p:nvPr>
        </p:nvSpPr>
        <p:spPr bwMode="gray"/>
        <p:txBody>
          <a:bodyPr/>
          <a:lstStyle/>
          <a:p>
            <a:pPr algn="r"/>
            <a:r>
              <a:rPr lang="fr-FR" cap="all"/>
              <a:t>02/11/2020</a:t>
            </a:r>
            <a:endParaRPr lang="fr-FR" cap="all" dirty="0"/>
          </a:p>
        </p:txBody>
      </p:sp>
      <p:sp>
        <p:nvSpPr>
          <p:cNvPr id="3" name="Espace réservé du pied de page 2"/>
          <p:cNvSpPr>
            <a:spLocks noGrp="1"/>
          </p:cNvSpPr>
          <p:nvPr>
            <p:ph type="ftr" sz="quarter" idx="11"/>
          </p:nvPr>
        </p:nvSpPr>
        <p:spPr bwMode="gray">
          <a:xfrm>
            <a:off x="360000" y="4783500"/>
            <a:ext cx="5904000" cy="360000"/>
          </a:xfrm>
          <a:prstGeom prst="rect">
            <a:avLst/>
          </a:prstGeom>
        </p:spPr>
        <p:txBody>
          <a:bodyPr/>
          <a:lstStyle/>
          <a:p>
            <a:r>
              <a:rPr lang="fr-FR"/>
              <a:t>DEPP</a:t>
            </a:r>
            <a:endParaRPr lang="fr-FR" dirty="0"/>
          </a:p>
        </p:txBody>
      </p:sp>
      <p:sp>
        <p:nvSpPr>
          <p:cNvPr id="8" name="Espace réservé du numéro de diapositive 7"/>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1" name="Espace réservé du texte 10"/>
          <p:cNvSpPr>
            <a:spLocks noGrp="1"/>
          </p:cNvSpPr>
          <p:nvPr>
            <p:ph type="body" sz="quarter" idx="13" hasCustomPrompt="1"/>
          </p:nvPr>
        </p:nvSpPr>
        <p:spPr bwMode="gray">
          <a:xfrm>
            <a:off x="360000" y="2346046"/>
            <a:ext cx="8424000" cy="2077200"/>
          </a:xfrm>
        </p:spPr>
        <p:txBody>
          <a:bodyPr/>
          <a:lstStyle>
            <a:lvl1pPr>
              <a:lnSpc>
                <a:spcPct val="90000"/>
              </a:lnSpc>
              <a:spcAft>
                <a:spcPts val="0"/>
              </a:spcAft>
              <a:defRPr sz="3250" b="1" cap="all" baseline="0"/>
            </a:lvl1pPr>
            <a:lvl2pPr marL="0" indent="0">
              <a:spcBef>
                <a:spcPts val="500"/>
              </a:spcBef>
              <a:spcAft>
                <a:spcPts val="0"/>
              </a:spcAft>
              <a:buNone/>
              <a:defRPr sz="1850"/>
            </a:lvl2pPr>
          </a:lstStyle>
          <a:p>
            <a:pPr lvl="0"/>
            <a:r>
              <a:rPr lang="fr-FR" dirty="0"/>
              <a:t>Titre</a:t>
            </a:r>
          </a:p>
          <a:p>
            <a:pPr lvl="1"/>
            <a:r>
              <a:rPr lang="fr-FR" dirty="0"/>
              <a:t>Sous-titre</a:t>
            </a:r>
          </a:p>
        </p:txBody>
      </p:sp>
      <p:cxnSp>
        <p:nvCxnSpPr>
          <p:cNvPr id="12" name="Connecteur droit 11"/>
          <p:cNvCxnSpPr/>
          <p:nvPr userDrawn="1"/>
        </p:nvCxnSpPr>
        <p:spPr bwMode="gray">
          <a:xfrm>
            <a:off x="360000" y="4784400"/>
            <a:ext cx="8424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512" y="180000"/>
            <a:ext cx="4716611" cy="1404000"/>
          </a:xfrm>
          <a:prstGeom prst="rect">
            <a:avLst/>
          </a:prstGeom>
        </p:spPr>
      </p:pic>
    </p:spTree>
    <p:extLst>
      <p:ext uri="{BB962C8B-B14F-4D97-AF65-F5344CB8AC3E}">
        <p14:creationId xmlns:p14="http://schemas.microsoft.com/office/powerpoint/2010/main" val="3483904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59999" y="900000"/>
            <a:ext cx="8424000" cy="720000"/>
          </a:xfrm>
        </p:spPr>
        <p:txBody>
          <a:bodyPr/>
          <a:lstStyle>
            <a:lvl1pPr>
              <a:defRPr/>
            </a:lvl1pPr>
          </a:lstStyle>
          <a:p>
            <a:r>
              <a:rPr lang="fr-FR" dirty="0"/>
              <a:t>Titre</a:t>
            </a:r>
          </a:p>
        </p:txBody>
      </p:sp>
      <p:sp>
        <p:nvSpPr>
          <p:cNvPr id="3" name="Espace réservé de la date 2"/>
          <p:cNvSpPr>
            <a:spLocks noGrp="1"/>
          </p:cNvSpPr>
          <p:nvPr>
            <p:ph type="dt" sz="half" idx="10"/>
          </p:nvPr>
        </p:nvSpPr>
        <p:spPr bwMode="gray"/>
        <p:txBody>
          <a:bodyPr/>
          <a:lstStyle>
            <a:lvl1pPr>
              <a:defRPr/>
            </a:lvl1pPr>
          </a:lstStyle>
          <a:p>
            <a:pPr algn="r"/>
            <a:r>
              <a:rPr lang="fr-FR" cap="all"/>
              <a:t>02/11/2020</a:t>
            </a:r>
            <a:endParaRPr lang="fr-FR" cap="all" dirty="0"/>
          </a:p>
        </p:txBody>
      </p:sp>
      <p:sp>
        <p:nvSpPr>
          <p:cNvPr id="4" name="Espace réservé du pied de page 3"/>
          <p:cNvSpPr>
            <a:spLocks noGrp="1"/>
          </p:cNvSpPr>
          <p:nvPr>
            <p:ph type="ftr" sz="quarter" idx="11"/>
          </p:nvPr>
        </p:nvSpPr>
        <p:spPr bwMode="gray">
          <a:xfrm>
            <a:off x="360000" y="4783500"/>
            <a:ext cx="5904000" cy="360000"/>
          </a:xfrm>
          <a:prstGeom prst="rect">
            <a:avLst/>
          </a:prstGeom>
        </p:spPr>
        <p:txBody>
          <a:bodyPr/>
          <a:lstStyle/>
          <a:p>
            <a:r>
              <a:rPr lang="fr-FR"/>
              <a:t>DEPP</a:t>
            </a:r>
            <a:endParaRPr lang="fr-FR" dirty="0"/>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359998" y="1891968"/>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3312000" y="1893600"/>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6263999" y="1893600"/>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Tree>
    <p:extLst>
      <p:ext uri="{BB962C8B-B14F-4D97-AF65-F5344CB8AC3E}">
        <p14:creationId xmlns:p14="http://schemas.microsoft.com/office/powerpoint/2010/main" val="1641030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738000"/>
            <a:ext cx="9144000" cy="4406400"/>
          </a:xfrm>
          <a:solidFill>
            <a:schemeClr val="bg1">
              <a:lumMod val="85000"/>
            </a:schemeClr>
          </a:solidFill>
        </p:spPr>
        <p:txBody>
          <a:bodyPr tIns="1080000" anchor="ctr" anchorCtr="0"/>
          <a:lstStyle>
            <a:lvl1pPr algn="ctr">
              <a:defRPr cap="all" baseline="0"/>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2" name="Titre 1"/>
          <p:cNvSpPr>
            <a:spLocks noGrp="1"/>
          </p:cNvSpPr>
          <p:nvPr>
            <p:ph type="title" hasCustomPrompt="1"/>
          </p:nvPr>
        </p:nvSpPr>
        <p:spPr bwMode="gray">
          <a:xfrm>
            <a:off x="359999" y="738000"/>
            <a:ext cx="8424000" cy="40464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tx1"/>
            </a:solidFill>
          </a:ln>
        </p:spPr>
        <p:txBody>
          <a:bodyPr lIns="0" bIns="360000" anchor="ctr" anchorCtr="0"/>
          <a:lstStyle>
            <a:lvl1pPr marL="396000" indent="-396000">
              <a:buFont typeface="+mj-lt"/>
              <a:buAutoNum type="arabicPeriod"/>
              <a:defRPr sz="3250"/>
            </a:lvl1pPr>
          </a:lstStyle>
          <a:p>
            <a:r>
              <a:rPr lang="fr-FR" dirty="0"/>
              <a:t>Titre</a:t>
            </a:r>
          </a:p>
        </p:txBody>
      </p:sp>
      <p:sp>
        <p:nvSpPr>
          <p:cNvPr id="3" name="Espace réservé de la date 2"/>
          <p:cNvSpPr>
            <a:spLocks noGrp="1"/>
          </p:cNvSpPr>
          <p:nvPr>
            <p:ph type="dt" sz="half" idx="10"/>
          </p:nvPr>
        </p:nvSpPr>
        <p:spPr bwMode="gray"/>
        <p:txBody>
          <a:bodyPr/>
          <a:lstStyle>
            <a:lvl1pPr>
              <a:defRPr/>
            </a:lvl1pPr>
          </a:lstStyle>
          <a:p>
            <a:pPr algn="r"/>
            <a:r>
              <a:rPr lang="fr-FR" cap="all"/>
              <a:t>02/11/2020</a:t>
            </a:r>
            <a:endParaRPr lang="fr-FR" cap="all" dirty="0"/>
          </a:p>
        </p:txBody>
      </p:sp>
      <p:sp>
        <p:nvSpPr>
          <p:cNvPr id="4" name="Espace réservé du pied de page 3"/>
          <p:cNvSpPr>
            <a:spLocks noGrp="1"/>
          </p:cNvSpPr>
          <p:nvPr>
            <p:ph type="ftr" sz="quarter" idx="11"/>
          </p:nvPr>
        </p:nvSpPr>
        <p:spPr bwMode="gray">
          <a:xfrm>
            <a:off x="360000" y="4783500"/>
            <a:ext cx="5904000" cy="360000"/>
          </a:xfrm>
          <a:prstGeom prst="rect">
            <a:avLst/>
          </a:prstGeom>
        </p:spPr>
        <p:txBody>
          <a:bodyPr/>
          <a:lstStyle/>
          <a:p>
            <a:r>
              <a:rPr lang="fr-FR"/>
              <a:t>DEPP</a:t>
            </a:r>
            <a:endParaRPr lang="fr-FR" dirty="0"/>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190859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59999" y="900000"/>
            <a:ext cx="8424000" cy="720000"/>
          </a:xfrm>
        </p:spPr>
        <p:txBody>
          <a:bodyPr/>
          <a:lstStyle>
            <a:lvl1pPr>
              <a:defRPr/>
            </a:lvl1pPr>
          </a:lstStyle>
          <a:p>
            <a:r>
              <a:rPr lang="fr-FR" dirty="0"/>
              <a:t>Titre</a:t>
            </a:r>
          </a:p>
        </p:txBody>
      </p:sp>
      <p:sp>
        <p:nvSpPr>
          <p:cNvPr id="3" name="Espace réservé de la date 2"/>
          <p:cNvSpPr>
            <a:spLocks noGrp="1"/>
          </p:cNvSpPr>
          <p:nvPr>
            <p:ph type="dt" sz="half" idx="10"/>
          </p:nvPr>
        </p:nvSpPr>
        <p:spPr bwMode="gray"/>
        <p:txBody>
          <a:bodyPr/>
          <a:lstStyle>
            <a:lvl1pPr>
              <a:defRPr/>
            </a:lvl1pPr>
          </a:lstStyle>
          <a:p>
            <a:pPr algn="r"/>
            <a:r>
              <a:rPr lang="fr-FR" cap="all"/>
              <a:t>02/11/2020</a:t>
            </a:r>
            <a:endParaRPr lang="fr-FR" cap="all" dirty="0"/>
          </a:p>
        </p:txBody>
      </p:sp>
      <p:sp>
        <p:nvSpPr>
          <p:cNvPr id="4" name="Espace réservé du pied de page 3"/>
          <p:cNvSpPr>
            <a:spLocks noGrp="1"/>
          </p:cNvSpPr>
          <p:nvPr>
            <p:ph type="ftr" sz="quarter" idx="11"/>
          </p:nvPr>
        </p:nvSpPr>
        <p:spPr bwMode="gray">
          <a:xfrm>
            <a:off x="360000" y="4783500"/>
            <a:ext cx="5904000" cy="360000"/>
          </a:xfrm>
          <a:prstGeom prst="rect">
            <a:avLst/>
          </a:prstGeom>
        </p:spPr>
        <p:txBody>
          <a:bodyPr/>
          <a:lstStyle/>
          <a:p>
            <a:r>
              <a:rPr lang="fr-FR"/>
              <a:t>DEPP</a:t>
            </a:r>
            <a:endParaRPr lang="fr-FR" dirty="0"/>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0" name="Espace réservé du texte 9"/>
          <p:cNvSpPr>
            <a:spLocks noGrp="1"/>
          </p:cNvSpPr>
          <p:nvPr>
            <p:ph type="body" sz="quarter" idx="13" hasCustomPrompt="1"/>
          </p:nvPr>
        </p:nvSpPr>
        <p:spPr bwMode="gray">
          <a:xfrm>
            <a:off x="3312000" y="180000"/>
            <a:ext cx="5472000" cy="360000"/>
          </a:xfrm>
        </p:spPr>
        <p:txBody>
          <a:bodyPr/>
          <a:lstStyle>
            <a:lvl1pPr marL="108000" indent="-108000" algn="r">
              <a:spcAft>
                <a:spcPts val="0"/>
              </a:spcAft>
              <a:buFont typeface="+mj-lt"/>
              <a:buAutoNum type="arabicPeriod"/>
              <a:defRPr sz="750" b="1"/>
            </a:lvl1pPr>
            <a:lvl2pPr marL="108000" indent="-108000" algn="r">
              <a:spcBef>
                <a:spcPts val="0"/>
              </a:spcBef>
              <a:spcAft>
                <a:spcPts val="0"/>
              </a:spcAft>
              <a:buFont typeface="+mj-lt"/>
              <a:buAutoNum type="alphaLcPeriod"/>
              <a:defRPr sz="750"/>
            </a:lvl2pPr>
          </a:lstStyle>
          <a:p>
            <a:pPr lvl="0"/>
            <a:r>
              <a:rPr lang="fr-FR" dirty="0"/>
              <a:t>Titre</a:t>
            </a:r>
          </a:p>
          <a:p>
            <a:pPr lvl="1"/>
            <a:r>
              <a:rPr lang="fr-FR" dirty="0"/>
              <a:t>Sous-titre</a:t>
            </a:r>
          </a:p>
        </p:txBody>
      </p:sp>
      <p:sp>
        <p:nvSpPr>
          <p:cNvPr id="12" name="Espace réservé du texte 11"/>
          <p:cNvSpPr>
            <a:spLocks noGrp="1"/>
          </p:cNvSpPr>
          <p:nvPr>
            <p:ph type="body" sz="quarter" idx="14" hasCustomPrompt="1"/>
          </p:nvPr>
        </p:nvSpPr>
        <p:spPr bwMode="gray">
          <a:xfrm>
            <a:off x="359999"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3" name="Espace réservé du texte 11"/>
          <p:cNvSpPr>
            <a:spLocks noGrp="1"/>
          </p:cNvSpPr>
          <p:nvPr>
            <p:ph type="body" sz="quarter" idx="15" hasCustomPrompt="1"/>
          </p:nvPr>
        </p:nvSpPr>
        <p:spPr bwMode="gray">
          <a:xfrm>
            <a:off x="3312000"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p:cNvSpPr>
            <a:spLocks noGrp="1"/>
          </p:cNvSpPr>
          <p:nvPr>
            <p:ph type="body" sz="quarter" idx="16" hasCustomPrompt="1"/>
          </p:nvPr>
        </p:nvSpPr>
        <p:spPr bwMode="gray">
          <a:xfrm>
            <a:off x="6264000"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3840454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age de contenu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6" name="Espace réservé du texte 6"/>
          <p:cNvSpPr>
            <a:spLocks noGrp="1"/>
          </p:cNvSpPr>
          <p:nvPr>
            <p:ph type="body" sz="quarter" idx="13" hasCustomPrompt="1"/>
          </p:nvPr>
        </p:nvSpPr>
        <p:spPr>
          <a:xfrm>
            <a:off x="804864" y="1103312"/>
            <a:ext cx="7881937" cy="3449241"/>
          </a:xfrm>
        </p:spPr>
        <p:txBody>
          <a:bodyPr/>
          <a:lstStyle>
            <a:lvl1pPr marL="133350" marR="0" indent="-133350" algn="l" defTabSz="342900" rtl="0" eaLnBrk="1" fontAlgn="auto" latinLnBrk="0" hangingPunct="1">
              <a:lnSpc>
                <a:spcPct val="100000"/>
              </a:lnSpc>
              <a:spcBef>
                <a:spcPct val="20000"/>
              </a:spcBef>
              <a:spcAft>
                <a:spcPts val="0"/>
              </a:spcAft>
              <a:buClrTx/>
              <a:buSzPct val="100000"/>
              <a:buFont typeface="Arial"/>
              <a:buChar char="■"/>
              <a:tabLst/>
              <a:defRPr/>
            </a:lvl1pPr>
            <a:lvl2pPr marL="470297" marR="0" indent="-127397" algn="l" defTabSz="342900" rtl="0" eaLnBrk="1" fontAlgn="auto" latinLnBrk="0" hangingPunct="1">
              <a:lnSpc>
                <a:spcPct val="100000"/>
              </a:lnSpc>
              <a:spcBef>
                <a:spcPct val="20000"/>
              </a:spcBef>
              <a:spcAft>
                <a:spcPts val="0"/>
              </a:spcAft>
              <a:buClr>
                <a:srgbClr val="9B008A"/>
              </a:buClr>
              <a:buSzTx/>
              <a:buFont typeface="Arial Italic"/>
              <a:buChar char="■"/>
              <a:tabLst/>
              <a:defRPr/>
            </a:lvl2pPr>
            <a:lvl3pPr marL="470297" marR="0" indent="0" algn="l" defTabSz="342900" rtl="0" eaLnBrk="1" fontAlgn="auto" latinLnBrk="0" hangingPunct="1">
              <a:lnSpc>
                <a:spcPct val="100000"/>
              </a:lnSpc>
              <a:spcBef>
                <a:spcPct val="20000"/>
              </a:spcBef>
              <a:spcAft>
                <a:spcPts val="0"/>
              </a:spcAft>
              <a:buClrTx/>
              <a:buSzTx/>
              <a:buFont typeface="Arial"/>
              <a:buNone/>
              <a:tabLst/>
              <a:defRPr/>
            </a:lvl3pPr>
            <a:lvl4pPr marL="470297" marR="0" indent="133350" algn="l" defTabSz="342900" rtl="0" eaLnBrk="1" fontAlgn="auto" latinLnBrk="0" hangingPunct="1">
              <a:lnSpc>
                <a:spcPct val="100000"/>
              </a:lnSpc>
              <a:spcBef>
                <a:spcPct val="20000"/>
              </a:spcBef>
              <a:spcAft>
                <a:spcPts val="0"/>
              </a:spcAft>
              <a:buClr>
                <a:srgbClr val="9B008A"/>
              </a:buClr>
              <a:buSzTx/>
              <a:buFont typeface="Arial"/>
              <a:buChar char="–"/>
              <a:tabLst/>
              <a:defRPr/>
            </a:lvl4pPr>
            <a:lvl5pPr marL="604838" marR="0" indent="0" algn="l" defTabSz="342900" rtl="0" eaLnBrk="1" fontAlgn="auto" latinLnBrk="0" hangingPunct="1">
              <a:lnSpc>
                <a:spcPct val="100000"/>
              </a:lnSpc>
              <a:spcBef>
                <a:spcPct val="20000"/>
              </a:spcBef>
              <a:spcAft>
                <a:spcPts val="0"/>
              </a:spcAft>
              <a:buClrTx/>
              <a:buSzTx/>
              <a:buFont typeface="Arial"/>
              <a:buNone/>
              <a:tabLst/>
              <a:defRPr/>
            </a:lvl5pPr>
          </a:lstStyle>
          <a:p>
            <a:pPr lvl="0"/>
            <a:r>
              <a:rPr lang="fr-FR" dirty="0"/>
              <a:t> 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005799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359999" y="900000"/>
            <a:ext cx="8424000" cy="720000"/>
          </a:xfrm>
          <a:prstGeom prst="rect">
            <a:avLst/>
          </a:prstGeom>
        </p:spPr>
        <p:txBody>
          <a:bodyPr vert="horz" lIns="0" tIns="0" rIns="0" bIns="0" rtlCol="0" anchor="t" anchorCtr="0">
            <a:noAutofit/>
          </a:bodyPr>
          <a:lstStyle/>
          <a:p>
            <a:r>
              <a:rPr lang="fr-FR" noProof="0" dirty="0"/>
              <a:t>Titre</a:t>
            </a:r>
          </a:p>
        </p:txBody>
      </p:sp>
      <p:sp>
        <p:nvSpPr>
          <p:cNvPr id="3" name="Espace réservé du texte 2"/>
          <p:cNvSpPr>
            <a:spLocks noGrp="1"/>
          </p:cNvSpPr>
          <p:nvPr>
            <p:ph type="body" idx="1"/>
          </p:nvPr>
        </p:nvSpPr>
        <p:spPr bwMode="gray">
          <a:xfrm>
            <a:off x="359999" y="1836000"/>
            <a:ext cx="8424000" cy="2574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4" name="Espace réservé de la date 3"/>
          <p:cNvSpPr>
            <a:spLocks noGrp="1"/>
          </p:cNvSpPr>
          <p:nvPr>
            <p:ph type="dt" sz="half" idx="2"/>
          </p:nvPr>
        </p:nvSpPr>
        <p:spPr bwMode="gray">
          <a:xfrm>
            <a:off x="7614000" y="4783500"/>
            <a:ext cx="1170000" cy="360000"/>
          </a:xfrm>
          <a:prstGeom prst="rect">
            <a:avLst/>
          </a:prstGeom>
        </p:spPr>
        <p:txBody>
          <a:bodyPr vert="horz" lIns="0" tIns="0" rIns="0" bIns="0" rtlCol="0" anchor="ctr" anchorCtr="0">
            <a:noAutofit/>
          </a:bodyPr>
          <a:lstStyle>
            <a:lvl1pPr algn="ctr">
              <a:defRPr sz="750" b="1">
                <a:solidFill>
                  <a:schemeClr val="tx1"/>
                </a:solidFill>
              </a:defRPr>
            </a:lvl1pPr>
          </a:lstStyle>
          <a:p>
            <a:pPr algn="r"/>
            <a:r>
              <a:rPr lang="fr-FR" cap="all"/>
              <a:t>02/11/2020</a:t>
            </a:r>
            <a:endParaRPr lang="fr-FR" cap="all" dirty="0"/>
          </a:p>
        </p:txBody>
      </p:sp>
      <p:sp>
        <p:nvSpPr>
          <p:cNvPr id="5" name="Espace réservé du pied de page 4"/>
          <p:cNvSpPr>
            <a:spLocks noGrp="1"/>
          </p:cNvSpPr>
          <p:nvPr>
            <p:ph type="ftr" sz="quarter" idx="3"/>
          </p:nvPr>
        </p:nvSpPr>
        <p:spPr bwMode="gray">
          <a:xfrm>
            <a:off x="360000" y="4783500"/>
            <a:ext cx="5904000" cy="360000"/>
          </a:xfrm>
          <a:prstGeom prst="rect">
            <a:avLst/>
          </a:prstGeom>
        </p:spPr>
        <p:txBody>
          <a:bodyPr vert="horz" lIns="0" tIns="0" rIns="0" bIns="0" rtlCol="0" anchor="ctr" anchorCtr="0">
            <a:noAutofit/>
          </a:bodyPr>
          <a:lstStyle>
            <a:lvl1pPr algn="l">
              <a:defRPr sz="750" b="1">
                <a:solidFill>
                  <a:schemeClr val="tx1"/>
                </a:solidFill>
              </a:defRPr>
            </a:lvl1pPr>
          </a:lstStyle>
          <a:p>
            <a:r>
              <a:rPr lang="fr-FR"/>
              <a:t>DEPP</a:t>
            </a:r>
            <a:endParaRPr lang="fr-FR" dirty="0"/>
          </a:p>
        </p:txBody>
      </p:sp>
      <p:sp>
        <p:nvSpPr>
          <p:cNvPr id="6" name="Espace réservé du numéro de diapositive 5"/>
          <p:cNvSpPr>
            <a:spLocks noGrp="1"/>
          </p:cNvSpPr>
          <p:nvPr>
            <p:ph type="sldNum" sz="quarter" idx="4"/>
          </p:nvPr>
        </p:nvSpPr>
        <p:spPr bwMode="gray">
          <a:xfrm>
            <a:off x="6264000"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‹N°›</a:t>
            </a:fld>
            <a:endParaRPr lang="fr-FR" dirty="0"/>
          </a:p>
        </p:txBody>
      </p:sp>
      <p:cxnSp>
        <p:nvCxnSpPr>
          <p:cNvPr id="10" name="Connecteur droit 9"/>
          <p:cNvCxnSpPr/>
          <p:nvPr userDrawn="1"/>
        </p:nvCxnSpPr>
        <p:spPr bwMode="gray">
          <a:xfrm>
            <a:off x="360000" y="4784400"/>
            <a:ext cx="8424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Imag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23528" y="108000"/>
            <a:ext cx="1693141" cy="504000"/>
          </a:xfrm>
          <a:prstGeom prst="rect">
            <a:avLst/>
          </a:prstGeom>
        </p:spPr>
      </p:pic>
    </p:spTree>
  </p:cSld>
  <p:clrMap bg1="lt1" tx1="dk1" bg2="lt2" tx2="dk2" accent1="accent1" accent2="accent2" accent3="accent3" accent4="accent4" accent5="accent5" accent6="accent6" hlink="hlink" folHlink="folHlink"/>
  <p:sldLayoutIdLst>
    <p:sldLayoutId id="2147483808" r:id="rId1"/>
    <p:sldLayoutId id="2147483812" r:id="rId2"/>
    <p:sldLayoutId id="2147483810" r:id="rId3"/>
    <p:sldLayoutId id="2147483811" r:id="rId4"/>
    <p:sldLayoutId id="2147483809" r:id="rId5"/>
    <p:sldLayoutId id="2147483813" r:id="rId6"/>
  </p:sldLayoutIdLst>
  <p:hf hdr="0"/>
  <p:txStyles>
    <p:title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6"/>
          <p:cNvSpPr txBox="1">
            <a:spLocks/>
          </p:cNvSpPr>
          <p:nvPr/>
        </p:nvSpPr>
        <p:spPr>
          <a:xfrm>
            <a:off x="985406" y="2931790"/>
            <a:ext cx="7164288" cy="2081771"/>
          </a:xfrm>
          <a:prstGeom prst="rect">
            <a:avLst/>
          </a:prstGeom>
        </p:spPr>
        <p:txBody>
          <a:bodyPr vert="horz" lIns="68580" tIns="34290" rIns="68580" bIns="34290" rtlCol="0" anchor="ctr">
            <a:noAutofit/>
          </a:bodyPr>
          <a:lstStyle>
            <a:lvl1pPr algn="l" defTabSz="457200" rtl="0" eaLnBrk="1" latinLnBrk="0" hangingPunct="1">
              <a:spcBef>
                <a:spcPct val="0"/>
              </a:spcBef>
              <a:buNone/>
              <a:defRPr sz="3000" kern="1200" cap="all">
                <a:solidFill>
                  <a:schemeClr val="tx1">
                    <a:lumMod val="75000"/>
                    <a:lumOff val="25000"/>
                  </a:schemeClr>
                </a:solidFill>
                <a:latin typeface="+mj-lt"/>
                <a:ea typeface="+mj-ea"/>
                <a:cs typeface="+mj-cs"/>
              </a:defRPr>
            </a:lvl1pPr>
          </a:lstStyle>
          <a:p>
            <a:pPr algn="ctr">
              <a:defRPr/>
            </a:pPr>
            <a:r>
              <a:rPr lang="fr-FR" sz="1800" cap="none" dirty="0">
                <a:solidFill>
                  <a:schemeClr val="tx1"/>
                </a:solidFill>
              </a:rPr>
              <a:t>Thierry Rocher </a:t>
            </a:r>
          </a:p>
          <a:p>
            <a:pPr algn="ctr">
              <a:defRPr/>
            </a:pPr>
            <a:r>
              <a:rPr lang="fr-FR" sz="1800" cap="none" dirty="0">
                <a:solidFill>
                  <a:schemeClr val="tx1"/>
                </a:solidFill>
              </a:rPr>
              <a:t>Adjoint au sous-directeur des évaluations et de la performance scolaire (DEPP)</a:t>
            </a:r>
          </a:p>
        </p:txBody>
      </p:sp>
      <p:sp>
        <p:nvSpPr>
          <p:cNvPr id="13" name="Titre 6"/>
          <p:cNvSpPr>
            <a:spLocks noGrp="1"/>
          </p:cNvSpPr>
          <p:nvPr>
            <p:ph type="title"/>
          </p:nvPr>
        </p:nvSpPr>
        <p:spPr>
          <a:xfrm>
            <a:off x="787130" y="1059582"/>
            <a:ext cx="7560840" cy="2160240"/>
          </a:xfrm>
        </p:spPr>
        <p:txBody>
          <a:bodyPr/>
          <a:lstStyle/>
          <a:p>
            <a:pPr algn="ctr"/>
            <a:r>
              <a:rPr lang="fr-FR" sz="1800" b="0" dirty="0"/>
              <a:t>Plan français</a:t>
            </a:r>
            <a:br>
              <a:rPr lang="fr-FR" sz="1800" b="0" dirty="0"/>
            </a:br>
            <a:r>
              <a:rPr lang="fr-FR" sz="1800" b="0" dirty="0"/>
              <a:t>Formation nationale des conseillers pédagogiques référents français</a:t>
            </a:r>
            <a:br>
              <a:rPr lang="fr-FR" dirty="0"/>
            </a:br>
            <a:br>
              <a:rPr lang="fr-FR" dirty="0"/>
            </a:br>
            <a:br>
              <a:rPr lang="fr-FR" sz="2400" dirty="0"/>
            </a:br>
            <a:r>
              <a:rPr lang="fr-FR" dirty="0"/>
              <a:t>Présentation du test de fluence à l’entrée en 6</a:t>
            </a:r>
            <a:r>
              <a:rPr lang="fr-FR" baseline="30000" dirty="0"/>
              <a:t>ème</a:t>
            </a:r>
            <a:r>
              <a:rPr lang="fr-FR" dirty="0"/>
              <a:t> </a:t>
            </a:r>
            <a:br>
              <a:rPr lang="fr-FR" sz="2400" dirty="0"/>
            </a:br>
            <a:endParaRPr lang="fr-FR" sz="1600" dirty="0"/>
          </a:p>
        </p:txBody>
      </p:sp>
    </p:spTree>
    <p:extLst>
      <p:ext uri="{BB962C8B-B14F-4D97-AF65-F5344CB8AC3E}">
        <p14:creationId xmlns:p14="http://schemas.microsoft.com/office/powerpoint/2010/main" val="4059516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E8B2D8-BFCC-B54B-A907-738CE91BEB57}"/>
              </a:ext>
            </a:extLst>
          </p:cNvPr>
          <p:cNvSpPr>
            <a:spLocks noGrp="1"/>
          </p:cNvSpPr>
          <p:nvPr>
            <p:ph type="title"/>
          </p:nvPr>
        </p:nvSpPr>
        <p:spPr/>
        <p:txBody>
          <a:bodyPr/>
          <a:lstStyle/>
          <a:p>
            <a:r>
              <a:rPr lang="en-GB" dirty="0" err="1"/>
              <a:t>Croisement</a:t>
            </a:r>
            <a:endParaRPr lang="en-GB" dirty="0"/>
          </a:p>
        </p:txBody>
      </p:sp>
      <p:sp>
        <p:nvSpPr>
          <p:cNvPr id="6" name="Espace réservé du texte 5">
            <a:extLst>
              <a:ext uri="{FF2B5EF4-FFF2-40B4-BE49-F238E27FC236}">
                <a16:creationId xmlns:a16="http://schemas.microsoft.com/office/drawing/2014/main" id="{61244A03-978F-674E-B2D6-E5C9D5871E00}"/>
              </a:ext>
            </a:extLst>
          </p:cNvPr>
          <p:cNvSpPr>
            <a:spLocks noGrp="1"/>
          </p:cNvSpPr>
          <p:nvPr>
            <p:ph type="body" sz="quarter" idx="13"/>
          </p:nvPr>
        </p:nvSpPr>
        <p:spPr>
          <a:xfrm>
            <a:off x="359999" y="1712230"/>
            <a:ext cx="2520000" cy="2530800"/>
          </a:xfrm>
        </p:spPr>
        <p:txBody>
          <a:bodyPr/>
          <a:lstStyle/>
          <a:p>
            <a:pPr marL="0" indent="0">
              <a:buNone/>
            </a:pPr>
            <a:r>
              <a:rPr lang="en-GB" sz="2400" b="0" dirty="0">
                <a:latin typeface="Calibri" panose="020F0502020204030204" pitchFamily="34" charset="0"/>
                <a:cs typeface="Calibri" panose="020F0502020204030204" pitchFamily="34" charset="0"/>
              </a:rPr>
              <a:t>Des </a:t>
            </a:r>
            <a:r>
              <a:rPr lang="en-GB" sz="2400" b="0" dirty="0" err="1">
                <a:latin typeface="Calibri" panose="020F0502020204030204" pitchFamily="34" charset="0"/>
                <a:cs typeface="Calibri" panose="020F0502020204030204" pitchFamily="34" charset="0"/>
              </a:rPr>
              <a:t>profils</a:t>
            </a:r>
            <a:r>
              <a:rPr lang="en-GB" sz="2400" b="0" dirty="0">
                <a:latin typeface="Calibri" panose="020F0502020204030204" pitchFamily="34" charset="0"/>
                <a:cs typeface="Calibri" panose="020F0502020204030204" pitchFamily="34" charset="0"/>
              </a:rPr>
              <a:t> </a:t>
            </a:r>
            <a:r>
              <a:rPr lang="en-GB" sz="2400" b="0" dirty="0" err="1">
                <a:latin typeface="Calibri" panose="020F0502020204030204" pitchFamily="34" charset="0"/>
                <a:cs typeface="Calibri" panose="020F0502020204030204" pitchFamily="34" charset="0"/>
              </a:rPr>
              <a:t>variés</a:t>
            </a:r>
            <a:endParaRPr lang="en-GB" sz="2400" b="0" dirty="0">
              <a:latin typeface="Calibri" panose="020F0502020204030204" pitchFamily="34" charset="0"/>
              <a:cs typeface="Calibri" panose="020F0502020204030204" pitchFamily="34" charset="0"/>
            </a:endParaRPr>
          </a:p>
        </p:txBody>
      </p:sp>
      <p:sp>
        <p:nvSpPr>
          <p:cNvPr id="7" name="Espace réservé du texte 6">
            <a:extLst>
              <a:ext uri="{FF2B5EF4-FFF2-40B4-BE49-F238E27FC236}">
                <a16:creationId xmlns:a16="http://schemas.microsoft.com/office/drawing/2014/main" id="{6E0F2E82-EDC2-2E46-AA62-561E71EB03DE}"/>
              </a:ext>
            </a:extLst>
          </p:cNvPr>
          <p:cNvSpPr>
            <a:spLocks noGrp="1"/>
          </p:cNvSpPr>
          <p:nvPr>
            <p:ph type="body" sz="quarter" idx="14"/>
          </p:nvPr>
        </p:nvSpPr>
        <p:spPr/>
        <p:txBody>
          <a:bodyPr/>
          <a:lstStyle/>
          <a:p>
            <a:endParaRPr lang="en-GB"/>
          </a:p>
        </p:txBody>
      </p:sp>
      <p:sp>
        <p:nvSpPr>
          <p:cNvPr id="8" name="Espace réservé du texte 7">
            <a:extLst>
              <a:ext uri="{FF2B5EF4-FFF2-40B4-BE49-F238E27FC236}">
                <a16:creationId xmlns:a16="http://schemas.microsoft.com/office/drawing/2014/main" id="{C4F30A02-D2D1-CA4A-A384-13EFE2CCAD39}"/>
              </a:ext>
            </a:extLst>
          </p:cNvPr>
          <p:cNvSpPr>
            <a:spLocks noGrp="1"/>
          </p:cNvSpPr>
          <p:nvPr>
            <p:ph type="body" sz="quarter" idx="15"/>
          </p:nvPr>
        </p:nvSpPr>
        <p:spPr/>
        <p:txBody>
          <a:bodyPr/>
          <a:lstStyle/>
          <a:p>
            <a:endParaRPr lang="en-GB"/>
          </a:p>
        </p:txBody>
      </p:sp>
      <p:pic>
        <p:nvPicPr>
          <p:cNvPr id="11" name="Image 10">
            <a:extLst>
              <a:ext uri="{FF2B5EF4-FFF2-40B4-BE49-F238E27FC236}">
                <a16:creationId xmlns:a16="http://schemas.microsoft.com/office/drawing/2014/main" id="{BDE2C937-1044-CD4E-9ECB-186328AE245D}"/>
              </a:ext>
            </a:extLst>
          </p:cNvPr>
          <p:cNvPicPr>
            <a:picLocks noChangeAspect="1"/>
          </p:cNvPicPr>
          <p:nvPr/>
        </p:nvPicPr>
        <p:blipFill>
          <a:blip r:embed="rId2"/>
          <a:stretch>
            <a:fillRect/>
          </a:stretch>
        </p:blipFill>
        <p:spPr>
          <a:xfrm>
            <a:off x="2873774" y="447208"/>
            <a:ext cx="6018706" cy="4155926"/>
          </a:xfrm>
          <a:prstGeom prst="rect">
            <a:avLst/>
          </a:prstGeom>
        </p:spPr>
      </p:pic>
      <p:sp>
        <p:nvSpPr>
          <p:cNvPr id="12" name="Espace réservé de la date 2">
            <a:extLst>
              <a:ext uri="{FF2B5EF4-FFF2-40B4-BE49-F238E27FC236}">
                <a16:creationId xmlns:a16="http://schemas.microsoft.com/office/drawing/2014/main" id="{67ADD2AE-B599-774A-ABD8-5932A74AE678}"/>
              </a:ext>
            </a:extLst>
          </p:cNvPr>
          <p:cNvSpPr>
            <a:spLocks noGrp="1"/>
          </p:cNvSpPr>
          <p:nvPr>
            <p:ph type="dt" sz="half" idx="10"/>
          </p:nvPr>
        </p:nvSpPr>
        <p:spPr>
          <a:xfrm>
            <a:off x="7614000" y="4783500"/>
            <a:ext cx="1170000" cy="360000"/>
          </a:xfrm>
        </p:spPr>
        <p:txBody>
          <a:bodyPr/>
          <a:lstStyle/>
          <a:p>
            <a:pPr algn="r"/>
            <a:r>
              <a:rPr lang="fr-FR" cap="all" dirty="0"/>
              <a:t>04/02/2021</a:t>
            </a:r>
          </a:p>
        </p:txBody>
      </p:sp>
      <p:sp>
        <p:nvSpPr>
          <p:cNvPr id="13" name="Espace réservé du pied de page 3">
            <a:extLst>
              <a:ext uri="{FF2B5EF4-FFF2-40B4-BE49-F238E27FC236}">
                <a16:creationId xmlns:a16="http://schemas.microsoft.com/office/drawing/2014/main" id="{39DE5656-3AB0-ED46-B7EE-F2410E818986}"/>
              </a:ext>
            </a:extLst>
          </p:cNvPr>
          <p:cNvSpPr>
            <a:spLocks noGrp="1"/>
          </p:cNvSpPr>
          <p:nvPr>
            <p:ph type="ftr" sz="quarter" idx="11"/>
          </p:nvPr>
        </p:nvSpPr>
        <p:spPr>
          <a:xfrm>
            <a:off x="360000" y="4783500"/>
            <a:ext cx="5904000" cy="360000"/>
          </a:xfrm>
        </p:spPr>
        <p:txBody>
          <a:bodyPr/>
          <a:lstStyle/>
          <a:p>
            <a:r>
              <a:rPr lang="fr-FR" dirty="0"/>
              <a:t>DEPP</a:t>
            </a:r>
          </a:p>
        </p:txBody>
      </p:sp>
      <p:sp>
        <p:nvSpPr>
          <p:cNvPr id="14" name="Espace réservé du numéro de diapositive 4">
            <a:extLst>
              <a:ext uri="{FF2B5EF4-FFF2-40B4-BE49-F238E27FC236}">
                <a16:creationId xmlns:a16="http://schemas.microsoft.com/office/drawing/2014/main" id="{7D395A4C-96E8-0949-BCFA-1D964E81955C}"/>
              </a:ext>
            </a:extLst>
          </p:cNvPr>
          <p:cNvSpPr>
            <a:spLocks noGrp="1"/>
          </p:cNvSpPr>
          <p:nvPr>
            <p:ph type="sldNum" sz="quarter" idx="12"/>
          </p:nvPr>
        </p:nvSpPr>
        <p:spPr>
          <a:xfrm>
            <a:off x="6264000" y="4783500"/>
            <a:ext cx="1350000" cy="360000"/>
          </a:xfrm>
        </p:spPr>
        <p:txBody>
          <a:bodyPr/>
          <a:lstStyle/>
          <a:p>
            <a:fld id="{733122C9-A0B9-462F-8757-0847AD287B63}" type="slidenum">
              <a:rPr lang="fr-FR" smtClean="0"/>
              <a:pPr/>
              <a:t>10</a:t>
            </a:fld>
            <a:endParaRPr lang="fr-FR" dirty="0"/>
          </a:p>
        </p:txBody>
      </p:sp>
      <p:sp>
        <p:nvSpPr>
          <p:cNvPr id="15" name="ZoneTexte 14">
            <a:extLst>
              <a:ext uri="{FF2B5EF4-FFF2-40B4-BE49-F238E27FC236}">
                <a16:creationId xmlns:a16="http://schemas.microsoft.com/office/drawing/2014/main" id="{9E68689B-9637-4242-B337-A092585A3C20}"/>
              </a:ext>
            </a:extLst>
          </p:cNvPr>
          <p:cNvSpPr txBox="1"/>
          <p:nvPr/>
        </p:nvSpPr>
        <p:spPr>
          <a:xfrm rot="16200000">
            <a:off x="721009" y="2534328"/>
            <a:ext cx="4010201" cy="307777"/>
          </a:xfrm>
          <a:prstGeom prst="rect">
            <a:avLst/>
          </a:prstGeom>
          <a:noFill/>
        </p:spPr>
        <p:txBody>
          <a:bodyPr wrap="square" rtlCol="0">
            <a:spAutoFit/>
          </a:bodyPr>
          <a:lstStyle/>
          <a:p>
            <a:pPr algn="ctr"/>
            <a:r>
              <a:rPr lang="en-GB" sz="1400" dirty="0"/>
              <a:t>Fluence</a:t>
            </a:r>
          </a:p>
        </p:txBody>
      </p:sp>
      <p:sp>
        <p:nvSpPr>
          <p:cNvPr id="16" name="ZoneTexte 15">
            <a:extLst>
              <a:ext uri="{FF2B5EF4-FFF2-40B4-BE49-F238E27FC236}">
                <a16:creationId xmlns:a16="http://schemas.microsoft.com/office/drawing/2014/main" id="{55B308A8-C5B3-BC4D-8531-A9F41D73F0BC}"/>
              </a:ext>
            </a:extLst>
          </p:cNvPr>
          <p:cNvSpPr txBox="1"/>
          <p:nvPr/>
        </p:nvSpPr>
        <p:spPr>
          <a:xfrm>
            <a:off x="4188799" y="4475723"/>
            <a:ext cx="4010201" cy="307777"/>
          </a:xfrm>
          <a:prstGeom prst="rect">
            <a:avLst/>
          </a:prstGeom>
          <a:noFill/>
        </p:spPr>
        <p:txBody>
          <a:bodyPr wrap="square" rtlCol="0">
            <a:spAutoFit/>
          </a:bodyPr>
          <a:lstStyle/>
          <a:p>
            <a:pPr algn="ctr"/>
            <a:r>
              <a:rPr lang="fr-FR" sz="1400"/>
              <a:t>Compréhension de l’écrit</a:t>
            </a:r>
          </a:p>
        </p:txBody>
      </p:sp>
    </p:spTree>
    <p:extLst>
      <p:ext uri="{BB962C8B-B14F-4D97-AF65-F5344CB8AC3E}">
        <p14:creationId xmlns:p14="http://schemas.microsoft.com/office/powerpoint/2010/main" val="873724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6"/>
          <p:cNvSpPr>
            <a:spLocks noGrp="1"/>
          </p:cNvSpPr>
          <p:nvPr>
            <p:ph type="title"/>
          </p:nvPr>
        </p:nvSpPr>
        <p:spPr>
          <a:xfrm>
            <a:off x="1475656" y="987574"/>
            <a:ext cx="6183789" cy="2160240"/>
          </a:xfrm>
        </p:spPr>
        <p:txBody>
          <a:bodyPr/>
          <a:lstStyle/>
          <a:p>
            <a:pPr algn="ctr"/>
            <a:br>
              <a:rPr lang="fr-FR" sz="3200" dirty="0"/>
            </a:br>
            <a:br>
              <a:rPr lang="fr-FR" sz="3200" dirty="0"/>
            </a:br>
            <a:br>
              <a:rPr lang="fr-FR" sz="3200" dirty="0"/>
            </a:br>
            <a:r>
              <a:rPr lang="fr-FR" sz="2400" dirty="0"/>
              <a:t>Merci de votre attention</a:t>
            </a:r>
            <a:br>
              <a:rPr lang="fr-FR" sz="2400" dirty="0"/>
            </a:br>
            <a:endParaRPr lang="fr-FR" sz="1600" dirty="0"/>
          </a:p>
        </p:txBody>
      </p:sp>
    </p:spTree>
    <p:extLst>
      <p:ext uri="{BB962C8B-B14F-4D97-AF65-F5344CB8AC3E}">
        <p14:creationId xmlns:p14="http://schemas.microsoft.com/office/powerpoint/2010/main" val="495713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pPr algn="r"/>
            <a:r>
              <a:rPr lang="fr-FR" cap="all" dirty="0"/>
              <a:t>04/02/2021</a:t>
            </a:r>
          </a:p>
        </p:txBody>
      </p:sp>
      <p:sp>
        <p:nvSpPr>
          <p:cNvPr id="4" name="Espace réservé du pied de page 3"/>
          <p:cNvSpPr>
            <a:spLocks noGrp="1"/>
          </p:cNvSpPr>
          <p:nvPr>
            <p:ph type="ftr" sz="quarter" idx="11"/>
          </p:nvPr>
        </p:nvSpPr>
        <p:spPr/>
        <p:txBody>
          <a:bodyPr/>
          <a:lstStyle/>
          <a:p>
            <a:r>
              <a:rPr lang="fr-FR" dirty="0"/>
              <a:t>DEPP</a:t>
            </a:r>
          </a:p>
        </p:txBody>
      </p:sp>
      <p:sp>
        <p:nvSpPr>
          <p:cNvPr id="5" name="Espace réservé du numéro de diapositive 4"/>
          <p:cNvSpPr>
            <a:spLocks noGrp="1"/>
          </p:cNvSpPr>
          <p:nvPr>
            <p:ph type="sldNum" sz="quarter" idx="12"/>
          </p:nvPr>
        </p:nvSpPr>
        <p:spPr/>
        <p:txBody>
          <a:bodyPr/>
          <a:lstStyle/>
          <a:p>
            <a:fld id="{733122C9-A0B9-462F-8757-0847AD287B63}" type="slidenum">
              <a:rPr lang="fr-FR" smtClean="0"/>
              <a:pPr/>
              <a:t>2</a:t>
            </a:fld>
            <a:endParaRPr lang="fr-FR" dirty="0"/>
          </a:p>
        </p:txBody>
      </p:sp>
      <p:sp>
        <p:nvSpPr>
          <p:cNvPr id="9" name="Rectangle 8"/>
          <p:cNvSpPr/>
          <p:nvPr/>
        </p:nvSpPr>
        <p:spPr>
          <a:xfrm>
            <a:off x="539552" y="1639513"/>
            <a:ext cx="8064896" cy="3323987"/>
          </a:xfrm>
          <a:prstGeom prst="rect">
            <a:avLst/>
          </a:prstGeom>
        </p:spPr>
        <p:txBody>
          <a:bodyPr wrap="square">
            <a:spAutoFit/>
          </a:bodyPr>
          <a:lstStyle/>
          <a:p>
            <a:pPr marL="171450" indent="-171450">
              <a:buFont typeface="Arial" panose="020B0604020202020204" pitchFamily="34" charset="0"/>
              <a:buChar char="•"/>
            </a:pPr>
            <a:r>
              <a:rPr lang="fr-FR" sz="1600" dirty="0"/>
              <a:t>En début de CP, </a:t>
            </a:r>
          </a:p>
          <a:p>
            <a:pPr marL="628650" lvl="1" indent="-171450">
              <a:buFont typeface="Arial" panose="020B0604020202020204" pitchFamily="34" charset="0"/>
              <a:buChar char="•"/>
            </a:pPr>
            <a:r>
              <a:rPr lang="fr-FR" sz="1600" dirty="0"/>
              <a:t>Une légère baisse de la part des élèves ayant une maîtrise satisfaisante, en particulier dans les domaines travaillés en fin de Grande Section de maternelle. </a:t>
            </a:r>
          </a:p>
          <a:p>
            <a:pPr marL="171450" indent="-171450">
              <a:buFont typeface="Arial" panose="020B0604020202020204" pitchFamily="34" charset="0"/>
              <a:buChar char="•"/>
            </a:pPr>
            <a:endParaRPr lang="fr-FR" sz="1600" dirty="0"/>
          </a:p>
          <a:p>
            <a:pPr marL="171450" indent="-171450">
              <a:buFont typeface="Arial" panose="020B0604020202020204" pitchFamily="34" charset="0"/>
              <a:buChar char="•"/>
            </a:pPr>
            <a:r>
              <a:rPr lang="fr-FR" sz="1600" dirty="0"/>
              <a:t>En début de CE1, </a:t>
            </a:r>
          </a:p>
          <a:p>
            <a:pPr marL="628650" lvl="1" indent="-171450">
              <a:buFont typeface="Arial" panose="020B0604020202020204" pitchFamily="34" charset="0"/>
              <a:buChar char="•"/>
            </a:pPr>
            <a:r>
              <a:rPr lang="fr-FR" sz="1600" dirty="0"/>
              <a:t>Une baisse des résultats plus marquée, </a:t>
            </a:r>
            <a:r>
              <a:rPr lang="fr-FR" sz="1600" u="sng" dirty="0"/>
              <a:t>en particulier en français</a:t>
            </a:r>
            <a:r>
              <a:rPr lang="fr-FR" sz="1600" dirty="0"/>
              <a:t>, avec un accroissement des écarts entre milieux sociaux favorisés et défavorisés</a:t>
            </a:r>
          </a:p>
          <a:p>
            <a:endParaRPr lang="fr-FR" sz="1600" dirty="0"/>
          </a:p>
          <a:p>
            <a:pPr marL="285750" indent="-285750">
              <a:buFont typeface="Arial" panose="020B0604020202020204" pitchFamily="34" charset="0"/>
              <a:buChar char="•"/>
            </a:pPr>
            <a:r>
              <a:rPr lang="fr-FR" sz="1600" dirty="0"/>
              <a:t>En début de 6</a:t>
            </a:r>
            <a:r>
              <a:rPr lang="fr-FR" sz="1600" baseline="30000" dirty="0"/>
              <a:t>ème</a:t>
            </a:r>
            <a:r>
              <a:rPr lang="fr-FR" sz="1600" dirty="0"/>
              <a:t>, </a:t>
            </a:r>
          </a:p>
          <a:p>
            <a:pPr marL="742950" lvl="1" indent="-285750">
              <a:buFont typeface="Arial" panose="020B0604020202020204" pitchFamily="34" charset="0"/>
              <a:buChar char="•"/>
            </a:pPr>
            <a:r>
              <a:rPr lang="fr-FR" sz="1600" dirty="0"/>
              <a:t>on constate une amélioration des résultats de 2019 à 2020 : globale en français, uniquement pour les milieux favorisés en mathématiques</a:t>
            </a:r>
          </a:p>
          <a:p>
            <a:pPr marL="285750" indent="-285750">
              <a:buFont typeface="Arial" panose="020B0604020202020204" pitchFamily="34" charset="0"/>
              <a:buChar char="•"/>
            </a:pPr>
            <a:endParaRPr lang="fr-FR" sz="1600" dirty="0"/>
          </a:p>
          <a:p>
            <a:pPr marL="285750" indent="-285750">
              <a:buFont typeface="Arial" panose="020B0604020202020204" pitchFamily="34" charset="0"/>
              <a:buChar char="•"/>
            </a:pPr>
            <a:endParaRPr lang="fr-FR" sz="1600" dirty="0"/>
          </a:p>
        </p:txBody>
      </p:sp>
      <p:sp>
        <p:nvSpPr>
          <p:cNvPr id="6" name="Titre 1">
            <a:extLst>
              <a:ext uri="{FF2B5EF4-FFF2-40B4-BE49-F238E27FC236}">
                <a16:creationId xmlns:a16="http://schemas.microsoft.com/office/drawing/2014/main" id="{7D58A415-80B7-3446-9FFC-D56F9CDAD551}"/>
              </a:ext>
            </a:extLst>
          </p:cNvPr>
          <p:cNvSpPr>
            <a:spLocks noGrp="1"/>
          </p:cNvSpPr>
          <p:nvPr>
            <p:ph type="title"/>
          </p:nvPr>
        </p:nvSpPr>
        <p:spPr>
          <a:xfrm>
            <a:off x="720000" y="569044"/>
            <a:ext cx="8424000" cy="850578"/>
          </a:xfrm>
        </p:spPr>
        <p:txBody>
          <a:bodyPr/>
          <a:lstStyle/>
          <a:p>
            <a:pPr>
              <a:lnSpc>
                <a:spcPts val="3500"/>
              </a:lnSpc>
            </a:pPr>
            <a:r>
              <a:rPr lang="fr-FR" dirty="0"/>
              <a:t>Evaluations nationales CP-CE1-6</a:t>
            </a:r>
            <a:r>
              <a:rPr lang="fr-FR" baseline="30000" dirty="0"/>
              <a:t>ème</a:t>
            </a:r>
            <a:r>
              <a:rPr lang="fr-FR" dirty="0"/>
              <a:t> </a:t>
            </a:r>
            <a:br>
              <a:rPr lang="fr-FR" dirty="0"/>
            </a:br>
            <a:r>
              <a:rPr lang="fr-FR" dirty="0"/>
              <a:t>Comparaisons 2019 – 2020</a:t>
            </a:r>
          </a:p>
        </p:txBody>
      </p:sp>
    </p:spTree>
    <p:extLst>
      <p:ext uri="{BB962C8B-B14F-4D97-AF65-F5344CB8AC3E}">
        <p14:creationId xmlns:p14="http://schemas.microsoft.com/office/powerpoint/2010/main" val="574711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6">
            <a:extLst>
              <a:ext uri="{FF2B5EF4-FFF2-40B4-BE49-F238E27FC236}">
                <a16:creationId xmlns:a16="http://schemas.microsoft.com/office/drawing/2014/main" id="{A59691B9-E502-C94E-8802-223CFBC0B465}"/>
              </a:ext>
            </a:extLst>
          </p:cNvPr>
          <p:cNvSpPr txBox="1">
            <a:spLocks/>
          </p:cNvSpPr>
          <p:nvPr/>
        </p:nvSpPr>
        <p:spPr bwMode="gray">
          <a:xfrm>
            <a:off x="143976" y="692804"/>
            <a:ext cx="8424000" cy="48476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en-GB" sz="2000" dirty="0"/>
              <a:t>6ème </a:t>
            </a:r>
            <a:r>
              <a:rPr lang="en-GB" sz="2000" dirty="0" err="1"/>
              <a:t>Français</a:t>
            </a:r>
            <a:endParaRPr lang="en-GB" sz="2000" dirty="0"/>
          </a:p>
        </p:txBody>
      </p:sp>
      <p:pic>
        <p:nvPicPr>
          <p:cNvPr id="3" name="Image 2">
            <a:extLst>
              <a:ext uri="{FF2B5EF4-FFF2-40B4-BE49-F238E27FC236}">
                <a16:creationId xmlns:a16="http://schemas.microsoft.com/office/drawing/2014/main" id="{69482331-DD39-4442-91C6-FE5508B22E6E}"/>
              </a:ext>
            </a:extLst>
          </p:cNvPr>
          <p:cNvPicPr>
            <a:picLocks noChangeAspect="1"/>
          </p:cNvPicPr>
          <p:nvPr/>
        </p:nvPicPr>
        <p:blipFill>
          <a:blip r:embed="rId2"/>
          <a:stretch>
            <a:fillRect/>
          </a:stretch>
        </p:blipFill>
        <p:spPr>
          <a:xfrm>
            <a:off x="3293764" y="8743"/>
            <a:ext cx="4774757" cy="4774757"/>
          </a:xfrm>
          <a:prstGeom prst="rect">
            <a:avLst/>
          </a:prstGeom>
        </p:spPr>
      </p:pic>
      <p:sp>
        <p:nvSpPr>
          <p:cNvPr id="4" name="ZoneTexte 3"/>
          <p:cNvSpPr txBox="1"/>
          <p:nvPr/>
        </p:nvSpPr>
        <p:spPr>
          <a:xfrm>
            <a:off x="314481" y="1518958"/>
            <a:ext cx="2448272" cy="1754326"/>
          </a:xfrm>
          <a:prstGeom prst="rect">
            <a:avLst/>
          </a:prstGeom>
          <a:noFill/>
        </p:spPr>
        <p:txBody>
          <a:bodyPr wrap="square" rtlCol="0">
            <a:spAutoFit/>
          </a:bodyPr>
          <a:lstStyle/>
          <a:p>
            <a:r>
              <a:rPr lang="fr-FR" dirty="0"/>
              <a:t>La proportion d’élèves avec une maîtrise insuffisante ou fragile est en baisse par rapport à 2019, 2018 et 2017. </a:t>
            </a:r>
          </a:p>
        </p:txBody>
      </p:sp>
      <p:sp>
        <p:nvSpPr>
          <p:cNvPr id="8" name="Ellipse 7">
            <a:extLst>
              <a:ext uri="{FF2B5EF4-FFF2-40B4-BE49-F238E27FC236}">
                <a16:creationId xmlns:a16="http://schemas.microsoft.com/office/drawing/2014/main" id="{5A692DBF-1D24-EF43-AAC9-5CC1B0A73A9F}"/>
              </a:ext>
            </a:extLst>
          </p:cNvPr>
          <p:cNvSpPr/>
          <p:nvPr/>
        </p:nvSpPr>
        <p:spPr>
          <a:xfrm>
            <a:off x="3707904" y="339502"/>
            <a:ext cx="648072" cy="504056"/>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Espace réservé de la date 2">
            <a:extLst>
              <a:ext uri="{FF2B5EF4-FFF2-40B4-BE49-F238E27FC236}">
                <a16:creationId xmlns:a16="http://schemas.microsoft.com/office/drawing/2014/main" id="{14A83B53-5377-554E-8907-DF903A953A96}"/>
              </a:ext>
            </a:extLst>
          </p:cNvPr>
          <p:cNvSpPr>
            <a:spLocks noGrp="1"/>
          </p:cNvSpPr>
          <p:nvPr>
            <p:ph type="dt" sz="half" idx="10"/>
          </p:nvPr>
        </p:nvSpPr>
        <p:spPr>
          <a:xfrm>
            <a:off x="7614000" y="4783500"/>
            <a:ext cx="1170000" cy="360000"/>
          </a:xfrm>
        </p:spPr>
        <p:txBody>
          <a:bodyPr/>
          <a:lstStyle/>
          <a:p>
            <a:pPr algn="r"/>
            <a:r>
              <a:rPr lang="fr-FR" cap="all" dirty="0"/>
              <a:t>04/02/2021</a:t>
            </a:r>
          </a:p>
        </p:txBody>
      </p:sp>
      <p:sp>
        <p:nvSpPr>
          <p:cNvPr id="10" name="Espace réservé du pied de page 3">
            <a:extLst>
              <a:ext uri="{FF2B5EF4-FFF2-40B4-BE49-F238E27FC236}">
                <a16:creationId xmlns:a16="http://schemas.microsoft.com/office/drawing/2014/main" id="{7E0B7E7E-EC2E-8047-A889-AAB783437A94}"/>
              </a:ext>
            </a:extLst>
          </p:cNvPr>
          <p:cNvSpPr>
            <a:spLocks noGrp="1"/>
          </p:cNvSpPr>
          <p:nvPr>
            <p:ph type="ftr" sz="quarter" idx="11"/>
          </p:nvPr>
        </p:nvSpPr>
        <p:spPr>
          <a:xfrm>
            <a:off x="360000" y="4783500"/>
            <a:ext cx="5904000" cy="360000"/>
          </a:xfrm>
        </p:spPr>
        <p:txBody>
          <a:bodyPr/>
          <a:lstStyle/>
          <a:p>
            <a:r>
              <a:rPr lang="fr-FR"/>
              <a:t>DEPP</a:t>
            </a:r>
            <a:endParaRPr lang="fr-FR" dirty="0"/>
          </a:p>
        </p:txBody>
      </p:sp>
      <p:sp>
        <p:nvSpPr>
          <p:cNvPr id="11" name="Espace réservé du numéro de diapositive 4">
            <a:extLst>
              <a:ext uri="{FF2B5EF4-FFF2-40B4-BE49-F238E27FC236}">
                <a16:creationId xmlns:a16="http://schemas.microsoft.com/office/drawing/2014/main" id="{731B777F-1DF1-3643-A23E-B370E19A7D6A}"/>
              </a:ext>
            </a:extLst>
          </p:cNvPr>
          <p:cNvSpPr>
            <a:spLocks noGrp="1"/>
          </p:cNvSpPr>
          <p:nvPr>
            <p:ph type="sldNum" sz="quarter" idx="12"/>
          </p:nvPr>
        </p:nvSpPr>
        <p:spPr>
          <a:xfrm>
            <a:off x="6264000" y="4783500"/>
            <a:ext cx="1350000" cy="360000"/>
          </a:xfrm>
        </p:spPr>
        <p:txBody>
          <a:bodyPr/>
          <a:lstStyle/>
          <a:p>
            <a:fld id="{733122C9-A0B9-462F-8757-0847AD287B63}" type="slidenum">
              <a:rPr lang="fr-FR" smtClean="0"/>
              <a:pPr/>
              <a:t>3</a:t>
            </a:fld>
            <a:endParaRPr lang="fr-FR" dirty="0"/>
          </a:p>
        </p:txBody>
      </p:sp>
    </p:spTree>
    <p:extLst>
      <p:ext uri="{BB962C8B-B14F-4D97-AF65-F5344CB8AC3E}">
        <p14:creationId xmlns:p14="http://schemas.microsoft.com/office/powerpoint/2010/main" val="109602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F556A2-EB18-114E-B97A-C0C0CC12165A}"/>
              </a:ext>
            </a:extLst>
          </p:cNvPr>
          <p:cNvSpPr>
            <a:spLocks noGrp="1"/>
          </p:cNvSpPr>
          <p:nvPr>
            <p:ph type="title"/>
          </p:nvPr>
        </p:nvSpPr>
        <p:spPr>
          <a:xfrm>
            <a:off x="107504" y="695027"/>
            <a:ext cx="3528392" cy="720000"/>
          </a:xfrm>
        </p:spPr>
        <p:txBody>
          <a:bodyPr/>
          <a:lstStyle/>
          <a:p>
            <a:r>
              <a:rPr lang="fr-FR" sz="2400" dirty="0"/>
              <a:t>Evolutions depuis 2017</a:t>
            </a:r>
            <a:br>
              <a:rPr lang="fr-FR" sz="2400" dirty="0"/>
            </a:br>
            <a:r>
              <a:rPr lang="fr-FR" sz="2400" dirty="0"/>
              <a:t>selon le secteur</a:t>
            </a:r>
            <a:br>
              <a:rPr lang="fr-FR" sz="2400" dirty="0"/>
            </a:br>
            <a:br>
              <a:rPr lang="fr-FR" sz="2400" dirty="0"/>
            </a:br>
            <a:r>
              <a:rPr lang="fr-FR" sz="2000" b="0" dirty="0"/>
              <a:t>Une tendance à la hausse en français</a:t>
            </a:r>
            <a:br>
              <a:rPr lang="fr-FR" sz="2000" b="0" dirty="0"/>
            </a:br>
            <a:br>
              <a:rPr lang="fr-FR" sz="2000" b="0" dirty="0"/>
            </a:br>
            <a:r>
              <a:rPr lang="fr-FR" sz="2000" b="0" dirty="0"/>
              <a:t>Accroissement des écarts en mathématiques</a:t>
            </a:r>
            <a:br>
              <a:rPr lang="fr-FR" sz="2400" dirty="0"/>
            </a:br>
            <a:endParaRPr lang="fr-FR" sz="2400" dirty="0"/>
          </a:p>
        </p:txBody>
      </p:sp>
      <p:pic>
        <p:nvPicPr>
          <p:cNvPr id="7" name="Image 6">
            <a:extLst>
              <a:ext uri="{FF2B5EF4-FFF2-40B4-BE49-F238E27FC236}">
                <a16:creationId xmlns:a16="http://schemas.microsoft.com/office/drawing/2014/main" id="{EFBAD012-AAE8-E748-ABC4-FCA53140B118}"/>
              </a:ext>
            </a:extLst>
          </p:cNvPr>
          <p:cNvPicPr>
            <a:picLocks noChangeAspect="1"/>
          </p:cNvPicPr>
          <p:nvPr/>
        </p:nvPicPr>
        <p:blipFill>
          <a:blip r:embed="rId2"/>
          <a:stretch>
            <a:fillRect/>
          </a:stretch>
        </p:blipFill>
        <p:spPr>
          <a:xfrm>
            <a:off x="3839796" y="51470"/>
            <a:ext cx="5062485" cy="2427734"/>
          </a:xfrm>
          <a:prstGeom prst="rect">
            <a:avLst/>
          </a:prstGeom>
        </p:spPr>
      </p:pic>
      <p:sp>
        <p:nvSpPr>
          <p:cNvPr id="8" name="Espace réservé de la date 2">
            <a:extLst>
              <a:ext uri="{FF2B5EF4-FFF2-40B4-BE49-F238E27FC236}">
                <a16:creationId xmlns:a16="http://schemas.microsoft.com/office/drawing/2014/main" id="{CA32AA0C-1072-9A4D-B18B-1092AE76114B}"/>
              </a:ext>
            </a:extLst>
          </p:cNvPr>
          <p:cNvSpPr>
            <a:spLocks noGrp="1"/>
          </p:cNvSpPr>
          <p:nvPr>
            <p:ph type="dt" sz="half" idx="10"/>
          </p:nvPr>
        </p:nvSpPr>
        <p:spPr>
          <a:xfrm>
            <a:off x="7614000" y="4783500"/>
            <a:ext cx="1170000" cy="360000"/>
          </a:xfrm>
        </p:spPr>
        <p:txBody>
          <a:bodyPr/>
          <a:lstStyle/>
          <a:p>
            <a:pPr algn="r"/>
            <a:r>
              <a:rPr lang="fr-FR" cap="all" dirty="0"/>
              <a:t>04/02/2021</a:t>
            </a:r>
          </a:p>
        </p:txBody>
      </p:sp>
      <p:sp>
        <p:nvSpPr>
          <p:cNvPr id="12" name="Espace réservé du pied de page 3">
            <a:extLst>
              <a:ext uri="{FF2B5EF4-FFF2-40B4-BE49-F238E27FC236}">
                <a16:creationId xmlns:a16="http://schemas.microsoft.com/office/drawing/2014/main" id="{DC2FF11F-D081-AA49-8447-A0014E6F92F7}"/>
              </a:ext>
            </a:extLst>
          </p:cNvPr>
          <p:cNvSpPr>
            <a:spLocks noGrp="1"/>
          </p:cNvSpPr>
          <p:nvPr>
            <p:ph type="ftr" sz="quarter" idx="11"/>
          </p:nvPr>
        </p:nvSpPr>
        <p:spPr>
          <a:xfrm>
            <a:off x="360000" y="4783500"/>
            <a:ext cx="5904000" cy="360000"/>
          </a:xfrm>
        </p:spPr>
        <p:txBody>
          <a:bodyPr/>
          <a:lstStyle/>
          <a:p>
            <a:r>
              <a:rPr lang="fr-FR"/>
              <a:t>DEPP</a:t>
            </a:r>
            <a:endParaRPr lang="fr-FR" dirty="0"/>
          </a:p>
        </p:txBody>
      </p:sp>
      <p:sp>
        <p:nvSpPr>
          <p:cNvPr id="13" name="Espace réservé du numéro de diapositive 4">
            <a:extLst>
              <a:ext uri="{FF2B5EF4-FFF2-40B4-BE49-F238E27FC236}">
                <a16:creationId xmlns:a16="http://schemas.microsoft.com/office/drawing/2014/main" id="{78994BF7-6D3A-714C-9909-7685A7A99360}"/>
              </a:ext>
            </a:extLst>
          </p:cNvPr>
          <p:cNvSpPr>
            <a:spLocks noGrp="1"/>
          </p:cNvSpPr>
          <p:nvPr>
            <p:ph type="sldNum" sz="quarter" idx="12"/>
          </p:nvPr>
        </p:nvSpPr>
        <p:spPr>
          <a:xfrm>
            <a:off x="6264000" y="4783500"/>
            <a:ext cx="1350000" cy="360000"/>
          </a:xfrm>
        </p:spPr>
        <p:txBody>
          <a:bodyPr/>
          <a:lstStyle/>
          <a:p>
            <a:fld id="{733122C9-A0B9-462F-8757-0847AD287B63}" type="slidenum">
              <a:rPr lang="fr-FR" smtClean="0"/>
              <a:pPr/>
              <a:t>4</a:t>
            </a:fld>
            <a:endParaRPr lang="fr-FR" dirty="0"/>
          </a:p>
        </p:txBody>
      </p:sp>
      <p:pic>
        <p:nvPicPr>
          <p:cNvPr id="14" name="Image 13">
            <a:extLst>
              <a:ext uri="{FF2B5EF4-FFF2-40B4-BE49-F238E27FC236}">
                <a16:creationId xmlns:a16="http://schemas.microsoft.com/office/drawing/2014/main" id="{DCCE02F2-A391-8C4A-AEE5-8FF18553CF48}"/>
              </a:ext>
            </a:extLst>
          </p:cNvPr>
          <p:cNvPicPr>
            <a:picLocks noChangeAspect="1"/>
          </p:cNvPicPr>
          <p:nvPr/>
        </p:nvPicPr>
        <p:blipFill>
          <a:blip r:embed="rId3"/>
          <a:stretch>
            <a:fillRect/>
          </a:stretch>
        </p:blipFill>
        <p:spPr>
          <a:xfrm>
            <a:off x="3839796" y="2571750"/>
            <a:ext cx="5096732" cy="2434684"/>
          </a:xfrm>
          <a:prstGeom prst="rect">
            <a:avLst/>
          </a:prstGeom>
        </p:spPr>
      </p:pic>
    </p:spTree>
    <p:extLst>
      <p:ext uri="{BB962C8B-B14F-4D97-AF65-F5344CB8AC3E}">
        <p14:creationId xmlns:p14="http://schemas.microsoft.com/office/powerpoint/2010/main" val="4140672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6">
            <a:extLst>
              <a:ext uri="{FF2B5EF4-FFF2-40B4-BE49-F238E27FC236}">
                <a16:creationId xmlns:a16="http://schemas.microsoft.com/office/drawing/2014/main" id="{A59691B9-E502-C94E-8802-223CFBC0B465}"/>
              </a:ext>
            </a:extLst>
          </p:cNvPr>
          <p:cNvSpPr txBox="1">
            <a:spLocks/>
          </p:cNvSpPr>
          <p:nvPr/>
        </p:nvSpPr>
        <p:spPr bwMode="gray">
          <a:xfrm>
            <a:off x="107504" y="801328"/>
            <a:ext cx="8424000" cy="48476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en-GB" sz="2000" dirty="0"/>
              <a:t>6ème </a:t>
            </a:r>
            <a:r>
              <a:rPr lang="en-GB" sz="2000" dirty="0" err="1"/>
              <a:t>Compréhension</a:t>
            </a:r>
            <a:r>
              <a:rPr lang="en-GB" sz="2000" dirty="0"/>
              <a:t> </a:t>
            </a:r>
          </a:p>
          <a:p>
            <a:r>
              <a:rPr lang="en-GB" sz="2000" dirty="0"/>
              <a:t>de </a:t>
            </a:r>
            <a:r>
              <a:rPr lang="en-GB" sz="2000" dirty="0" err="1"/>
              <a:t>l’écrit</a:t>
            </a:r>
            <a:endParaRPr lang="en-GB" sz="2000" dirty="0"/>
          </a:p>
        </p:txBody>
      </p:sp>
      <p:pic>
        <p:nvPicPr>
          <p:cNvPr id="4" name="Image 3">
            <a:extLst>
              <a:ext uri="{FF2B5EF4-FFF2-40B4-BE49-F238E27FC236}">
                <a16:creationId xmlns:a16="http://schemas.microsoft.com/office/drawing/2014/main" id="{1388773B-6231-FD4F-BD3E-8E3DC1126609}"/>
              </a:ext>
            </a:extLst>
          </p:cNvPr>
          <p:cNvPicPr>
            <a:picLocks noChangeAspect="1"/>
          </p:cNvPicPr>
          <p:nvPr/>
        </p:nvPicPr>
        <p:blipFill>
          <a:blip r:embed="rId2"/>
          <a:stretch>
            <a:fillRect/>
          </a:stretch>
        </p:blipFill>
        <p:spPr>
          <a:xfrm>
            <a:off x="2882010" y="51510"/>
            <a:ext cx="4731990" cy="4731990"/>
          </a:xfrm>
          <a:prstGeom prst="rect">
            <a:avLst/>
          </a:prstGeom>
        </p:spPr>
      </p:pic>
      <p:sp>
        <p:nvSpPr>
          <p:cNvPr id="2" name="ZoneTexte 1"/>
          <p:cNvSpPr txBox="1"/>
          <p:nvPr/>
        </p:nvSpPr>
        <p:spPr>
          <a:xfrm>
            <a:off x="306625" y="1742137"/>
            <a:ext cx="2736304" cy="2585323"/>
          </a:xfrm>
          <a:prstGeom prst="rect">
            <a:avLst/>
          </a:prstGeom>
          <a:noFill/>
        </p:spPr>
        <p:txBody>
          <a:bodyPr wrap="square" rtlCol="0">
            <a:spAutoFit/>
          </a:bodyPr>
          <a:lstStyle/>
          <a:p>
            <a:r>
              <a:rPr lang="fr-FR" dirty="0"/>
              <a:t>La proportion d’élèves atteignant un score satisfaisant est de 61 %. Elle varie selon les secteurs de scolarisation de 36% à 72%, et l’écart filles / garçons est de 13 points au bénéfice des filles.</a:t>
            </a:r>
          </a:p>
        </p:txBody>
      </p:sp>
      <p:sp>
        <p:nvSpPr>
          <p:cNvPr id="9" name="Ellipse 8">
            <a:extLst>
              <a:ext uri="{FF2B5EF4-FFF2-40B4-BE49-F238E27FC236}">
                <a16:creationId xmlns:a16="http://schemas.microsoft.com/office/drawing/2014/main" id="{137CB326-3E9E-7C46-858A-32CC57EE8257}"/>
              </a:ext>
            </a:extLst>
          </p:cNvPr>
          <p:cNvSpPr/>
          <p:nvPr/>
        </p:nvSpPr>
        <p:spPr>
          <a:xfrm>
            <a:off x="5652120" y="411510"/>
            <a:ext cx="576064" cy="432048"/>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Ellipse 9">
            <a:extLst>
              <a:ext uri="{FF2B5EF4-FFF2-40B4-BE49-F238E27FC236}">
                <a16:creationId xmlns:a16="http://schemas.microsoft.com/office/drawing/2014/main" id="{D83AC7C0-F5E9-5F4A-8256-924D3BA08C06}"/>
              </a:ext>
            </a:extLst>
          </p:cNvPr>
          <p:cNvSpPr/>
          <p:nvPr/>
        </p:nvSpPr>
        <p:spPr>
          <a:xfrm>
            <a:off x="5940152" y="3291830"/>
            <a:ext cx="576064" cy="432048"/>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Espace réservé de la date 2">
            <a:extLst>
              <a:ext uri="{FF2B5EF4-FFF2-40B4-BE49-F238E27FC236}">
                <a16:creationId xmlns:a16="http://schemas.microsoft.com/office/drawing/2014/main" id="{260B7F43-BCB9-624C-9073-0E977B281914}"/>
              </a:ext>
            </a:extLst>
          </p:cNvPr>
          <p:cNvSpPr>
            <a:spLocks noGrp="1"/>
          </p:cNvSpPr>
          <p:nvPr>
            <p:ph type="dt" sz="half" idx="10"/>
          </p:nvPr>
        </p:nvSpPr>
        <p:spPr>
          <a:xfrm>
            <a:off x="7614000" y="4783500"/>
            <a:ext cx="1170000" cy="360000"/>
          </a:xfrm>
        </p:spPr>
        <p:txBody>
          <a:bodyPr/>
          <a:lstStyle/>
          <a:p>
            <a:pPr algn="r"/>
            <a:r>
              <a:rPr lang="fr-FR" cap="all" dirty="0"/>
              <a:t>04/02/2021</a:t>
            </a:r>
          </a:p>
        </p:txBody>
      </p:sp>
      <p:sp>
        <p:nvSpPr>
          <p:cNvPr id="16" name="Espace réservé du pied de page 3">
            <a:extLst>
              <a:ext uri="{FF2B5EF4-FFF2-40B4-BE49-F238E27FC236}">
                <a16:creationId xmlns:a16="http://schemas.microsoft.com/office/drawing/2014/main" id="{762624AA-1E36-3444-8572-56958EA41A2D}"/>
              </a:ext>
            </a:extLst>
          </p:cNvPr>
          <p:cNvSpPr>
            <a:spLocks noGrp="1"/>
          </p:cNvSpPr>
          <p:nvPr>
            <p:ph type="ftr" sz="quarter" idx="11"/>
          </p:nvPr>
        </p:nvSpPr>
        <p:spPr>
          <a:xfrm>
            <a:off x="360000" y="4783500"/>
            <a:ext cx="5904000" cy="360000"/>
          </a:xfrm>
        </p:spPr>
        <p:txBody>
          <a:bodyPr/>
          <a:lstStyle/>
          <a:p>
            <a:r>
              <a:rPr lang="fr-FR"/>
              <a:t>DEPP</a:t>
            </a:r>
            <a:endParaRPr lang="fr-FR" dirty="0"/>
          </a:p>
        </p:txBody>
      </p:sp>
      <p:sp>
        <p:nvSpPr>
          <p:cNvPr id="17" name="Espace réservé du numéro de diapositive 4">
            <a:extLst>
              <a:ext uri="{FF2B5EF4-FFF2-40B4-BE49-F238E27FC236}">
                <a16:creationId xmlns:a16="http://schemas.microsoft.com/office/drawing/2014/main" id="{3A6557D5-8311-9B46-8C63-F5B6A94679DC}"/>
              </a:ext>
            </a:extLst>
          </p:cNvPr>
          <p:cNvSpPr>
            <a:spLocks noGrp="1"/>
          </p:cNvSpPr>
          <p:nvPr>
            <p:ph type="sldNum" sz="quarter" idx="12"/>
          </p:nvPr>
        </p:nvSpPr>
        <p:spPr>
          <a:xfrm>
            <a:off x="6264000" y="4783500"/>
            <a:ext cx="1350000" cy="360000"/>
          </a:xfrm>
        </p:spPr>
        <p:txBody>
          <a:bodyPr/>
          <a:lstStyle/>
          <a:p>
            <a:fld id="{733122C9-A0B9-462F-8757-0847AD287B63}" type="slidenum">
              <a:rPr lang="fr-FR" smtClean="0"/>
              <a:pPr/>
              <a:t>5</a:t>
            </a:fld>
            <a:endParaRPr lang="fr-FR" dirty="0"/>
          </a:p>
        </p:txBody>
      </p:sp>
    </p:spTree>
    <p:extLst>
      <p:ext uri="{BB962C8B-B14F-4D97-AF65-F5344CB8AC3E}">
        <p14:creationId xmlns:p14="http://schemas.microsoft.com/office/powerpoint/2010/main" val="103084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60C5E0-CB3A-B54A-AA69-AC5BE98A9ADD}"/>
              </a:ext>
            </a:extLst>
          </p:cNvPr>
          <p:cNvSpPr>
            <a:spLocks noGrp="1"/>
          </p:cNvSpPr>
          <p:nvPr>
            <p:ph type="title"/>
          </p:nvPr>
        </p:nvSpPr>
        <p:spPr/>
        <p:txBody>
          <a:bodyPr/>
          <a:lstStyle/>
          <a:p>
            <a:r>
              <a:rPr lang="en-GB" dirty="0"/>
              <a:t>Test de</a:t>
            </a:r>
            <a:br>
              <a:rPr lang="en-GB" dirty="0"/>
            </a:br>
            <a:r>
              <a:rPr lang="en-GB" dirty="0"/>
              <a:t>fluence</a:t>
            </a:r>
          </a:p>
        </p:txBody>
      </p:sp>
      <p:sp>
        <p:nvSpPr>
          <p:cNvPr id="13" name="Espace réservé de la date 2">
            <a:extLst>
              <a:ext uri="{FF2B5EF4-FFF2-40B4-BE49-F238E27FC236}">
                <a16:creationId xmlns:a16="http://schemas.microsoft.com/office/drawing/2014/main" id="{D8B8D5E2-0083-0848-9180-88D00ED8B901}"/>
              </a:ext>
            </a:extLst>
          </p:cNvPr>
          <p:cNvSpPr>
            <a:spLocks noGrp="1"/>
          </p:cNvSpPr>
          <p:nvPr>
            <p:ph type="dt" sz="half" idx="10"/>
          </p:nvPr>
        </p:nvSpPr>
        <p:spPr>
          <a:xfrm>
            <a:off x="7614000" y="4783500"/>
            <a:ext cx="1170000" cy="360000"/>
          </a:xfrm>
        </p:spPr>
        <p:txBody>
          <a:bodyPr/>
          <a:lstStyle/>
          <a:p>
            <a:pPr algn="r"/>
            <a:r>
              <a:rPr lang="fr-FR" cap="all" dirty="0"/>
              <a:t>04/02/2021</a:t>
            </a:r>
          </a:p>
        </p:txBody>
      </p:sp>
      <p:sp>
        <p:nvSpPr>
          <p:cNvPr id="14" name="Espace réservé du pied de page 3">
            <a:extLst>
              <a:ext uri="{FF2B5EF4-FFF2-40B4-BE49-F238E27FC236}">
                <a16:creationId xmlns:a16="http://schemas.microsoft.com/office/drawing/2014/main" id="{A91BC893-E483-BF4F-A134-97EE09AE7C91}"/>
              </a:ext>
            </a:extLst>
          </p:cNvPr>
          <p:cNvSpPr>
            <a:spLocks noGrp="1"/>
          </p:cNvSpPr>
          <p:nvPr>
            <p:ph type="ftr" sz="quarter" idx="11"/>
          </p:nvPr>
        </p:nvSpPr>
        <p:spPr>
          <a:xfrm>
            <a:off x="360000" y="4783500"/>
            <a:ext cx="5904000" cy="360000"/>
          </a:xfrm>
        </p:spPr>
        <p:txBody>
          <a:bodyPr/>
          <a:lstStyle/>
          <a:p>
            <a:r>
              <a:rPr lang="fr-FR"/>
              <a:t>DEPP</a:t>
            </a:r>
            <a:endParaRPr lang="fr-FR" dirty="0"/>
          </a:p>
        </p:txBody>
      </p:sp>
      <p:sp>
        <p:nvSpPr>
          <p:cNvPr id="15" name="Espace réservé du numéro de diapositive 4">
            <a:extLst>
              <a:ext uri="{FF2B5EF4-FFF2-40B4-BE49-F238E27FC236}">
                <a16:creationId xmlns:a16="http://schemas.microsoft.com/office/drawing/2014/main" id="{6283C975-6A43-A648-A472-ABEDDE0C68F4}"/>
              </a:ext>
            </a:extLst>
          </p:cNvPr>
          <p:cNvSpPr>
            <a:spLocks noGrp="1"/>
          </p:cNvSpPr>
          <p:nvPr>
            <p:ph type="sldNum" sz="quarter" idx="12"/>
          </p:nvPr>
        </p:nvSpPr>
        <p:spPr>
          <a:xfrm>
            <a:off x="6264000" y="4783500"/>
            <a:ext cx="1350000" cy="360000"/>
          </a:xfrm>
        </p:spPr>
        <p:txBody>
          <a:bodyPr/>
          <a:lstStyle/>
          <a:p>
            <a:fld id="{733122C9-A0B9-462F-8757-0847AD287B63}" type="slidenum">
              <a:rPr lang="fr-FR" smtClean="0"/>
              <a:pPr/>
              <a:t>6</a:t>
            </a:fld>
            <a:endParaRPr lang="fr-FR" dirty="0"/>
          </a:p>
        </p:txBody>
      </p:sp>
      <p:pic>
        <p:nvPicPr>
          <p:cNvPr id="4" name="Image 3">
            <a:extLst>
              <a:ext uri="{FF2B5EF4-FFF2-40B4-BE49-F238E27FC236}">
                <a16:creationId xmlns:a16="http://schemas.microsoft.com/office/drawing/2014/main" id="{6B42F832-158C-C84E-85EC-7BDB38898D15}"/>
              </a:ext>
            </a:extLst>
          </p:cNvPr>
          <p:cNvPicPr>
            <a:picLocks noChangeAspect="1"/>
          </p:cNvPicPr>
          <p:nvPr/>
        </p:nvPicPr>
        <p:blipFill>
          <a:blip r:embed="rId2"/>
          <a:stretch>
            <a:fillRect/>
          </a:stretch>
        </p:blipFill>
        <p:spPr>
          <a:xfrm>
            <a:off x="2257158" y="627534"/>
            <a:ext cx="6517895" cy="3883460"/>
          </a:xfrm>
          <a:prstGeom prst="rect">
            <a:avLst/>
          </a:prstGeom>
        </p:spPr>
      </p:pic>
    </p:spTree>
    <p:extLst>
      <p:ext uri="{BB962C8B-B14F-4D97-AF65-F5344CB8AC3E}">
        <p14:creationId xmlns:p14="http://schemas.microsoft.com/office/powerpoint/2010/main" val="4285227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6">
            <a:extLst>
              <a:ext uri="{FF2B5EF4-FFF2-40B4-BE49-F238E27FC236}">
                <a16:creationId xmlns:a16="http://schemas.microsoft.com/office/drawing/2014/main" id="{A59691B9-E502-C94E-8802-223CFBC0B465}"/>
              </a:ext>
            </a:extLst>
          </p:cNvPr>
          <p:cNvSpPr txBox="1">
            <a:spLocks/>
          </p:cNvSpPr>
          <p:nvPr/>
        </p:nvSpPr>
        <p:spPr bwMode="gray">
          <a:xfrm>
            <a:off x="251520" y="735840"/>
            <a:ext cx="8424000" cy="48476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en-GB" sz="2000" dirty="0"/>
              <a:t>6ème Fluence</a:t>
            </a:r>
          </a:p>
        </p:txBody>
      </p:sp>
      <p:pic>
        <p:nvPicPr>
          <p:cNvPr id="3" name="Image 2">
            <a:extLst>
              <a:ext uri="{FF2B5EF4-FFF2-40B4-BE49-F238E27FC236}">
                <a16:creationId xmlns:a16="http://schemas.microsoft.com/office/drawing/2014/main" id="{EC4BE21A-12F9-934E-96F2-B505EE610A77}"/>
              </a:ext>
            </a:extLst>
          </p:cNvPr>
          <p:cNvPicPr>
            <a:picLocks noChangeAspect="1"/>
          </p:cNvPicPr>
          <p:nvPr/>
        </p:nvPicPr>
        <p:blipFill>
          <a:blip r:embed="rId2"/>
          <a:stretch>
            <a:fillRect/>
          </a:stretch>
        </p:blipFill>
        <p:spPr>
          <a:xfrm>
            <a:off x="3268050" y="102582"/>
            <a:ext cx="4680520" cy="4680520"/>
          </a:xfrm>
          <a:prstGeom prst="rect">
            <a:avLst/>
          </a:prstGeom>
        </p:spPr>
      </p:pic>
      <p:sp>
        <p:nvSpPr>
          <p:cNvPr id="2" name="ZoneTexte 1"/>
          <p:cNvSpPr txBox="1"/>
          <p:nvPr/>
        </p:nvSpPr>
        <p:spPr>
          <a:xfrm>
            <a:off x="251520" y="1589355"/>
            <a:ext cx="2808312" cy="2862322"/>
          </a:xfrm>
          <a:prstGeom prst="rect">
            <a:avLst/>
          </a:prstGeom>
          <a:noFill/>
        </p:spPr>
        <p:txBody>
          <a:bodyPr wrap="square" rtlCol="0">
            <a:spAutoFit/>
          </a:bodyPr>
          <a:lstStyle/>
          <a:p>
            <a:r>
              <a:rPr lang="fr-FR" dirty="0"/>
              <a:t>Le score moyen est de 124 mots lus en une minute. Cependant, 15% des élèves se situent en dessous du seuil 1, et donc n’atteignent pas le niveau attendu de fin de CE2, 31% en dessous du seuil 2 et 53% au-dessus du seuil de 120 mots.</a:t>
            </a:r>
          </a:p>
        </p:txBody>
      </p:sp>
      <p:sp>
        <p:nvSpPr>
          <p:cNvPr id="8" name="Ellipse 7">
            <a:extLst>
              <a:ext uri="{FF2B5EF4-FFF2-40B4-BE49-F238E27FC236}">
                <a16:creationId xmlns:a16="http://schemas.microsoft.com/office/drawing/2014/main" id="{22DB66E5-4D4A-264F-A989-3BFB15236559}"/>
              </a:ext>
            </a:extLst>
          </p:cNvPr>
          <p:cNvSpPr/>
          <p:nvPr/>
        </p:nvSpPr>
        <p:spPr>
          <a:xfrm>
            <a:off x="4067944" y="411510"/>
            <a:ext cx="576064" cy="432048"/>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Ellipse 8">
            <a:extLst>
              <a:ext uri="{FF2B5EF4-FFF2-40B4-BE49-F238E27FC236}">
                <a16:creationId xmlns:a16="http://schemas.microsoft.com/office/drawing/2014/main" id="{7C16A880-774F-E949-B5E6-75E6A22AF136}"/>
              </a:ext>
            </a:extLst>
          </p:cNvPr>
          <p:cNvSpPr/>
          <p:nvPr/>
        </p:nvSpPr>
        <p:spPr>
          <a:xfrm>
            <a:off x="4283968" y="3291830"/>
            <a:ext cx="576064" cy="432048"/>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Espace réservé de la date 2">
            <a:extLst>
              <a:ext uri="{FF2B5EF4-FFF2-40B4-BE49-F238E27FC236}">
                <a16:creationId xmlns:a16="http://schemas.microsoft.com/office/drawing/2014/main" id="{E3DED75D-0F12-714B-8982-3987912585E6}"/>
              </a:ext>
            </a:extLst>
          </p:cNvPr>
          <p:cNvSpPr>
            <a:spLocks noGrp="1"/>
          </p:cNvSpPr>
          <p:nvPr>
            <p:ph type="dt" sz="half" idx="10"/>
          </p:nvPr>
        </p:nvSpPr>
        <p:spPr>
          <a:xfrm>
            <a:off x="7614000" y="4783500"/>
            <a:ext cx="1170000" cy="360000"/>
          </a:xfrm>
        </p:spPr>
        <p:txBody>
          <a:bodyPr/>
          <a:lstStyle/>
          <a:p>
            <a:pPr algn="r"/>
            <a:r>
              <a:rPr lang="fr-FR" cap="all" dirty="0"/>
              <a:t>04/02/2021</a:t>
            </a:r>
          </a:p>
        </p:txBody>
      </p:sp>
      <p:sp>
        <p:nvSpPr>
          <p:cNvPr id="15" name="Espace réservé du pied de page 3">
            <a:extLst>
              <a:ext uri="{FF2B5EF4-FFF2-40B4-BE49-F238E27FC236}">
                <a16:creationId xmlns:a16="http://schemas.microsoft.com/office/drawing/2014/main" id="{C2294D8F-FD74-0643-9D1F-15557C37BCE0}"/>
              </a:ext>
            </a:extLst>
          </p:cNvPr>
          <p:cNvSpPr>
            <a:spLocks noGrp="1"/>
          </p:cNvSpPr>
          <p:nvPr>
            <p:ph type="ftr" sz="quarter" idx="11"/>
          </p:nvPr>
        </p:nvSpPr>
        <p:spPr>
          <a:xfrm>
            <a:off x="360000" y="4783500"/>
            <a:ext cx="5904000" cy="360000"/>
          </a:xfrm>
        </p:spPr>
        <p:txBody>
          <a:bodyPr/>
          <a:lstStyle/>
          <a:p>
            <a:r>
              <a:rPr lang="fr-FR"/>
              <a:t>DEPP</a:t>
            </a:r>
            <a:endParaRPr lang="fr-FR" dirty="0"/>
          </a:p>
        </p:txBody>
      </p:sp>
      <p:sp>
        <p:nvSpPr>
          <p:cNvPr id="16" name="Espace réservé du numéro de diapositive 4">
            <a:extLst>
              <a:ext uri="{FF2B5EF4-FFF2-40B4-BE49-F238E27FC236}">
                <a16:creationId xmlns:a16="http://schemas.microsoft.com/office/drawing/2014/main" id="{2DFA05DE-EE54-4845-B7C8-77EF0CDB6021}"/>
              </a:ext>
            </a:extLst>
          </p:cNvPr>
          <p:cNvSpPr>
            <a:spLocks noGrp="1"/>
          </p:cNvSpPr>
          <p:nvPr>
            <p:ph type="sldNum" sz="quarter" idx="12"/>
          </p:nvPr>
        </p:nvSpPr>
        <p:spPr>
          <a:xfrm>
            <a:off x="6264000" y="4783500"/>
            <a:ext cx="1350000" cy="360000"/>
          </a:xfrm>
        </p:spPr>
        <p:txBody>
          <a:bodyPr/>
          <a:lstStyle/>
          <a:p>
            <a:fld id="{733122C9-A0B9-462F-8757-0847AD287B63}" type="slidenum">
              <a:rPr lang="fr-FR" smtClean="0"/>
              <a:pPr/>
              <a:t>7</a:t>
            </a:fld>
            <a:endParaRPr lang="fr-FR" dirty="0"/>
          </a:p>
        </p:txBody>
      </p:sp>
    </p:spTree>
    <p:extLst>
      <p:ext uri="{BB962C8B-B14F-4D97-AF65-F5344CB8AC3E}">
        <p14:creationId xmlns:p14="http://schemas.microsoft.com/office/powerpoint/2010/main" val="226318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F556A2-EB18-114E-B97A-C0C0CC12165A}"/>
              </a:ext>
            </a:extLst>
          </p:cNvPr>
          <p:cNvSpPr>
            <a:spLocks noGrp="1"/>
          </p:cNvSpPr>
          <p:nvPr>
            <p:ph type="title"/>
          </p:nvPr>
        </p:nvSpPr>
        <p:spPr>
          <a:xfrm>
            <a:off x="748527" y="512987"/>
            <a:ext cx="8424000" cy="720000"/>
          </a:xfrm>
        </p:spPr>
        <p:txBody>
          <a:bodyPr/>
          <a:lstStyle/>
          <a:p>
            <a:r>
              <a:rPr lang="en-GB" sz="2400" dirty="0"/>
              <a:t>Relation entre fluence et </a:t>
            </a:r>
            <a:r>
              <a:rPr lang="en-GB" sz="2400" dirty="0" err="1"/>
              <a:t>compréhension</a:t>
            </a:r>
            <a:r>
              <a:rPr lang="en-GB" sz="2400" dirty="0"/>
              <a:t> de </a:t>
            </a:r>
            <a:r>
              <a:rPr lang="en-GB" sz="2400" dirty="0" err="1"/>
              <a:t>l’écrit</a:t>
            </a:r>
            <a:r>
              <a:rPr lang="en-GB" sz="2400" dirty="0"/>
              <a:t> (CE)</a:t>
            </a:r>
          </a:p>
        </p:txBody>
      </p:sp>
      <p:pic>
        <p:nvPicPr>
          <p:cNvPr id="12" name="Image 11">
            <a:extLst>
              <a:ext uri="{FF2B5EF4-FFF2-40B4-BE49-F238E27FC236}">
                <a16:creationId xmlns:a16="http://schemas.microsoft.com/office/drawing/2014/main" id="{BB6BD15D-5F51-8E47-9769-13E9A695D958}"/>
              </a:ext>
            </a:extLst>
          </p:cNvPr>
          <p:cNvPicPr>
            <a:picLocks noChangeAspect="1"/>
          </p:cNvPicPr>
          <p:nvPr/>
        </p:nvPicPr>
        <p:blipFill>
          <a:blip r:embed="rId2"/>
          <a:stretch>
            <a:fillRect/>
          </a:stretch>
        </p:blipFill>
        <p:spPr>
          <a:xfrm>
            <a:off x="1115616" y="976868"/>
            <a:ext cx="7056784" cy="3702751"/>
          </a:xfrm>
          <a:prstGeom prst="rect">
            <a:avLst/>
          </a:prstGeom>
        </p:spPr>
      </p:pic>
      <p:sp>
        <p:nvSpPr>
          <p:cNvPr id="7" name="Espace réservé de la date 2">
            <a:extLst>
              <a:ext uri="{FF2B5EF4-FFF2-40B4-BE49-F238E27FC236}">
                <a16:creationId xmlns:a16="http://schemas.microsoft.com/office/drawing/2014/main" id="{58211449-F70E-FB4C-9CB4-032D372AB1F8}"/>
              </a:ext>
            </a:extLst>
          </p:cNvPr>
          <p:cNvSpPr>
            <a:spLocks noGrp="1"/>
          </p:cNvSpPr>
          <p:nvPr>
            <p:ph type="dt" sz="half" idx="10"/>
          </p:nvPr>
        </p:nvSpPr>
        <p:spPr>
          <a:xfrm>
            <a:off x="7614000" y="4783500"/>
            <a:ext cx="1170000" cy="360000"/>
          </a:xfrm>
        </p:spPr>
        <p:txBody>
          <a:bodyPr/>
          <a:lstStyle/>
          <a:p>
            <a:pPr algn="r"/>
            <a:r>
              <a:rPr lang="fr-FR" cap="all" dirty="0"/>
              <a:t>04/02/2021</a:t>
            </a:r>
          </a:p>
        </p:txBody>
      </p:sp>
      <p:sp>
        <p:nvSpPr>
          <p:cNvPr id="8" name="Espace réservé du pied de page 3">
            <a:extLst>
              <a:ext uri="{FF2B5EF4-FFF2-40B4-BE49-F238E27FC236}">
                <a16:creationId xmlns:a16="http://schemas.microsoft.com/office/drawing/2014/main" id="{692A58A6-F2E1-4B43-B8F6-BAE0CFB8014C}"/>
              </a:ext>
            </a:extLst>
          </p:cNvPr>
          <p:cNvSpPr>
            <a:spLocks noGrp="1"/>
          </p:cNvSpPr>
          <p:nvPr>
            <p:ph type="ftr" sz="quarter" idx="11"/>
          </p:nvPr>
        </p:nvSpPr>
        <p:spPr>
          <a:xfrm>
            <a:off x="360000" y="4783500"/>
            <a:ext cx="5904000" cy="360000"/>
          </a:xfrm>
        </p:spPr>
        <p:txBody>
          <a:bodyPr/>
          <a:lstStyle/>
          <a:p>
            <a:r>
              <a:rPr lang="fr-FR"/>
              <a:t>DEPP</a:t>
            </a:r>
            <a:endParaRPr lang="fr-FR" dirty="0"/>
          </a:p>
        </p:txBody>
      </p:sp>
      <p:sp>
        <p:nvSpPr>
          <p:cNvPr id="13" name="Espace réservé du numéro de diapositive 4">
            <a:extLst>
              <a:ext uri="{FF2B5EF4-FFF2-40B4-BE49-F238E27FC236}">
                <a16:creationId xmlns:a16="http://schemas.microsoft.com/office/drawing/2014/main" id="{3ADF5F25-9D28-7F47-834A-4E1226FF4EF7}"/>
              </a:ext>
            </a:extLst>
          </p:cNvPr>
          <p:cNvSpPr>
            <a:spLocks noGrp="1"/>
          </p:cNvSpPr>
          <p:nvPr>
            <p:ph type="sldNum" sz="quarter" idx="12"/>
          </p:nvPr>
        </p:nvSpPr>
        <p:spPr>
          <a:xfrm>
            <a:off x="6264000" y="4783500"/>
            <a:ext cx="1350000" cy="360000"/>
          </a:xfrm>
        </p:spPr>
        <p:txBody>
          <a:bodyPr/>
          <a:lstStyle/>
          <a:p>
            <a:fld id="{733122C9-A0B9-462F-8757-0847AD287B63}" type="slidenum">
              <a:rPr lang="fr-FR" smtClean="0"/>
              <a:pPr/>
              <a:t>8</a:t>
            </a:fld>
            <a:endParaRPr lang="fr-FR" dirty="0"/>
          </a:p>
        </p:txBody>
      </p:sp>
    </p:spTree>
    <p:extLst>
      <p:ext uri="{BB962C8B-B14F-4D97-AF65-F5344CB8AC3E}">
        <p14:creationId xmlns:p14="http://schemas.microsoft.com/office/powerpoint/2010/main" val="3627511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F556A2-EB18-114E-B97A-C0C0CC12165A}"/>
              </a:ext>
            </a:extLst>
          </p:cNvPr>
          <p:cNvSpPr>
            <a:spLocks noGrp="1"/>
          </p:cNvSpPr>
          <p:nvPr>
            <p:ph type="title"/>
          </p:nvPr>
        </p:nvSpPr>
        <p:spPr>
          <a:xfrm>
            <a:off x="2259078" y="108663"/>
            <a:ext cx="6129346" cy="720000"/>
          </a:xfrm>
        </p:spPr>
        <p:txBody>
          <a:bodyPr/>
          <a:lstStyle/>
          <a:p>
            <a:r>
              <a:rPr lang="fr-FR" sz="1800" dirty="0"/>
              <a:t>L’impact du niveau de fluence sur le score de compréhension de l’écrit est plus fort pour les élèves fragiles, mais d’autres facteurs importants jouent pour les élèves les plus faibles en compréhension de l’écrit</a:t>
            </a:r>
          </a:p>
        </p:txBody>
      </p:sp>
      <p:pic>
        <p:nvPicPr>
          <p:cNvPr id="3" name="Image 2">
            <a:extLst>
              <a:ext uri="{FF2B5EF4-FFF2-40B4-BE49-F238E27FC236}">
                <a16:creationId xmlns:a16="http://schemas.microsoft.com/office/drawing/2014/main" id="{9F4D0407-4E34-D846-B5C6-20883E377E39}"/>
              </a:ext>
            </a:extLst>
          </p:cNvPr>
          <p:cNvPicPr>
            <a:picLocks noChangeAspect="1"/>
          </p:cNvPicPr>
          <p:nvPr/>
        </p:nvPicPr>
        <p:blipFill rotWithShape="1">
          <a:blip r:embed="rId2"/>
          <a:srcRect t="7394" b="1921"/>
          <a:stretch/>
        </p:blipFill>
        <p:spPr>
          <a:xfrm>
            <a:off x="1547664" y="1131590"/>
            <a:ext cx="6959890" cy="3312000"/>
          </a:xfrm>
          <a:prstGeom prst="rect">
            <a:avLst/>
          </a:prstGeom>
        </p:spPr>
      </p:pic>
      <p:sp>
        <p:nvSpPr>
          <p:cNvPr id="4" name="ZoneTexte 3">
            <a:extLst>
              <a:ext uri="{FF2B5EF4-FFF2-40B4-BE49-F238E27FC236}">
                <a16:creationId xmlns:a16="http://schemas.microsoft.com/office/drawing/2014/main" id="{32DB951C-B13D-2345-BDC0-5B1B7C613079}"/>
              </a:ext>
            </a:extLst>
          </p:cNvPr>
          <p:cNvSpPr txBox="1"/>
          <p:nvPr/>
        </p:nvSpPr>
        <p:spPr>
          <a:xfrm>
            <a:off x="3078140" y="4414168"/>
            <a:ext cx="4194524" cy="369332"/>
          </a:xfrm>
          <a:prstGeom prst="rect">
            <a:avLst/>
          </a:prstGeom>
          <a:noFill/>
        </p:spPr>
        <p:txBody>
          <a:bodyPr wrap="square" rtlCol="0">
            <a:spAutoFit/>
          </a:bodyPr>
          <a:lstStyle/>
          <a:p>
            <a:r>
              <a:rPr lang="en-GB" dirty="0" err="1"/>
              <a:t>Décile</a:t>
            </a:r>
            <a:r>
              <a:rPr lang="en-GB" dirty="0"/>
              <a:t> score </a:t>
            </a:r>
            <a:r>
              <a:rPr lang="en-GB" dirty="0" err="1"/>
              <a:t>compréhension</a:t>
            </a:r>
            <a:r>
              <a:rPr lang="en-GB" dirty="0"/>
              <a:t> de </a:t>
            </a:r>
            <a:r>
              <a:rPr lang="en-GB" dirty="0" err="1"/>
              <a:t>l’écrit</a:t>
            </a:r>
            <a:endParaRPr lang="en-GB" dirty="0"/>
          </a:p>
        </p:txBody>
      </p:sp>
      <p:sp>
        <p:nvSpPr>
          <p:cNvPr id="13" name="ZoneTexte 12">
            <a:extLst>
              <a:ext uri="{FF2B5EF4-FFF2-40B4-BE49-F238E27FC236}">
                <a16:creationId xmlns:a16="http://schemas.microsoft.com/office/drawing/2014/main" id="{4A11F185-5436-894B-85F1-64AD4FE1524D}"/>
              </a:ext>
            </a:extLst>
          </p:cNvPr>
          <p:cNvSpPr txBox="1"/>
          <p:nvPr/>
        </p:nvSpPr>
        <p:spPr>
          <a:xfrm rot="16200000">
            <a:off x="-644884" y="2371024"/>
            <a:ext cx="4010201" cy="523220"/>
          </a:xfrm>
          <a:prstGeom prst="rect">
            <a:avLst/>
          </a:prstGeom>
          <a:noFill/>
        </p:spPr>
        <p:txBody>
          <a:bodyPr wrap="square" rtlCol="0">
            <a:spAutoFit/>
          </a:bodyPr>
          <a:lstStyle/>
          <a:p>
            <a:pPr algn="ctr"/>
            <a:r>
              <a:rPr lang="en-GB" sz="1400" dirty="0" err="1"/>
              <a:t>Corrélation</a:t>
            </a:r>
            <a:r>
              <a:rPr lang="en-GB" sz="1400" dirty="0"/>
              <a:t> entre </a:t>
            </a:r>
            <a:r>
              <a:rPr lang="en-GB" sz="1400" dirty="0" err="1"/>
              <a:t>niveau</a:t>
            </a:r>
            <a:r>
              <a:rPr lang="en-GB" sz="1400" dirty="0"/>
              <a:t> de fluence et </a:t>
            </a:r>
            <a:r>
              <a:rPr lang="en-GB" sz="1400" dirty="0" err="1"/>
              <a:t>compréhension</a:t>
            </a:r>
            <a:endParaRPr lang="en-GB" sz="1400" dirty="0"/>
          </a:p>
        </p:txBody>
      </p:sp>
      <p:cxnSp>
        <p:nvCxnSpPr>
          <p:cNvPr id="6" name="Connecteur droit 5">
            <a:extLst>
              <a:ext uri="{FF2B5EF4-FFF2-40B4-BE49-F238E27FC236}">
                <a16:creationId xmlns:a16="http://schemas.microsoft.com/office/drawing/2014/main" id="{6C1B4FF0-96CF-1242-912A-19040A30D474}"/>
              </a:ext>
            </a:extLst>
          </p:cNvPr>
          <p:cNvCxnSpPr>
            <a:cxnSpLocks/>
          </p:cNvCxnSpPr>
          <p:nvPr/>
        </p:nvCxnSpPr>
        <p:spPr>
          <a:xfrm flipV="1">
            <a:off x="2555776" y="1131590"/>
            <a:ext cx="0" cy="324036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32FACAEC-79EE-044E-BB74-DC371B8B74A3}"/>
              </a:ext>
            </a:extLst>
          </p:cNvPr>
          <p:cNvCxnSpPr>
            <a:cxnSpLocks/>
          </p:cNvCxnSpPr>
          <p:nvPr/>
        </p:nvCxnSpPr>
        <p:spPr>
          <a:xfrm flipV="1">
            <a:off x="4788024" y="1131590"/>
            <a:ext cx="0" cy="324036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e la date 2">
            <a:extLst>
              <a:ext uri="{FF2B5EF4-FFF2-40B4-BE49-F238E27FC236}">
                <a16:creationId xmlns:a16="http://schemas.microsoft.com/office/drawing/2014/main" id="{DBC95950-91B4-9340-BF03-898E0F3E8720}"/>
              </a:ext>
            </a:extLst>
          </p:cNvPr>
          <p:cNvSpPr>
            <a:spLocks noGrp="1"/>
          </p:cNvSpPr>
          <p:nvPr>
            <p:ph type="dt" sz="half" idx="10"/>
          </p:nvPr>
        </p:nvSpPr>
        <p:spPr>
          <a:xfrm>
            <a:off x="7614000" y="4783500"/>
            <a:ext cx="1170000" cy="360000"/>
          </a:xfrm>
        </p:spPr>
        <p:txBody>
          <a:bodyPr/>
          <a:lstStyle/>
          <a:p>
            <a:pPr algn="r"/>
            <a:r>
              <a:rPr lang="fr-FR" cap="all" dirty="0"/>
              <a:t>04/02/2021</a:t>
            </a:r>
          </a:p>
        </p:txBody>
      </p:sp>
      <p:sp>
        <p:nvSpPr>
          <p:cNvPr id="15" name="Espace réservé du pied de page 3">
            <a:extLst>
              <a:ext uri="{FF2B5EF4-FFF2-40B4-BE49-F238E27FC236}">
                <a16:creationId xmlns:a16="http://schemas.microsoft.com/office/drawing/2014/main" id="{C01C5BB2-D119-F54B-9A1C-99E1A18F4F70}"/>
              </a:ext>
            </a:extLst>
          </p:cNvPr>
          <p:cNvSpPr>
            <a:spLocks noGrp="1"/>
          </p:cNvSpPr>
          <p:nvPr>
            <p:ph type="ftr" sz="quarter" idx="11"/>
          </p:nvPr>
        </p:nvSpPr>
        <p:spPr>
          <a:xfrm>
            <a:off x="360000" y="4783500"/>
            <a:ext cx="5904000" cy="360000"/>
          </a:xfrm>
        </p:spPr>
        <p:txBody>
          <a:bodyPr/>
          <a:lstStyle/>
          <a:p>
            <a:r>
              <a:rPr lang="fr-FR"/>
              <a:t>DEPP</a:t>
            </a:r>
            <a:endParaRPr lang="fr-FR" dirty="0"/>
          </a:p>
        </p:txBody>
      </p:sp>
      <p:sp>
        <p:nvSpPr>
          <p:cNvPr id="16" name="Espace réservé du numéro de diapositive 4">
            <a:extLst>
              <a:ext uri="{FF2B5EF4-FFF2-40B4-BE49-F238E27FC236}">
                <a16:creationId xmlns:a16="http://schemas.microsoft.com/office/drawing/2014/main" id="{1493D99D-22C1-EC47-886D-61556C57B032}"/>
              </a:ext>
            </a:extLst>
          </p:cNvPr>
          <p:cNvSpPr>
            <a:spLocks noGrp="1"/>
          </p:cNvSpPr>
          <p:nvPr>
            <p:ph type="sldNum" sz="quarter" idx="12"/>
          </p:nvPr>
        </p:nvSpPr>
        <p:spPr>
          <a:xfrm>
            <a:off x="6264000" y="4783500"/>
            <a:ext cx="1350000" cy="360000"/>
          </a:xfrm>
        </p:spPr>
        <p:txBody>
          <a:bodyPr/>
          <a:lstStyle/>
          <a:p>
            <a:fld id="{733122C9-A0B9-462F-8757-0847AD287B63}" type="slidenum">
              <a:rPr lang="fr-FR" smtClean="0"/>
              <a:pPr/>
              <a:t>9</a:t>
            </a:fld>
            <a:endParaRPr lang="fr-FR" dirty="0"/>
          </a:p>
        </p:txBody>
      </p:sp>
    </p:spTree>
    <p:extLst>
      <p:ext uri="{BB962C8B-B14F-4D97-AF65-F5344CB8AC3E}">
        <p14:creationId xmlns:p14="http://schemas.microsoft.com/office/powerpoint/2010/main" val="453083780"/>
      </p:ext>
    </p:extLst>
  </p:cSld>
  <p:clrMapOvr>
    <a:masterClrMapping/>
  </p:clrMapOvr>
</p:sld>
</file>

<file path=ppt/theme/theme1.xml><?xml version="1.0" encoding="utf-8"?>
<a:theme xmlns:a="http://schemas.openxmlformats.org/drawingml/2006/main" name="MINISTÈRIE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_ministeriel_marianne" id="{5F0B8B09-9A99-4083-B883-79F2388C6E1D}" vid="{F8005780-5DEF-4BE0-805B-EA49FB1EABC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0 xmlns="2c7ddd52-0a06-43b1-a35c-dcb15ea2e3f4">Gabarit powerpoint MENJ</Description0>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73AB55E0CC5DA459F57F5A42893F46A005A087D358B12CA4E82A8A8BA9B8A8CF200D3544DBFAD4F664AA25DF68E6D1F0A9E00689F2856DFEDCE40890FDCED81A7DFC9005D57C802836FCB44B44B7372FB2B7972" ma:contentTypeVersion="2" ma:contentTypeDescription="Crée un document." ma:contentTypeScope="" ma:versionID="5a60f89c127121cb1fddd53ae7c254b1">
  <xsd:schema xmlns:xsd="http://www.w3.org/2001/XMLSchema" xmlns:xs="http://www.w3.org/2001/XMLSchema" xmlns:p="http://schemas.microsoft.com/office/2006/metadata/properties" xmlns:ns2="2c7ddd52-0a06-43b1-a35c-dcb15ea2e3f4" targetNamespace="http://schemas.microsoft.com/office/2006/metadata/properties" ma:root="true" ma:fieldsID="d5f738a9b3eb3c0a5db9868b5f12e787" ns2:_="">
    <xsd:import namespace="2c7ddd52-0a06-43b1-a35c-dcb15ea2e3f4"/>
    <xsd:element name="properties">
      <xsd:complexType>
        <xsd:sequence>
          <xsd:element name="documentManagement">
            <xsd:complexType>
              <xsd:all>
                <xsd:element ref="ns2: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7ddd52-0a06-43b1-a35c-dcb15ea2e3f4" elementFormDefault="qualified">
    <xsd:import namespace="http://schemas.microsoft.com/office/2006/documentManagement/types"/>
    <xsd:import namespace="http://schemas.microsoft.com/office/infopath/2007/PartnerControls"/>
    <xsd:element name="Description0" ma:index="8" nillable="true" ma:displayName="Description" ma:description="Description du document" ma:internalName="Description0">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ma:readOnly="true"/>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B279A5-87A2-445D-95C3-916EB9C5F0E3}">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2c7ddd52-0a06-43b1-a35c-dcb15ea2e3f4"/>
    <ds:schemaRef ds:uri="http://www.w3.org/XML/1998/namespace"/>
    <ds:schemaRef ds:uri="http://purl.org/dc/dcmitype/"/>
  </ds:schemaRefs>
</ds:datastoreItem>
</file>

<file path=customXml/itemProps2.xml><?xml version="1.0" encoding="utf-8"?>
<ds:datastoreItem xmlns:ds="http://schemas.openxmlformats.org/officeDocument/2006/customXml" ds:itemID="{4D416C5A-7AEB-4464-B116-D5E8F5627C91}">
  <ds:schemaRefs>
    <ds:schemaRef ds:uri="http://schemas.microsoft.com/sharepoint/v3/contenttype/forms"/>
  </ds:schemaRefs>
</ds:datastoreItem>
</file>

<file path=customXml/itemProps3.xml><?xml version="1.0" encoding="utf-8"?>
<ds:datastoreItem xmlns:ds="http://schemas.openxmlformats.org/officeDocument/2006/customXml" ds:itemID="{8372BEA4-A762-4CC8-ADD6-932E44D609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7ddd52-0a06-43b1-a35c-dcb15ea2e3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MINISTÈRIEL</Template>
  <TotalTime>6388</TotalTime>
  <Words>386</Words>
  <Application>Microsoft Office PowerPoint</Application>
  <PresentationFormat>Affichage à l'écran (16:9)</PresentationFormat>
  <Paragraphs>60</Paragraphs>
  <Slides>11</Slides>
  <Notes>3</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11</vt:i4>
      </vt:variant>
    </vt:vector>
  </HeadingPairs>
  <TitlesOfParts>
    <vt:vector size="15" baseType="lpstr">
      <vt:lpstr>Arial</vt:lpstr>
      <vt:lpstr>Arial Italic</vt:lpstr>
      <vt:lpstr>Calibri</vt:lpstr>
      <vt:lpstr>MINISTÈRIEL</vt:lpstr>
      <vt:lpstr>Plan français Formation nationale des conseillers pédagogiques référents français   Présentation du test de fluence à l’entrée en 6ème  </vt:lpstr>
      <vt:lpstr>Evaluations nationales CP-CE1-6ème  Comparaisons 2019 – 2020</vt:lpstr>
      <vt:lpstr>Présentation PowerPoint</vt:lpstr>
      <vt:lpstr>Evolutions depuis 2017 selon le secteur  Une tendance à la hausse en français  Accroissement des écarts en mathématiques </vt:lpstr>
      <vt:lpstr>Présentation PowerPoint</vt:lpstr>
      <vt:lpstr>Test de fluence</vt:lpstr>
      <vt:lpstr>Présentation PowerPoint</vt:lpstr>
      <vt:lpstr>Relation entre fluence et compréhension de l’écrit (CE)</vt:lpstr>
      <vt:lpstr>L’impact du niveau de fluence sur le score de compréhension de l’écrit est plus fort pour les élèves fragiles, mais d’autres facteurs importants jouent pour les élèves les plus faibles en compréhension de l’écrit</vt:lpstr>
      <vt:lpstr>Croisement</vt:lpstr>
      <vt:lpstr>   Merci de votre attention </vt:lpstr>
    </vt:vector>
  </TitlesOfParts>
  <Manager>Client</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Client</dc:subject>
  <dc:creator>Microsoft Office User</dc:creator>
  <cp:lastModifiedBy>mpepin</cp:lastModifiedBy>
  <cp:revision>153</cp:revision>
  <dcterms:created xsi:type="dcterms:W3CDTF">2020-03-05T15:21:24Z</dcterms:created>
  <dcterms:modified xsi:type="dcterms:W3CDTF">2021-02-15T22:41:06Z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0x010100873AB55E0CC5DA459F57F5A42893F46A005A087D358B12CA4E82A8A8BA9B8A8CF200D3544DBFAD4F664AA25DF68E6D1F0A9E00689F2856DFEDCE40890FDCED81A7DFC9005D57C802836FCB44B44B7372FB2B7972</vt:lpwstr>
  </property>
</Properties>
</file>