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71" r:id="rId11"/>
    <p:sldId id="272" r:id="rId12"/>
    <p:sldId id="273" r:id="rId13"/>
    <p:sldId id="274" r:id="rId14"/>
    <p:sldId id="275" r:id="rId15"/>
    <p:sldId id="276" r:id="rId16"/>
    <p:sldId id="266" r:id="rId17"/>
    <p:sldId id="270" r:id="rId18"/>
    <p:sldId id="267" r:id="rId19"/>
    <p:sldId id="268" r:id="rId20"/>
    <p:sldId id="26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seau-canope.fr/lesfondamentaux/accueil.html" TargetMode="External"/><Relationship Id="rId5" Type="http://schemas.openxmlformats.org/officeDocument/2006/relationships/hyperlink" Target="http://eduscol.education.fr/primabord/" TargetMode="Externa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theque.fr/accueil.htm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rimtice.education.fr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tni.fr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65094" y="220821"/>
            <a:ext cx="8791575" cy="823913"/>
          </a:xfrm>
        </p:spPr>
        <p:txBody>
          <a:bodyPr/>
          <a:lstStyle/>
          <a:p>
            <a:r>
              <a:rPr lang="fr-FR" dirty="0"/>
              <a:t>Présentation du tni mobile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0" y="1328737"/>
            <a:ext cx="6286500" cy="42005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275" y="4929187"/>
            <a:ext cx="3609975" cy="60007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931671" y="6035040"/>
            <a:ext cx="985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Mardi 10 janvier 2017/ Groupe scolaire La Rhumerie/ Circonscription de Rémire Montjoly Matoury.</a:t>
            </a:r>
          </a:p>
        </p:txBody>
      </p:sp>
    </p:spTree>
    <p:extLst>
      <p:ext uri="{BB962C8B-B14F-4D97-AF65-F5344CB8AC3E}">
        <p14:creationId xmlns:p14="http://schemas.microsoft.com/office/powerpoint/2010/main" val="319436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20" y="424676"/>
            <a:ext cx="7436167" cy="559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32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" y="322897"/>
            <a:ext cx="6877050" cy="5000625"/>
          </a:xfrm>
          <a:prstGeom prst="rect">
            <a:avLst/>
          </a:prstGeom>
        </p:spPr>
      </p:pic>
      <p:cxnSp>
        <p:nvCxnSpPr>
          <p:cNvPr id="6" name="Connecteur droit avec flèche 5"/>
          <p:cNvCxnSpPr>
            <a:cxnSpLocks/>
          </p:cNvCxnSpPr>
          <p:nvPr/>
        </p:nvCxnSpPr>
        <p:spPr>
          <a:xfrm>
            <a:off x="3166110" y="2240280"/>
            <a:ext cx="4674870" cy="491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>
            <a:cxnSpLocks/>
          </p:cNvCxnSpPr>
          <p:nvPr/>
        </p:nvCxnSpPr>
        <p:spPr>
          <a:xfrm flipV="1">
            <a:off x="3166110" y="2960370"/>
            <a:ext cx="4674870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8069580" y="2361544"/>
            <a:ext cx="3143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Phases collectives où l’ensemble du groupe classe se trouve focalisé sur le tableau.</a:t>
            </a:r>
          </a:p>
        </p:txBody>
      </p:sp>
    </p:spTree>
    <p:extLst>
      <p:ext uri="{BB962C8B-B14F-4D97-AF65-F5344CB8AC3E}">
        <p14:creationId xmlns:p14="http://schemas.microsoft.com/office/powerpoint/2010/main" val="1816392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810" y="178117"/>
            <a:ext cx="7010400" cy="5153025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flipH="1">
            <a:off x="2663190" y="5154930"/>
            <a:ext cx="754380" cy="582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491490" y="5875020"/>
            <a:ext cx="4846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Elèves passifs même si le contenu du cours est interactif.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554980" y="5321022"/>
            <a:ext cx="65493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A terme le TNI doit devenir un outil au service des apprentissages au même titre qu’un manuel ou un autre support habituel.</a:t>
            </a:r>
          </a:p>
        </p:txBody>
      </p:sp>
    </p:spTree>
    <p:extLst>
      <p:ext uri="{BB962C8B-B14F-4D97-AF65-F5344CB8AC3E}">
        <p14:creationId xmlns:p14="http://schemas.microsoft.com/office/powerpoint/2010/main" val="3294401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580" y="158115"/>
            <a:ext cx="6896100" cy="51244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03070" y="5600700"/>
            <a:ext cx="7166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Le plus souvent c’est l’enseignant qui manipule le TNI.</a:t>
            </a:r>
          </a:p>
        </p:txBody>
      </p:sp>
    </p:spTree>
    <p:extLst>
      <p:ext uri="{BB962C8B-B14F-4D97-AF65-F5344CB8AC3E}">
        <p14:creationId xmlns:p14="http://schemas.microsoft.com/office/powerpoint/2010/main" val="2474106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2990"/>
            <a:ext cx="7067550" cy="52482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92" y="2524125"/>
            <a:ext cx="4867275" cy="27241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212330" y="308610"/>
            <a:ext cx="448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Exemple de trace numérique conservée par l’enseignant.</a:t>
            </a:r>
          </a:p>
        </p:txBody>
      </p:sp>
      <p:sp>
        <p:nvSpPr>
          <p:cNvPr id="9" name="Flèche : bas 8"/>
          <p:cNvSpPr/>
          <p:nvPr/>
        </p:nvSpPr>
        <p:spPr>
          <a:xfrm>
            <a:off x="9315450" y="1373356"/>
            <a:ext cx="137160" cy="10401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405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75" y="1171575"/>
            <a:ext cx="687705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58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sites ressources et la mutualisation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07" y="2097088"/>
            <a:ext cx="3095625" cy="23812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181" y="4657725"/>
            <a:ext cx="2581275" cy="8572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7038" y="2097088"/>
            <a:ext cx="7780020" cy="138886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237038" y="3575658"/>
            <a:ext cx="410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5"/>
              </a:rPr>
              <a:t>http://eduscol.education.fr/primabord/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141413" y="5715000"/>
            <a:ext cx="4047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6"/>
              </a:rPr>
              <a:t>https://www.reseau-canope.fr/lesfondamentaux/accueil.html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2290" y="4071552"/>
            <a:ext cx="3170872" cy="26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29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2" y="102870"/>
            <a:ext cx="11907568" cy="219572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51460" y="2663190"/>
            <a:ext cx="7018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hlinkClick r:id="rId3"/>
              </a:rPr>
              <a:t>http://www.edutheque.fr/accueil.html</a:t>
            </a:r>
            <a:endParaRPr lang="fr-FR" sz="2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070" y="3252404"/>
            <a:ext cx="6049327" cy="343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06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330517"/>
            <a:ext cx="8763000" cy="439102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451610" y="5166360"/>
            <a:ext cx="28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/>
              </a:rPr>
              <a:t>http://primtice.education.fr/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675" y="3105150"/>
            <a:ext cx="4438650" cy="6477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480560" y="4869180"/>
            <a:ext cx="6515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Ce site propose des scénarios pédagogiques intégrant les usages des TIC dans les domaines disciplinaires et transversaux de l’école primaire.</a:t>
            </a:r>
          </a:p>
        </p:txBody>
      </p:sp>
    </p:spTree>
    <p:extLst>
      <p:ext uri="{BB962C8B-B14F-4D97-AF65-F5344CB8AC3E}">
        <p14:creationId xmlns:p14="http://schemas.microsoft.com/office/powerpoint/2010/main" val="2176982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9632" y="0"/>
            <a:ext cx="9905998" cy="787372"/>
          </a:xfrm>
        </p:spPr>
        <p:txBody>
          <a:bodyPr/>
          <a:lstStyle/>
          <a:p>
            <a:r>
              <a:rPr lang="fr-FR" dirty="0"/>
              <a:t>Les ressources </a:t>
            </a:r>
            <a:r>
              <a:rPr lang="fr-FR" dirty="0" err="1"/>
              <a:t>dediees</a:t>
            </a:r>
            <a:r>
              <a:rPr lang="fr-FR" dirty="0"/>
              <a:t> et </a:t>
            </a:r>
            <a:r>
              <a:rPr lang="fr-FR" dirty="0" err="1"/>
              <a:t>mutualisees</a:t>
            </a:r>
            <a:r>
              <a:rPr lang="fr-FR" dirty="0"/>
              <a:t>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1" y="898207"/>
            <a:ext cx="9867900" cy="412432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20140" y="5372100"/>
            <a:ext cx="6297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Sur ce site, des enseignants mutualisent des paperboards classés par marques de TNI.</a:t>
            </a:r>
          </a:p>
          <a:p>
            <a:r>
              <a:rPr lang="fr-FR" sz="2400" dirty="0">
                <a:hlinkClick r:id="rId3"/>
              </a:rPr>
              <a:t>http://www.intertni.fr/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7555230" y="5372100"/>
            <a:ext cx="3497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Autres: Prométhéan </a:t>
            </a:r>
            <a:r>
              <a:rPr lang="fr-FR" sz="2400" dirty="0" err="1"/>
              <a:t>planet</a:t>
            </a:r>
            <a:r>
              <a:rPr lang="fr-FR" sz="2400" dirty="0"/>
              <a:t> (</a:t>
            </a:r>
            <a:r>
              <a:rPr lang="fr-FR" sz="2400" dirty="0" err="1"/>
              <a:t>activinspire</a:t>
            </a:r>
            <a:r>
              <a:rPr lang="fr-FR" sz="2400" dirty="0"/>
              <a:t>)/</a:t>
            </a:r>
            <a:r>
              <a:rPr lang="fr-FR" sz="2400" dirty="0" err="1"/>
              <a:t>Médiafiches</a:t>
            </a:r>
            <a:r>
              <a:rPr lang="fr-FR" sz="2400" dirty="0"/>
              <a:t>/</a:t>
            </a:r>
            <a:r>
              <a:rPr lang="fr-FR" sz="2400" dirty="0" err="1"/>
              <a:t>Einstruction</a:t>
            </a:r>
            <a:r>
              <a:rPr lang="fr-FR" sz="2400" dirty="0"/>
              <a:t>/Smart exchange….</a:t>
            </a:r>
          </a:p>
        </p:txBody>
      </p:sp>
    </p:spTree>
    <p:extLst>
      <p:ext uri="{BB962C8B-B14F-4D97-AF65-F5344CB8AC3E}">
        <p14:creationId xmlns:p14="http://schemas.microsoft.com/office/powerpoint/2010/main" val="68833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920" y="2938229"/>
            <a:ext cx="8852159" cy="98154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Lien pour les tutoriels vidéos d’e </a:t>
            </a:r>
            <a:r>
              <a:rPr lang="fr-FR" dirty="0" err="1"/>
              <a:t>beam</a:t>
            </a:r>
            <a:r>
              <a:rPr lang="fr-FR" dirty="0"/>
              <a:t>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630" y="3765692"/>
            <a:ext cx="5761219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62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2" y="618518"/>
            <a:ext cx="10368597" cy="5919442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dirty="0"/>
              <a:t>Sources:</a:t>
            </a:r>
            <a:br>
              <a:rPr lang="fr-FR" dirty="0"/>
            </a:br>
            <a:br>
              <a:rPr lang="fr-FR" dirty="0"/>
            </a:br>
            <a:r>
              <a:rPr lang="fr-FR" dirty="0"/>
              <a:t>- « </a:t>
            </a:r>
            <a:r>
              <a:rPr lang="fr-FR" cap="none" dirty="0"/>
              <a:t>Intégrer le TNI à sa pratique pédagogique »</a:t>
            </a:r>
            <a:br>
              <a:rPr lang="fr-FR" dirty="0"/>
            </a:br>
            <a:br>
              <a:rPr lang="fr-FR" dirty="0"/>
            </a:br>
            <a:r>
              <a:rPr lang="fr-FR" dirty="0"/>
              <a:t>- « </a:t>
            </a:r>
            <a:r>
              <a:rPr lang="fr-FR" cap="none" dirty="0"/>
              <a:t>Débuter avec la </a:t>
            </a:r>
            <a:r>
              <a:rPr lang="fr-FR" cap="none" dirty="0" err="1"/>
              <a:t>vidéoprojection</a:t>
            </a:r>
            <a:r>
              <a:rPr lang="fr-FR" cap="none" dirty="0"/>
              <a:t> au TNI »</a:t>
            </a:r>
            <a:br>
              <a:rPr lang="fr-FR" dirty="0"/>
            </a:br>
            <a:br>
              <a:rPr lang="fr-FR" dirty="0"/>
            </a:br>
            <a:r>
              <a:rPr lang="fr-FR" dirty="0"/>
              <a:t>- « </a:t>
            </a:r>
            <a:r>
              <a:rPr lang="fr-FR" cap="none" dirty="0"/>
              <a:t>Dynamiser ses supports grâce au TNI »</a:t>
            </a:r>
            <a:br>
              <a:rPr lang="fr-FR" dirty="0"/>
            </a:br>
            <a:br>
              <a:rPr lang="fr-FR" dirty="0"/>
            </a:br>
            <a:r>
              <a:rPr lang="fr-FR" dirty="0"/>
              <a:t>- EBEAM LUIDI</a:t>
            </a:r>
            <a:br>
              <a:rPr lang="fr-FR" dirty="0"/>
            </a:br>
            <a:br>
              <a:rPr lang="fr-FR" dirty="0"/>
            </a:br>
            <a:r>
              <a:rPr lang="fr-FR" cap="none" dirty="0"/>
              <a:t>Réalisation du diaporama: PEPIN Médéric ( CPC NE )</a:t>
            </a:r>
            <a:br>
              <a:rPr lang="fr-FR" cap="none" dirty="0"/>
            </a:br>
            <a:r>
              <a:rPr lang="fr-FR" cap="none" dirty="0"/>
              <a:t>Circonscription de Rémire Montjoly Matoury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2" y="724073"/>
            <a:ext cx="41052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97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plus </a:t>
            </a:r>
            <a:r>
              <a:rPr lang="fr-FR" dirty="0" err="1"/>
              <a:t>valueS</a:t>
            </a:r>
            <a:r>
              <a:rPr lang="fr-FR" dirty="0"/>
              <a:t> </a:t>
            </a:r>
            <a:r>
              <a:rPr lang="fr-FR" dirty="0" err="1"/>
              <a:t>pedagogiqueS</a:t>
            </a:r>
            <a:r>
              <a:rPr lang="fr-FR" dirty="0"/>
              <a:t> d’UNE VIDEOPROJECTION 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Confort visuel indéniable (ex: Une image photocopiée en noir et blanc et distribuée aux élèves, pourra être projetée en couleur)/agrandissement immédiat de l'image.</a:t>
            </a:r>
          </a:p>
          <a:p>
            <a:r>
              <a:rPr lang="fr-FR" dirty="0"/>
              <a:t>Visionnement collectif: découvrir ensemble les principes de navigation sur un site internet , le fonctionnement d'un logiciel ou tout simplement regarder une vidéo.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5965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5825" y="1394460"/>
            <a:ext cx="102984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3600" dirty="0"/>
              <a:t>La projection de productions d’élèves favorise la mise en commun, l'échange, la correction collective.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040" y="3771900"/>
            <a:ext cx="1143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>
                <a:latin typeface="+mj-lt"/>
              </a:rPr>
              <a:t>En </a:t>
            </a:r>
            <a:r>
              <a:rPr lang="fr-FR" sz="3600" dirty="0" err="1">
                <a:latin typeface="+mj-lt"/>
              </a:rPr>
              <a:t>vidéoprojection</a:t>
            </a:r>
            <a:r>
              <a:rPr lang="fr-FR" sz="3600" dirty="0">
                <a:latin typeface="+mj-lt"/>
              </a:rPr>
              <a:t> passive, l'élève est dans une posture de</a:t>
            </a:r>
          </a:p>
          <a:p>
            <a:r>
              <a:rPr lang="fr-FR" sz="3600" dirty="0">
                <a:latin typeface="+mj-lt"/>
              </a:rPr>
              <a:t>réceptivité face à un contenu diffusé (comme sur l'écran de la</a:t>
            </a:r>
          </a:p>
          <a:p>
            <a:r>
              <a:rPr lang="fr-FR" sz="3600" dirty="0">
                <a:latin typeface="+mj-lt"/>
              </a:rPr>
              <a:t> télévision)</a:t>
            </a:r>
            <a:endParaRPr lang="fr-FR" sz="36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0959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50" y="1832638"/>
            <a:ext cx="6401118" cy="418414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417320" y="297180"/>
            <a:ext cx="9429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LES PLUS VALUES PEDAGOGIQUES D’UN TNI</a:t>
            </a:r>
          </a:p>
        </p:txBody>
      </p:sp>
    </p:spTree>
    <p:extLst>
      <p:ext uri="{BB962C8B-B14F-4D97-AF65-F5344CB8AC3E}">
        <p14:creationId xmlns:p14="http://schemas.microsoft.com/office/powerpoint/2010/main" val="3402482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95584" cy="38133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749" y="3813352"/>
            <a:ext cx="6319251" cy="2923605"/>
          </a:xfrm>
          <a:prstGeom prst="rect">
            <a:avLst/>
          </a:prstGeom>
        </p:spPr>
      </p:pic>
      <p:sp>
        <p:nvSpPr>
          <p:cNvPr id="7" name="Flèche : courbe vers le bas 6"/>
          <p:cNvSpPr/>
          <p:nvPr/>
        </p:nvSpPr>
        <p:spPr>
          <a:xfrm rot="2539761">
            <a:off x="6096544" y="1216611"/>
            <a:ext cx="3957502" cy="143728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00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627" y="1348741"/>
            <a:ext cx="6514136" cy="437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17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890" y="1015477"/>
            <a:ext cx="6806565" cy="457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25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790" y="555578"/>
            <a:ext cx="8687623" cy="574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972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209</TotalTime>
  <Words>374</Words>
  <Application>Microsoft Office PowerPoint</Application>
  <PresentationFormat>Grand écran</PresentationFormat>
  <Paragraphs>27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Tw Cen MT</vt:lpstr>
      <vt:lpstr>Wingdings</vt:lpstr>
      <vt:lpstr>Circuit</vt:lpstr>
      <vt:lpstr>Présentation du tni mobile</vt:lpstr>
      <vt:lpstr>Lien pour les tutoriels vidéos d’e beam.</vt:lpstr>
      <vt:lpstr>LES plus valueS pedagogiqueS d’UNE VIDEOPROJECTION 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sites ressources et la mutualisation</vt:lpstr>
      <vt:lpstr>Présentation PowerPoint</vt:lpstr>
      <vt:lpstr>Présentation PowerPoint</vt:lpstr>
      <vt:lpstr>Les ressources dediees et mutualisees.</vt:lpstr>
      <vt:lpstr>Sources:  - « Intégrer le TNI à sa pratique pédagogique »  - « Débuter avec la vidéoprojection au TNI »  - « Dynamiser ses supports grâce au TNI »  - EBEAM LUIDI  Réalisation du diaporama: PEPIN Médéric ( CPC NE ) Circonscription de Rémire Montjoly Matoury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tni</dc:title>
  <dc:creator>mpepin</dc:creator>
  <cp:lastModifiedBy>mpepin</cp:lastModifiedBy>
  <cp:revision>18</cp:revision>
  <dcterms:created xsi:type="dcterms:W3CDTF">2017-01-10T12:40:14Z</dcterms:created>
  <dcterms:modified xsi:type="dcterms:W3CDTF">2020-05-05T20:45:58Z</dcterms:modified>
</cp:coreProperties>
</file>