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7" r:id="rId1"/>
  </p:sldMasterIdLst>
  <p:notesMasterIdLst>
    <p:notesMasterId r:id="rId14"/>
  </p:notesMasterIdLst>
  <p:sldIdLst>
    <p:sldId id="326" r:id="rId2"/>
    <p:sldId id="337" r:id="rId3"/>
    <p:sldId id="330" r:id="rId4"/>
    <p:sldId id="341" r:id="rId5"/>
    <p:sldId id="342" r:id="rId6"/>
    <p:sldId id="332" r:id="rId7"/>
    <p:sldId id="343" r:id="rId8"/>
    <p:sldId id="344" r:id="rId9"/>
    <p:sldId id="346" r:id="rId10"/>
    <p:sldId id="347" r:id="rId11"/>
    <p:sldId id="345" r:id="rId12"/>
    <p:sldId id="348" r:id="rId13"/>
  </p:sldIdLst>
  <p:sldSz cx="9144000" cy="5143500" type="screen16x9"/>
  <p:notesSz cx="6858000" cy="9144000"/>
  <p:custDataLst>
    <p:tags r:id="rId15"/>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ECOLES, ETABLISSEMENTS" id="{0B896E98-F45E-4768-8620-EDDF394BE181}">
          <p14:sldIdLst>
            <p14:sldId id="326"/>
            <p14:sldId id="337"/>
            <p14:sldId id="330"/>
            <p14:sldId id="341"/>
            <p14:sldId id="342"/>
            <p14:sldId id="332"/>
            <p14:sldId id="343"/>
            <p14:sldId id="344"/>
            <p14:sldId id="346"/>
            <p14:sldId id="347"/>
            <p14:sldId id="345"/>
            <p14:sldId id="348"/>
          </p14:sldIdLst>
        </p14:section>
      </p14:sectionLst>
    </p:ext>
    <p:ext uri="{EFAFB233-063F-42B5-8137-9DF3F51BA10A}">
      <p15:sldGuideLst xmlns:p15="http://schemas.microsoft.com/office/powerpoint/2012/main">
        <p15:guide id="1" orient="horz" pos="1620">
          <p15:clr>
            <a:srgbClr val="A4A3A4"/>
          </p15:clr>
        </p15:guide>
        <p15:guide id="2" orient="horz" pos="191">
          <p15:clr>
            <a:srgbClr val="A4A3A4"/>
          </p15:clr>
        </p15:guide>
        <p15:guide id="3" orient="horz" pos="854">
          <p15:clr>
            <a:srgbClr val="A4A3A4"/>
          </p15:clr>
        </p15:guide>
        <p15:guide id="4" orient="horz" pos="821">
          <p15:clr>
            <a:srgbClr val="A4A3A4"/>
          </p15:clr>
        </p15:guide>
        <p15:guide id="5" orient="horz" pos="3049">
          <p15:clr>
            <a:srgbClr val="A4A3A4"/>
          </p15:clr>
        </p15:guide>
        <p15:guide id="6" orient="horz" pos="3151">
          <p15:clr>
            <a:srgbClr val="A4A3A4"/>
          </p15:clr>
        </p15:guide>
        <p15:guide id="7" pos="2880">
          <p15:clr>
            <a:srgbClr val="A4A3A4"/>
          </p15:clr>
        </p15:guide>
        <p15:guide id="8" pos="476">
          <p15:clr>
            <a:srgbClr val="A4A3A4"/>
          </p15:clr>
        </p15:guide>
        <p15:guide id="9" pos="5193">
          <p15:clr>
            <a:srgbClr val="A4A3A4"/>
          </p15:clr>
        </p15:guide>
        <p15:guide id="10" pos="5465">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thieu Lahaye" initials="ML"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1"/>
    <a:srgbClr val="E1000F"/>
    <a:srgbClr val="E6E5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4660"/>
  </p:normalViewPr>
  <p:slideViewPr>
    <p:cSldViewPr showGuides="1">
      <p:cViewPr varScale="1">
        <p:scale>
          <a:sx n="96" d="100"/>
          <a:sy n="96" d="100"/>
        </p:scale>
        <p:origin x="636" y="72"/>
      </p:cViewPr>
      <p:guideLst>
        <p:guide orient="horz" pos="1620"/>
        <p:guide orient="horz" pos="191"/>
        <p:guide orient="horz" pos="854"/>
        <p:guide orient="horz" pos="821"/>
        <p:guide orient="horz" pos="3049"/>
        <p:guide orient="horz" pos="3151"/>
        <p:guide pos="2880"/>
        <p:guide pos="476"/>
        <p:guide pos="5193"/>
        <p:guide pos="5465"/>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F7F224-24E5-4FCA-8187-260B72CFA97E}"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CBF17189-22E4-4FA5-8A2A-517296167863}">
      <dgm:prSet phldrT="[Texte]"/>
      <dgm:spPr/>
      <dgm:t>
        <a:bodyPr/>
        <a:lstStyle/>
        <a:p>
          <a:r>
            <a:rPr lang="fr-FR" b="1" dirty="0">
              <a:solidFill>
                <a:srgbClr val="FF0000"/>
              </a:solidFill>
              <a:effectLst>
                <a:outerShdw blurRad="38100" dist="38100" dir="2700000" algn="tl">
                  <a:srgbClr val="000000">
                    <a:alpha val="43137"/>
                  </a:srgbClr>
                </a:outerShdw>
              </a:effectLst>
            </a:rPr>
            <a:t>T</a:t>
          </a:r>
          <a:r>
            <a:rPr lang="fr-FR" dirty="0"/>
            <a:t>hème</a:t>
          </a:r>
        </a:p>
      </dgm:t>
    </dgm:pt>
    <dgm:pt modelId="{668AAD37-B3DA-49C6-9D17-057BD6DABC5B}" type="parTrans" cxnId="{13AB2DBD-E038-4775-91D4-9DB9E38C42DF}">
      <dgm:prSet/>
      <dgm:spPr/>
      <dgm:t>
        <a:bodyPr/>
        <a:lstStyle/>
        <a:p>
          <a:endParaRPr lang="fr-FR"/>
        </a:p>
      </dgm:t>
    </dgm:pt>
    <dgm:pt modelId="{CDABAFDA-638C-40BF-84D9-75AE09D9DC70}" type="sibTrans" cxnId="{13AB2DBD-E038-4775-91D4-9DB9E38C42DF}">
      <dgm:prSet/>
      <dgm:spPr/>
      <dgm:t>
        <a:bodyPr/>
        <a:lstStyle/>
        <a:p>
          <a:endParaRPr lang="fr-FR"/>
        </a:p>
      </dgm:t>
    </dgm:pt>
    <dgm:pt modelId="{F0FB8D01-B7F6-4AFE-834B-176BD36B6EEF}">
      <dgm:prSet phldrT="[Texte]" custT="1"/>
      <dgm:spPr/>
      <dgm:t>
        <a:bodyPr/>
        <a:lstStyle/>
        <a:p>
          <a:pPr algn="ctr"/>
          <a:r>
            <a:rPr lang="fr-FR" sz="1800" dirty="0">
              <a:effectLst>
                <a:outerShdw blurRad="38100" dist="38100" dir="2700000" algn="tl">
                  <a:srgbClr val="000000">
                    <a:alpha val="43137"/>
                  </a:srgbClr>
                </a:outerShdw>
              </a:effectLst>
            </a:rPr>
            <a:t>PILOTAGE PEDAGOGIQUE DANS UNE ECOLE MATERNELLE, PRIMAIRE, ELEMENTAIRE</a:t>
          </a:r>
        </a:p>
      </dgm:t>
    </dgm:pt>
    <dgm:pt modelId="{25E0B243-607C-44F3-A8F8-61E68F400B86}" type="parTrans" cxnId="{B1D33369-B22E-4145-87B5-A6D60A2AFB06}">
      <dgm:prSet/>
      <dgm:spPr/>
      <dgm:t>
        <a:bodyPr/>
        <a:lstStyle/>
        <a:p>
          <a:endParaRPr lang="fr-FR"/>
        </a:p>
      </dgm:t>
    </dgm:pt>
    <dgm:pt modelId="{2F11BF18-5FB9-43D1-A792-03301452FEAA}" type="sibTrans" cxnId="{B1D33369-B22E-4145-87B5-A6D60A2AFB06}">
      <dgm:prSet/>
      <dgm:spPr/>
      <dgm:t>
        <a:bodyPr/>
        <a:lstStyle/>
        <a:p>
          <a:endParaRPr lang="fr-FR"/>
        </a:p>
      </dgm:t>
    </dgm:pt>
    <dgm:pt modelId="{F91A0256-F337-44C0-AAD3-A817680E5B2D}">
      <dgm:prSet phldrT="[Texte]"/>
      <dgm:spPr/>
      <dgm:t>
        <a:bodyPr/>
        <a:lstStyle/>
        <a:p>
          <a:r>
            <a:rPr lang="fr-FR" b="1" dirty="0">
              <a:solidFill>
                <a:srgbClr val="FF0000"/>
              </a:solidFill>
              <a:effectLst>
                <a:outerShdw blurRad="38100" dist="38100" dir="2700000" algn="tl">
                  <a:srgbClr val="000000">
                    <a:alpha val="43137"/>
                  </a:srgbClr>
                </a:outerShdw>
              </a:effectLst>
            </a:rPr>
            <a:t>O</a:t>
          </a:r>
          <a:r>
            <a:rPr lang="fr-FR" dirty="0"/>
            <a:t>bjectifs</a:t>
          </a:r>
        </a:p>
      </dgm:t>
    </dgm:pt>
    <dgm:pt modelId="{D5B40842-6F40-4EAA-9BB2-EAB795F446CF}" type="parTrans" cxnId="{FF2983C6-22B9-429F-8463-3171975ABA1E}">
      <dgm:prSet/>
      <dgm:spPr/>
      <dgm:t>
        <a:bodyPr/>
        <a:lstStyle/>
        <a:p>
          <a:endParaRPr lang="fr-FR"/>
        </a:p>
      </dgm:t>
    </dgm:pt>
    <dgm:pt modelId="{0832F59B-86A7-476B-9BD7-94BC374A76A7}" type="sibTrans" cxnId="{FF2983C6-22B9-429F-8463-3171975ABA1E}">
      <dgm:prSet/>
      <dgm:spPr/>
      <dgm:t>
        <a:bodyPr/>
        <a:lstStyle/>
        <a:p>
          <a:endParaRPr lang="fr-FR"/>
        </a:p>
      </dgm:t>
    </dgm:pt>
    <dgm:pt modelId="{DD94C3C3-EFF2-4F66-9F95-798E6BE2001A}">
      <dgm:prSet phldrT="[Texte]" custT="1"/>
      <dgm:spPr/>
      <dgm:t>
        <a:bodyPr/>
        <a:lstStyle/>
        <a:p>
          <a:r>
            <a:rPr lang="fr-FR" sz="1600" dirty="0"/>
            <a:t>Harmoniser notre représentation du pilotage pédagogique</a:t>
          </a:r>
        </a:p>
      </dgm:t>
    </dgm:pt>
    <dgm:pt modelId="{2531971D-0674-43DF-B42B-9E01EEA116CB}" type="parTrans" cxnId="{5762F475-8E38-4D63-8C13-12E2E43071E6}">
      <dgm:prSet/>
      <dgm:spPr/>
      <dgm:t>
        <a:bodyPr/>
        <a:lstStyle/>
        <a:p>
          <a:endParaRPr lang="fr-FR"/>
        </a:p>
      </dgm:t>
    </dgm:pt>
    <dgm:pt modelId="{E4FAAE39-5CF0-47F3-9545-9F307A7E91EE}" type="sibTrans" cxnId="{5762F475-8E38-4D63-8C13-12E2E43071E6}">
      <dgm:prSet/>
      <dgm:spPr/>
      <dgm:t>
        <a:bodyPr/>
        <a:lstStyle/>
        <a:p>
          <a:endParaRPr lang="fr-FR"/>
        </a:p>
      </dgm:t>
    </dgm:pt>
    <dgm:pt modelId="{2585CCF7-DE86-4FEF-97F2-67DD0B367F22}">
      <dgm:prSet phldrT="[Texte]" custT="1"/>
      <dgm:spPr/>
      <dgm:t>
        <a:bodyPr/>
        <a:lstStyle/>
        <a:p>
          <a:r>
            <a:rPr lang="fr-FR" sz="1600" dirty="0"/>
            <a:t>S’approprier des démarches et utiliser des outils pour assurer un pilotage pédagogique</a:t>
          </a:r>
        </a:p>
      </dgm:t>
    </dgm:pt>
    <dgm:pt modelId="{95897C01-C8E2-4AA1-A6DD-1D8A51CBCDBE}" type="parTrans" cxnId="{EFA1A4E2-4313-43C2-B697-21B3D205B21B}">
      <dgm:prSet/>
      <dgm:spPr/>
      <dgm:t>
        <a:bodyPr/>
        <a:lstStyle/>
        <a:p>
          <a:endParaRPr lang="fr-FR"/>
        </a:p>
      </dgm:t>
    </dgm:pt>
    <dgm:pt modelId="{3C79F898-EAD5-4620-BD61-8C92D90C18E8}" type="sibTrans" cxnId="{EFA1A4E2-4313-43C2-B697-21B3D205B21B}">
      <dgm:prSet/>
      <dgm:spPr/>
      <dgm:t>
        <a:bodyPr/>
        <a:lstStyle/>
        <a:p>
          <a:endParaRPr lang="fr-FR"/>
        </a:p>
      </dgm:t>
    </dgm:pt>
    <dgm:pt modelId="{84278384-BA8F-47A5-96A3-5652D5C88EDB}">
      <dgm:prSet/>
      <dgm:spPr/>
      <dgm:t>
        <a:bodyPr/>
        <a:lstStyle/>
        <a:p>
          <a:r>
            <a:rPr lang="fr-FR" b="1" dirty="0">
              <a:solidFill>
                <a:srgbClr val="FF0000"/>
              </a:solidFill>
              <a:effectLst>
                <a:outerShdw blurRad="38100" dist="38100" dir="2700000" algn="tl">
                  <a:srgbClr val="000000">
                    <a:alpha val="43137"/>
                  </a:srgbClr>
                </a:outerShdw>
              </a:effectLst>
            </a:rPr>
            <a:t>A</a:t>
          </a:r>
          <a:r>
            <a:rPr lang="fr-FR" dirty="0"/>
            <a:t>nimations</a:t>
          </a:r>
        </a:p>
      </dgm:t>
    </dgm:pt>
    <dgm:pt modelId="{D0E234B0-7FEB-49A8-AD42-CD344B7CD397}" type="parTrans" cxnId="{2462AD1B-FA66-446D-809B-85DC810EDC2E}">
      <dgm:prSet/>
      <dgm:spPr/>
      <dgm:t>
        <a:bodyPr/>
        <a:lstStyle/>
        <a:p>
          <a:endParaRPr lang="fr-FR"/>
        </a:p>
      </dgm:t>
    </dgm:pt>
    <dgm:pt modelId="{BF34418E-A368-436C-ABC4-3A2604C56A79}" type="sibTrans" cxnId="{2462AD1B-FA66-446D-809B-85DC810EDC2E}">
      <dgm:prSet/>
      <dgm:spPr/>
      <dgm:t>
        <a:bodyPr/>
        <a:lstStyle/>
        <a:p>
          <a:endParaRPr lang="fr-FR"/>
        </a:p>
      </dgm:t>
    </dgm:pt>
    <dgm:pt modelId="{45368CAC-598C-4036-8C72-BEFD399091B7}">
      <dgm:prSet/>
      <dgm:spPr/>
      <dgm:t>
        <a:bodyPr/>
        <a:lstStyle/>
        <a:p>
          <a:r>
            <a:rPr lang="fr-FR" b="1" dirty="0">
              <a:solidFill>
                <a:srgbClr val="FF0000"/>
              </a:solidFill>
              <a:effectLst>
                <a:outerShdw blurRad="38100" dist="38100" dir="2700000" algn="tl">
                  <a:srgbClr val="000000">
                    <a:alpha val="43137"/>
                  </a:srgbClr>
                </a:outerShdw>
              </a:effectLst>
            </a:rPr>
            <a:t>S</a:t>
          </a:r>
          <a:r>
            <a:rPr lang="fr-FR" dirty="0"/>
            <a:t>équences</a:t>
          </a:r>
        </a:p>
      </dgm:t>
    </dgm:pt>
    <dgm:pt modelId="{6BD04F44-24B7-4A86-BA15-A67E0957EED2}" type="parTrans" cxnId="{AE1A6B10-9025-425B-B7E4-AFC3BA119258}">
      <dgm:prSet/>
      <dgm:spPr/>
      <dgm:t>
        <a:bodyPr/>
        <a:lstStyle/>
        <a:p>
          <a:endParaRPr lang="fr-FR"/>
        </a:p>
      </dgm:t>
    </dgm:pt>
    <dgm:pt modelId="{848F45F8-303B-4E65-8AC3-785F4DF3FB2B}" type="sibTrans" cxnId="{AE1A6B10-9025-425B-B7E4-AFC3BA119258}">
      <dgm:prSet/>
      <dgm:spPr/>
      <dgm:t>
        <a:bodyPr/>
        <a:lstStyle/>
        <a:p>
          <a:endParaRPr lang="fr-FR"/>
        </a:p>
      </dgm:t>
    </dgm:pt>
    <dgm:pt modelId="{B779C60E-C77C-4924-B9D5-A34A72AC7627}">
      <dgm:prSet/>
      <dgm:spPr/>
      <dgm:t>
        <a:bodyPr/>
        <a:lstStyle/>
        <a:p>
          <a:r>
            <a:rPr lang="fr-FR" b="1" dirty="0">
              <a:solidFill>
                <a:srgbClr val="FF0000"/>
              </a:solidFill>
              <a:effectLst>
                <a:outerShdw blurRad="38100" dist="38100" dir="2700000" algn="tl">
                  <a:srgbClr val="000000">
                    <a:alpha val="43137"/>
                  </a:srgbClr>
                </a:outerShdw>
              </a:effectLst>
            </a:rPr>
            <a:t>T</a:t>
          </a:r>
          <a:r>
            <a:rPr lang="fr-FR" dirty="0"/>
            <a:t>iming</a:t>
          </a:r>
        </a:p>
      </dgm:t>
    </dgm:pt>
    <dgm:pt modelId="{B33C5913-7F56-476A-B4BE-F588FF5A5E96}" type="parTrans" cxnId="{9D140AA0-D9D3-4D80-A52F-77DC9DCE0240}">
      <dgm:prSet/>
      <dgm:spPr/>
      <dgm:t>
        <a:bodyPr/>
        <a:lstStyle/>
        <a:p>
          <a:endParaRPr lang="fr-FR"/>
        </a:p>
      </dgm:t>
    </dgm:pt>
    <dgm:pt modelId="{E5E67279-9A5F-4868-8210-C3BB63A0177F}" type="sibTrans" cxnId="{9D140AA0-D9D3-4D80-A52F-77DC9DCE0240}">
      <dgm:prSet/>
      <dgm:spPr/>
      <dgm:t>
        <a:bodyPr/>
        <a:lstStyle/>
        <a:p>
          <a:endParaRPr lang="fr-FR"/>
        </a:p>
      </dgm:t>
    </dgm:pt>
    <dgm:pt modelId="{BC7C8C72-7AE3-440A-88C7-E4BBC3F7AF29}">
      <dgm:prSet custT="1"/>
      <dgm:spPr/>
      <dgm:t>
        <a:bodyPr/>
        <a:lstStyle/>
        <a:p>
          <a:r>
            <a:rPr lang="fr-FR" sz="1800" b="1" dirty="0"/>
            <a:t>1) </a:t>
          </a:r>
          <a:r>
            <a:rPr lang="fr-FR" sz="1800" dirty="0" err="1"/>
            <a:t>Braimstorming</a:t>
          </a:r>
          <a:r>
            <a:rPr lang="fr-FR" sz="1800" dirty="0"/>
            <a:t> (post-it) / </a:t>
          </a:r>
          <a:r>
            <a:rPr lang="fr-FR" sz="1800" b="1" dirty="0"/>
            <a:t>2) </a:t>
          </a:r>
          <a:r>
            <a:rPr lang="fr-FR" sz="1800" dirty="0"/>
            <a:t>Word café puis tri-classement  / </a:t>
          </a:r>
          <a:r>
            <a:rPr lang="fr-FR" sz="1800" b="1" dirty="0"/>
            <a:t>3) </a:t>
          </a:r>
          <a:r>
            <a:rPr lang="fr-FR" sz="1800" dirty="0"/>
            <a:t>Vidéo projecteur</a:t>
          </a:r>
        </a:p>
      </dgm:t>
    </dgm:pt>
    <dgm:pt modelId="{9BA673F3-CD61-48F8-B722-EBF3B5112C21}" type="parTrans" cxnId="{5A8D0607-731B-4363-B252-A62273ED5733}">
      <dgm:prSet/>
      <dgm:spPr/>
      <dgm:t>
        <a:bodyPr/>
        <a:lstStyle/>
        <a:p>
          <a:endParaRPr lang="fr-FR"/>
        </a:p>
      </dgm:t>
    </dgm:pt>
    <dgm:pt modelId="{7FA6021A-9D79-4E86-A7D7-69A3CDC895A3}" type="sibTrans" cxnId="{5A8D0607-731B-4363-B252-A62273ED5733}">
      <dgm:prSet/>
      <dgm:spPr/>
      <dgm:t>
        <a:bodyPr/>
        <a:lstStyle/>
        <a:p>
          <a:endParaRPr lang="fr-FR"/>
        </a:p>
      </dgm:t>
    </dgm:pt>
    <dgm:pt modelId="{7FD7420D-F46E-4D30-ADD5-D4351F234B3F}">
      <dgm:prSet custT="1"/>
      <dgm:spPr/>
      <dgm:t>
        <a:bodyPr/>
        <a:lstStyle/>
        <a:p>
          <a:r>
            <a:rPr lang="fr-FR" sz="1500" b="1" dirty="0"/>
            <a:t>1</a:t>
          </a:r>
          <a:r>
            <a:rPr lang="fr-FR" sz="1500" dirty="0"/>
            <a:t> – Représentations du pilotage</a:t>
          </a:r>
        </a:p>
      </dgm:t>
    </dgm:pt>
    <dgm:pt modelId="{40580318-988D-4186-AD00-06E162167447}" type="parTrans" cxnId="{AFBB513E-3E0C-446A-9A83-280D969307BE}">
      <dgm:prSet/>
      <dgm:spPr/>
      <dgm:t>
        <a:bodyPr/>
        <a:lstStyle/>
        <a:p>
          <a:endParaRPr lang="fr-FR"/>
        </a:p>
      </dgm:t>
    </dgm:pt>
    <dgm:pt modelId="{055AC6FF-CEF5-4245-98D9-2D48E8DA6608}" type="sibTrans" cxnId="{AFBB513E-3E0C-446A-9A83-280D969307BE}">
      <dgm:prSet/>
      <dgm:spPr/>
      <dgm:t>
        <a:bodyPr/>
        <a:lstStyle/>
        <a:p>
          <a:endParaRPr lang="fr-FR"/>
        </a:p>
      </dgm:t>
    </dgm:pt>
    <dgm:pt modelId="{DB3ED1C2-5EDA-440A-8704-FF4590427618}">
      <dgm:prSet custT="1"/>
      <dgm:spPr/>
      <dgm:t>
        <a:bodyPr/>
        <a:lstStyle/>
        <a:p>
          <a:r>
            <a:rPr lang="fr-FR" sz="1500" b="1" dirty="0"/>
            <a:t>2</a:t>
          </a:r>
          <a:r>
            <a:rPr lang="fr-FR" sz="1500" dirty="0"/>
            <a:t> – Identification du pilotage (quelles actions, sur quels temps …)</a:t>
          </a:r>
        </a:p>
      </dgm:t>
    </dgm:pt>
    <dgm:pt modelId="{704B0F1A-A990-4927-A23B-7D26BA479D64}" type="parTrans" cxnId="{9BB0F669-37B2-44BA-92CC-2B4A1531F5D8}">
      <dgm:prSet/>
      <dgm:spPr/>
      <dgm:t>
        <a:bodyPr/>
        <a:lstStyle/>
        <a:p>
          <a:endParaRPr lang="fr-FR"/>
        </a:p>
      </dgm:t>
    </dgm:pt>
    <dgm:pt modelId="{FDA16663-240D-4BC6-895D-802495896B8D}" type="sibTrans" cxnId="{9BB0F669-37B2-44BA-92CC-2B4A1531F5D8}">
      <dgm:prSet/>
      <dgm:spPr/>
      <dgm:t>
        <a:bodyPr/>
        <a:lstStyle/>
        <a:p>
          <a:endParaRPr lang="fr-FR"/>
        </a:p>
      </dgm:t>
    </dgm:pt>
    <dgm:pt modelId="{1A39F449-0840-4C78-A739-233DE99E9B2F}">
      <dgm:prSet custT="1"/>
      <dgm:spPr/>
      <dgm:t>
        <a:bodyPr/>
        <a:lstStyle/>
        <a:p>
          <a:r>
            <a:rPr lang="fr-FR" sz="1500" b="1" dirty="0"/>
            <a:t>3</a:t>
          </a:r>
          <a:r>
            <a:rPr lang="fr-FR" sz="1500" dirty="0"/>
            <a:t> – Définition des outils pour piloter (avec des indicateurs…)</a:t>
          </a:r>
        </a:p>
      </dgm:t>
    </dgm:pt>
    <dgm:pt modelId="{A9287E06-0BF2-43A9-9A9F-CFEC8E221F1A}" type="parTrans" cxnId="{865E8B40-A229-46BA-B28C-0FC5F5634684}">
      <dgm:prSet/>
      <dgm:spPr/>
      <dgm:t>
        <a:bodyPr/>
        <a:lstStyle/>
        <a:p>
          <a:endParaRPr lang="fr-FR"/>
        </a:p>
      </dgm:t>
    </dgm:pt>
    <dgm:pt modelId="{D1F2A7F7-FE8E-4FD9-952C-FEABFFB1EC46}" type="sibTrans" cxnId="{865E8B40-A229-46BA-B28C-0FC5F5634684}">
      <dgm:prSet/>
      <dgm:spPr/>
      <dgm:t>
        <a:bodyPr/>
        <a:lstStyle/>
        <a:p>
          <a:endParaRPr lang="fr-FR"/>
        </a:p>
      </dgm:t>
    </dgm:pt>
    <dgm:pt modelId="{1B828710-55A9-4CDE-A32E-FFEB5BB8EC0B}">
      <dgm:prSet custT="1"/>
      <dgm:spPr/>
      <dgm:t>
        <a:bodyPr/>
        <a:lstStyle/>
        <a:p>
          <a:r>
            <a:rPr lang="fr-FR" sz="1600" dirty="0"/>
            <a:t>6 heures de formation (8h00 – 14h00) réparties en 3 temps (représentation, identification, définition)</a:t>
          </a:r>
        </a:p>
      </dgm:t>
    </dgm:pt>
    <dgm:pt modelId="{2169867F-DD51-4B91-A1F4-B6B2708145EF}" type="parTrans" cxnId="{FBA9AC2F-B2E9-4888-AEC8-03B19D3AEE0D}">
      <dgm:prSet/>
      <dgm:spPr/>
      <dgm:t>
        <a:bodyPr/>
        <a:lstStyle/>
        <a:p>
          <a:endParaRPr lang="fr-FR"/>
        </a:p>
      </dgm:t>
    </dgm:pt>
    <dgm:pt modelId="{3BD5EE1B-3039-4016-BC2D-327AFC133AB1}" type="sibTrans" cxnId="{FBA9AC2F-B2E9-4888-AEC8-03B19D3AEE0D}">
      <dgm:prSet/>
      <dgm:spPr/>
      <dgm:t>
        <a:bodyPr/>
        <a:lstStyle/>
        <a:p>
          <a:endParaRPr lang="fr-FR"/>
        </a:p>
      </dgm:t>
    </dgm:pt>
    <dgm:pt modelId="{E7ADCC5E-FEF1-4923-BC3F-66E783A42A3F}" type="pres">
      <dgm:prSet presAssocID="{8CF7F224-24E5-4FCA-8187-260B72CFA97E}" presName="Name0" presStyleCnt="0">
        <dgm:presLayoutVars>
          <dgm:dir/>
          <dgm:animLvl val="lvl"/>
          <dgm:resizeHandles/>
        </dgm:presLayoutVars>
      </dgm:prSet>
      <dgm:spPr/>
    </dgm:pt>
    <dgm:pt modelId="{D786A236-2A06-45E5-A969-9CCCF7BA6061}" type="pres">
      <dgm:prSet presAssocID="{CBF17189-22E4-4FA5-8A2A-517296167863}" presName="linNode" presStyleCnt="0"/>
      <dgm:spPr/>
    </dgm:pt>
    <dgm:pt modelId="{4997BB5C-CD06-4EED-9DB0-F91073C679E7}" type="pres">
      <dgm:prSet presAssocID="{CBF17189-22E4-4FA5-8A2A-517296167863}" presName="parentShp" presStyleLbl="node1" presStyleIdx="0" presStyleCnt="5" custScaleX="66667" custLinFactNeighborX="-11274" custLinFactNeighborY="-3831">
        <dgm:presLayoutVars>
          <dgm:bulletEnabled val="1"/>
        </dgm:presLayoutVars>
      </dgm:prSet>
      <dgm:spPr/>
    </dgm:pt>
    <dgm:pt modelId="{716E31C7-97D6-459C-BD38-2385FE77F23E}" type="pres">
      <dgm:prSet presAssocID="{CBF17189-22E4-4FA5-8A2A-517296167863}" presName="childShp" presStyleLbl="bgAccFollowNode1" presStyleIdx="0" presStyleCnt="5" custScaleX="121139" custScaleY="100352">
        <dgm:presLayoutVars>
          <dgm:bulletEnabled val="1"/>
        </dgm:presLayoutVars>
      </dgm:prSet>
      <dgm:spPr/>
    </dgm:pt>
    <dgm:pt modelId="{2F1FC098-638A-41D6-BDCE-0C8901D8F4B2}" type="pres">
      <dgm:prSet presAssocID="{CDABAFDA-638C-40BF-84D9-75AE09D9DC70}" presName="spacing" presStyleCnt="0"/>
      <dgm:spPr/>
    </dgm:pt>
    <dgm:pt modelId="{0ADE179F-536C-42D8-B717-3DCF612C1556}" type="pres">
      <dgm:prSet presAssocID="{F91A0256-F337-44C0-AAD3-A817680E5B2D}" presName="linNode" presStyleCnt="0"/>
      <dgm:spPr/>
    </dgm:pt>
    <dgm:pt modelId="{7E91E50F-A51A-4173-93D5-3BFC5465F95A}" type="pres">
      <dgm:prSet presAssocID="{F91A0256-F337-44C0-AAD3-A817680E5B2D}" presName="parentShp" presStyleLbl="node1" presStyleIdx="1" presStyleCnt="5" custScaleX="66667" custLinFactNeighborX="-11252" custLinFactNeighborY="-4602">
        <dgm:presLayoutVars>
          <dgm:bulletEnabled val="1"/>
        </dgm:presLayoutVars>
      </dgm:prSet>
      <dgm:spPr/>
    </dgm:pt>
    <dgm:pt modelId="{EA568183-FF61-49B5-AE8F-5828201DA5FC}" type="pres">
      <dgm:prSet presAssocID="{F91A0256-F337-44C0-AAD3-A817680E5B2D}" presName="childShp" presStyleLbl="bgAccFollowNode1" presStyleIdx="1" presStyleCnt="5" custScaleX="123089" custScaleY="131085" custLinFactNeighborX="-406" custLinFactNeighborY="-771">
        <dgm:presLayoutVars>
          <dgm:bulletEnabled val="1"/>
        </dgm:presLayoutVars>
      </dgm:prSet>
      <dgm:spPr/>
    </dgm:pt>
    <dgm:pt modelId="{A475E73A-38FC-4651-BA56-20918BACACCF}" type="pres">
      <dgm:prSet presAssocID="{0832F59B-86A7-476B-9BD7-94BC374A76A7}" presName="spacing" presStyleCnt="0"/>
      <dgm:spPr/>
    </dgm:pt>
    <dgm:pt modelId="{9AC00293-0EFC-466E-BF5F-17C4A6D33628}" type="pres">
      <dgm:prSet presAssocID="{84278384-BA8F-47A5-96A3-5652D5C88EDB}" presName="linNode" presStyleCnt="0"/>
      <dgm:spPr/>
    </dgm:pt>
    <dgm:pt modelId="{5658A11A-1D31-4EB9-AB0F-415AE972204A}" type="pres">
      <dgm:prSet presAssocID="{84278384-BA8F-47A5-96A3-5652D5C88EDB}" presName="parentShp" presStyleLbl="node1" presStyleIdx="2" presStyleCnt="5" custScaleX="66667" custLinFactNeighborX="-11252" custLinFactNeighborY="-3831">
        <dgm:presLayoutVars>
          <dgm:bulletEnabled val="1"/>
        </dgm:presLayoutVars>
      </dgm:prSet>
      <dgm:spPr/>
    </dgm:pt>
    <dgm:pt modelId="{F7CD92C9-61C5-41D7-BE48-4756937F48B1}" type="pres">
      <dgm:prSet presAssocID="{84278384-BA8F-47A5-96A3-5652D5C88EDB}" presName="childShp" presStyleLbl="bgAccFollowNode1" presStyleIdx="2" presStyleCnt="5" custScaleX="121139" custScaleY="109399">
        <dgm:presLayoutVars>
          <dgm:bulletEnabled val="1"/>
        </dgm:presLayoutVars>
      </dgm:prSet>
      <dgm:spPr/>
    </dgm:pt>
    <dgm:pt modelId="{20446379-6324-43CE-9B9D-EC1E969F9FF4}" type="pres">
      <dgm:prSet presAssocID="{BF34418E-A368-436C-ABC4-3A2604C56A79}" presName="spacing" presStyleCnt="0"/>
      <dgm:spPr/>
    </dgm:pt>
    <dgm:pt modelId="{5ED54157-D064-49BC-BE1D-501D0F79AD61}" type="pres">
      <dgm:prSet presAssocID="{45368CAC-598C-4036-8C72-BEFD399091B7}" presName="linNode" presStyleCnt="0"/>
      <dgm:spPr/>
    </dgm:pt>
    <dgm:pt modelId="{24AAD04A-91DC-4323-9E7C-2790036CE191}" type="pres">
      <dgm:prSet presAssocID="{45368CAC-598C-4036-8C72-BEFD399091B7}" presName="parentShp" presStyleLbl="node1" presStyleIdx="3" presStyleCnt="5" custScaleX="66667" custLinFactNeighborX="-11252" custLinFactNeighborY="-3831">
        <dgm:presLayoutVars>
          <dgm:bulletEnabled val="1"/>
        </dgm:presLayoutVars>
      </dgm:prSet>
      <dgm:spPr/>
    </dgm:pt>
    <dgm:pt modelId="{28C8282D-849A-404B-86C7-B29BFA1BBF43}" type="pres">
      <dgm:prSet presAssocID="{45368CAC-598C-4036-8C72-BEFD399091B7}" presName="childShp" presStyleLbl="bgAccFollowNode1" presStyleIdx="3" presStyleCnt="5" custScaleX="121139" custScaleY="143496" custLinFactNeighborX="-463" custLinFactNeighborY="-8182">
        <dgm:presLayoutVars>
          <dgm:bulletEnabled val="1"/>
        </dgm:presLayoutVars>
      </dgm:prSet>
      <dgm:spPr/>
    </dgm:pt>
    <dgm:pt modelId="{6E6B7C35-B471-4D67-B0E7-C27AA2E3BB3D}" type="pres">
      <dgm:prSet presAssocID="{848F45F8-303B-4E65-8AC3-785F4DF3FB2B}" presName="spacing" presStyleCnt="0"/>
      <dgm:spPr/>
    </dgm:pt>
    <dgm:pt modelId="{C7C81E9E-2044-4A58-A6B9-3CD18A42A48B}" type="pres">
      <dgm:prSet presAssocID="{B779C60E-C77C-4924-B9D5-A34A72AC7627}" presName="linNode" presStyleCnt="0"/>
      <dgm:spPr/>
    </dgm:pt>
    <dgm:pt modelId="{8A70EB10-7737-44FA-AFD3-6D8BCB3CA9EE}" type="pres">
      <dgm:prSet presAssocID="{B779C60E-C77C-4924-B9D5-A34A72AC7627}" presName="parentShp" presStyleLbl="node1" presStyleIdx="4" presStyleCnt="5" custScaleX="66667" custLinFactNeighborX="-11252" custLinFactNeighborY="-3831">
        <dgm:presLayoutVars>
          <dgm:bulletEnabled val="1"/>
        </dgm:presLayoutVars>
      </dgm:prSet>
      <dgm:spPr/>
    </dgm:pt>
    <dgm:pt modelId="{4C9C1A57-4F42-48D1-946C-130109AB9CA8}" type="pres">
      <dgm:prSet presAssocID="{B779C60E-C77C-4924-B9D5-A34A72AC7627}" presName="childShp" presStyleLbl="bgAccFollowNode1" presStyleIdx="4" presStyleCnt="5" custScaleX="121139" custScaleY="103376" custLinFactNeighborX="-406" custLinFactNeighborY="4364">
        <dgm:presLayoutVars>
          <dgm:bulletEnabled val="1"/>
        </dgm:presLayoutVars>
      </dgm:prSet>
      <dgm:spPr/>
    </dgm:pt>
  </dgm:ptLst>
  <dgm:cxnLst>
    <dgm:cxn modelId="{5A8D0607-731B-4363-B252-A62273ED5733}" srcId="{84278384-BA8F-47A5-96A3-5652D5C88EDB}" destId="{BC7C8C72-7AE3-440A-88C7-E4BBC3F7AF29}" srcOrd="0" destOrd="0" parTransId="{9BA673F3-CD61-48F8-B722-EBF3B5112C21}" sibTransId="{7FA6021A-9D79-4E86-A7D7-69A3CDC895A3}"/>
    <dgm:cxn modelId="{AE1A6B10-9025-425B-B7E4-AFC3BA119258}" srcId="{8CF7F224-24E5-4FCA-8187-260B72CFA97E}" destId="{45368CAC-598C-4036-8C72-BEFD399091B7}" srcOrd="3" destOrd="0" parTransId="{6BD04F44-24B7-4A86-BA15-A67E0957EED2}" sibTransId="{848F45F8-303B-4E65-8AC3-785F4DF3FB2B}"/>
    <dgm:cxn modelId="{2462AD1B-FA66-446D-809B-85DC810EDC2E}" srcId="{8CF7F224-24E5-4FCA-8187-260B72CFA97E}" destId="{84278384-BA8F-47A5-96A3-5652D5C88EDB}" srcOrd="2" destOrd="0" parTransId="{D0E234B0-7FEB-49A8-AD42-CD344B7CD397}" sibTransId="{BF34418E-A368-436C-ABC4-3A2604C56A79}"/>
    <dgm:cxn modelId="{FBA9AC2F-B2E9-4888-AEC8-03B19D3AEE0D}" srcId="{B779C60E-C77C-4924-B9D5-A34A72AC7627}" destId="{1B828710-55A9-4CDE-A32E-FFEB5BB8EC0B}" srcOrd="0" destOrd="0" parTransId="{2169867F-DD51-4B91-A1F4-B6B2708145EF}" sibTransId="{3BD5EE1B-3039-4016-BC2D-327AFC133AB1}"/>
    <dgm:cxn modelId="{AFBB513E-3E0C-446A-9A83-280D969307BE}" srcId="{45368CAC-598C-4036-8C72-BEFD399091B7}" destId="{7FD7420D-F46E-4D30-ADD5-D4351F234B3F}" srcOrd="0" destOrd="0" parTransId="{40580318-988D-4186-AD00-06E162167447}" sibTransId="{055AC6FF-CEF5-4245-98D9-2D48E8DA6608}"/>
    <dgm:cxn modelId="{865E8B40-A229-46BA-B28C-0FC5F5634684}" srcId="{45368CAC-598C-4036-8C72-BEFD399091B7}" destId="{1A39F449-0840-4C78-A739-233DE99E9B2F}" srcOrd="2" destOrd="0" parTransId="{A9287E06-0BF2-43A9-9A9F-CFEC8E221F1A}" sibTransId="{D1F2A7F7-FE8E-4FD9-952C-FEABFFB1EC46}"/>
    <dgm:cxn modelId="{6699B944-DFD1-4D07-9A85-10E34CC268A2}" type="presOf" srcId="{7FD7420D-F46E-4D30-ADD5-D4351F234B3F}" destId="{28C8282D-849A-404B-86C7-B29BFA1BBF43}" srcOrd="0" destOrd="0" presId="urn:microsoft.com/office/officeart/2005/8/layout/vList6"/>
    <dgm:cxn modelId="{44D4C267-342B-4D32-9BEF-E19FBE252F94}" type="presOf" srcId="{F91A0256-F337-44C0-AAD3-A817680E5B2D}" destId="{7E91E50F-A51A-4173-93D5-3BFC5465F95A}" srcOrd="0" destOrd="0" presId="urn:microsoft.com/office/officeart/2005/8/layout/vList6"/>
    <dgm:cxn modelId="{B1D33369-B22E-4145-87B5-A6D60A2AFB06}" srcId="{CBF17189-22E4-4FA5-8A2A-517296167863}" destId="{F0FB8D01-B7F6-4AFE-834B-176BD36B6EEF}" srcOrd="0" destOrd="0" parTransId="{25E0B243-607C-44F3-A8F8-61E68F400B86}" sibTransId="{2F11BF18-5FB9-43D1-A792-03301452FEAA}"/>
    <dgm:cxn modelId="{9BB0F669-37B2-44BA-92CC-2B4A1531F5D8}" srcId="{45368CAC-598C-4036-8C72-BEFD399091B7}" destId="{DB3ED1C2-5EDA-440A-8704-FF4590427618}" srcOrd="1" destOrd="0" parTransId="{704B0F1A-A990-4927-A23B-7D26BA479D64}" sibTransId="{FDA16663-240D-4BC6-895D-802495896B8D}"/>
    <dgm:cxn modelId="{52F2226B-F95B-4DCC-8756-98F72ACA8A21}" type="presOf" srcId="{DD94C3C3-EFF2-4F66-9F95-798E6BE2001A}" destId="{EA568183-FF61-49B5-AE8F-5828201DA5FC}" srcOrd="0" destOrd="0" presId="urn:microsoft.com/office/officeart/2005/8/layout/vList6"/>
    <dgm:cxn modelId="{C3028F4F-2877-472C-AD0D-07A96859CEE0}" type="presOf" srcId="{CBF17189-22E4-4FA5-8A2A-517296167863}" destId="{4997BB5C-CD06-4EED-9DB0-F91073C679E7}" srcOrd="0" destOrd="0" presId="urn:microsoft.com/office/officeart/2005/8/layout/vList6"/>
    <dgm:cxn modelId="{5762F475-8E38-4D63-8C13-12E2E43071E6}" srcId="{F91A0256-F337-44C0-AAD3-A817680E5B2D}" destId="{DD94C3C3-EFF2-4F66-9F95-798E6BE2001A}" srcOrd="0" destOrd="0" parTransId="{2531971D-0674-43DF-B42B-9E01EEA116CB}" sibTransId="{E4FAAE39-5CF0-47F3-9545-9F307A7E91EE}"/>
    <dgm:cxn modelId="{06D6D759-E182-4F56-B35C-3167D6036B69}" type="presOf" srcId="{B779C60E-C77C-4924-B9D5-A34A72AC7627}" destId="{8A70EB10-7737-44FA-AFD3-6D8BCB3CA9EE}" srcOrd="0" destOrd="0" presId="urn:microsoft.com/office/officeart/2005/8/layout/vList6"/>
    <dgm:cxn modelId="{808FBA7B-6EC0-4464-98DA-7C57AD7A35DD}" type="presOf" srcId="{DB3ED1C2-5EDA-440A-8704-FF4590427618}" destId="{28C8282D-849A-404B-86C7-B29BFA1BBF43}" srcOrd="0" destOrd="1" presId="urn:microsoft.com/office/officeart/2005/8/layout/vList6"/>
    <dgm:cxn modelId="{A31F2683-1573-48C7-90B0-02A977A8E2DB}" type="presOf" srcId="{8CF7F224-24E5-4FCA-8187-260B72CFA97E}" destId="{E7ADCC5E-FEF1-4923-BC3F-66E783A42A3F}" srcOrd="0" destOrd="0" presId="urn:microsoft.com/office/officeart/2005/8/layout/vList6"/>
    <dgm:cxn modelId="{3DB6DC8A-BC80-4D30-BE61-DCEB3D4A9623}" type="presOf" srcId="{F0FB8D01-B7F6-4AFE-834B-176BD36B6EEF}" destId="{716E31C7-97D6-459C-BD38-2385FE77F23E}" srcOrd="0" destOrd="0" presId="urn:microsoft.com/office/officeart/2005/8/layout/vList6"/>
    <dgm:cxn modelId="{D77BC98B-EE2C-40C8-A671-557BDAEE5CE2}" type="presOf" srcId="{1A39F449-0840-4C78-A739-233DE99E9B2F}" destId="{28C8282D-849A-404B-86C7-B29BFA1BBF43}" srcOrd="0" destOrd="2" presId="urn:microsoft.com/office/officeart/2005/8/layout/vList6"/>
    <dgm:cxn modelId="{29B4D89B-0427-41CD-836A-7310FA78697C}" type="presOf" srcId="{1B828710-55A9-4CDE-A32E-FFEB5BB8EC0B}" destId="{4C9C1A57-4F42-48D1-946C-130109AB9CA8}" srcOrd="0" destOrd="0" presId="urn:microsoft.com/office/officeart/2005/8/layout/vList6"/>
    <dgm:cxn modelId="{9D140AA0-D9D3-4D80-A52F-77DC9DCE0240}" srcId="{8CF7F224-24E5-4FCA-8187-260B72CFA97E}" destId="{B779C60E-C77C-4924-B9D5-A34A72AC7627}" srcOrd="4" destOrd="0" parTransId="{B33C5913-7F56-476A-B4BE-F588FF5A5E96}" sibTransId="{E5E67279-9A5F-4868-8210-C3BB63A0177F}"/>
    <dgm:cxn modelId="{13AB2DBD-E038-4775-91D4-9DB9E38C42DF}" srcId="{8CF7F224-24E5-4FCA-8187-260B72CFA97E}" destId="{CBF17189-22E4-4FA5-8A2A-517296167863}" srcOrd="0" destOrd="0" parTransId="{668AAD37-B3DA-49C6-9D17-057BD6DABC5B}" sibTransId="{CDABAFDA-638C-40BF-84D9-75AE09D9DC70}"/>
    <dgm:cxn modelId="{D2AB7DC6-16E9-4DAE-8EC9-CBD8889E565D}" type="presOf" srcId="{2585CCF7-DE86-4FEF-97F2-67DD0B367F22}" destId="{EA568183-FF61-49B5-AE8F-5828201DA5FC}" srcOrd="0" destOrd="1" presId="urn:microsoft.com/office/officeart/2005/8/layout/vList6"/>
    <dgm:cxn modelId="{FF2983C6-22B9-429F-8463-3171975ABA1E}" srcId="{8CF7F224-24E5-4FCA-8187-260B72CFA97E}" destId="{F91A0256-F337-44C0-AAD3-A817680E5B2D}" srcOrd="1" destOrd="0" parTransId="{D5B40842-6F40-4EAA-9BB2-EAB795F446CF}" sibTransId="{0832F59B-86A7-476B-9BD7-94BC374A76A7}"/>
    <dgm:cxn modelId="{D47669CB-409F-4128-9C63-0B613B8AF79C}" type="presOf" srcId="{BC7C8C72-7AE3-440A-88C7-E4BBC3F7AF29}" destId="{F7CD92C9-61C5-41D7-BE48-4756937F48B1}" srcOrd="0" destOrd="0" presId="urn:microsoft.com/office/officeart/2005/8/layout/vList6"/>
    <dgm:cxn modelId="{0C5DF9DF-FB48-4380-98E2-6A3766C2978C}" type="presOf" srcId="{45368CAC-598C-4036-8C72-BEFD399091B7}" destId="{24AAD04A-91DC-4323-9E7C-2790036CE191}" srcOrd="0" destOrd="0" presId="urn:microsoft.com/office/officeart/2005/8/layout/vList6"/>
    <dgm:cxn modelId="{EFA1A4E2-4313-43C2-B697-21B3D205B21B}" srcId="{F91A0256-F337-44C0-AAD3-A817680E5B2D}" destId="{2585CCF7-DE86-4FEF-97F2-67DD0B367F22}" srcOrd="1" destOrd="0" parTransId="{95897C01-C8E2-4AA1-A6DD-1D8A51CBCDBE}" sibTransId="{3C79F898-EAD5-4620-BD61-8C92D90C18E8}"/>
    <dgm:cxn modelId="{810DABFC-39D6-4AB5-BE02-44757EBFA42D}" type="presOf" srcId="{84278384-BA8F-47A5-96A3-5652D5C88EDB}" destId="{5658A11A-1D31-4EB9-AB0F-415AE972204A}" srcOrd="0" destOrd="0" presId="urn:microsoft.com/office/officeart/2005/8/layout/vList6"/>
    <dgm:cxn modelId="{54ACEBD0-1802-41FA-A3E5-3515CA7B4C13}" type="presParOf" srcId="{E7ADCC5E-FEF1-4923-BC3F-66E783A42A3F}" destId="{D786A236-2A06-45E5-A969-9CCCF7BA6061}" srcOrd="0" destOrd="0" presId="urn:microsoft.com/office/officeart/2005/8/layout/vList6"/>
    <dgm:cxn modelId="{23C6EDBE-2D6E-4BDB-9F91-000B4927ED49}" type="presParOf" srcId="{D786A236-2A06-45E5-A969-9CCCF7BA6061}" destId="{4997BB5C-CD06-4EED-9DB0-F91073C679E7}" srcOrd="0" destOrd="0" presId="urn:microsoft.com/office/officeart/2005/8/layout/vList6"/>
    <dgm:cxn modelId="{88450660-1B83-4167-AC83-F725A92C7AD8}" type="presParOf" srcId="{D786A236-2A06-45E5-A969-9CCCF7BA6061}" destId="{716E31C7-97D6-459C-BD38-2385FE77F23E}" srcOrd="1" destOrd="0" presId="urn:microsoft.com/office/officeart/2005/8/layout/vList6"/>
    <dgm:cxn modelId="{9CBAE8F0-CF35-4FAB-8F49-8E6A818DB587}" type="presParOf" srcId="{E7ADCC5E-FEF1-4923-BC3F-66E783A42A3F}" destId="{2F1FC098-638A-41D6-BDCE-0C8901D8F4B2}" srcOrd="1" destOrd="0" presId="urn:microsoft.com/office/officeart/2005/8/layout/vList6"/>
    <dgm:cxn modelId="{1A642CEE-EDD4-4B39-ABF1-6AE4BD011F23}" type="presParOf" srcId="{E7ADCC5E-FEF1-4923-BC3F-66E783A42A3F}" destId="{0ADE179F-536C-42D8-B717-3DCF612C1556}" srcOrd="2" destOrd="0" presId="urn:microsoft.com/office/officeart/2005/8/layout/vList6"/>
    <dgm:cxn modelId="{8B4267C8-0F8B-46F7-9019-005E6D42958C}" type="presParOf" srcId="{0ADE179F-536C-42D8-B717-3DCF612C1556}" destId="{7E91E50F-A51A-4173-93D5-3BFC5465F95A}" srcOrd="0" destOrd="0" presId="urn:microsoft.com/office/officeart/2005/8/layout/vList6"/>
    <dgm:cxn modelId="{2BF1E2C8-DDA6-48FD-9E35-DD6BDF785550}" type="presParOf" srcId="{0ADE179F-536C-42D8-B717-3DCF612C1556}" destId="{EA568183-FF61-49B5-AE8F-5828201DA5FC}" srcOrd="1" destOrd="0" presId="urn:microsoft.com/office/officeart/2005/8/layout/vList6"/>
    <dgm:cxn modelId="{6AF17AE1-5CB4-4BE0-86C0-A792E24B7BBB}" type="presParOf" srcId="{E7ADCC5E-FEF1-4923-BC3F-66E783A42A3F}" destId="{A475E73A-38FC-4651-BA56-20918BACACCF}" srcOrd="3" destOrd="0" presId="urn:microsoft.com/office/officeart/2005/8/layout/vList6"/>
    <dgm:cxn modelId="{DEBA31A9-89A3-48E2-8FC1-252FC924C5E6}" type="presParOf" srcId="{E7ADCC5E-FEF1-4923-BC3F-66E783A42A3F}" destId="{9AC00293-0EFC-466E-BF5F-17C4A6D33628}" srcOrd="4" destOrd="0" presId="urn:microsoft.com/office/officeart/2005/8/layout/vList6"/>
    <dgm:cxn modelId="{0870BBB9-5B42-4B58-AA9B-2A71D889A3E9}" type="presParOf" srcId="{9AC00293-0EFC-466E-BF5F-17C4A6D33628}" destId="{5658A11A-1D31-4EB9-AB0F-415AE972204A}" srcOrd="0" destOrd="0" presId="urn:microsoft.com/office/officeart/2005/8/layout/vList6"/>
    <dgm:cxn modelId="{676FDBA0-7D81-46C9-A92E-0523004DDDB9}" type="presParOf" srcId="{9AC00293-0EFC-466E-BF5F-17C4A6D33628}" destId="{F7CD92C9-61C5-41D7-BE48-4756937F48B1}" srcOrd="1" destOrd="0" presId="urn:microsoft.com/office/officeart/2005/8/layout/vList6"/>
    <dgm:cxn modelId="{C8B97C9B-8BCC-4042-A43C-AB1FE685DA9F}" type="presParOf" srcId="{E7ADCC5E-FEF1-4923-BC3F-66E783A42A3F}" destId="{20446379-6324-43CE-9B9D-EC1E969F9FF4}" srcOrd="5" destOrd="0" presId="urn:microsoft.com/office/officeart/2005/8/layout/vList6"/>
    <dgm:cxn modelId="{57303BA3-1FA8-41C7-AC73-9FB77234A239}" type="presParOf" srcId="{E7ADCC5E-FEF1-4923-BC3F-66E783A42A3F}" destId="{5ED54157-D064-49BC-BE1D-501D0F79AD61}" srcOrd="6" destOrd="0" presId="urn:microsoft.com/office/officeart/2005/8/layout/vList6"/>
    <dgm:cxn modelId="{98DBF1F4-EC29-4FA9-9E9A-2727496656D3}" type="presParOf" srcId="{5ED54157-D064-49BC-BE1D-501D0F79AD61}" destId="{24AAD04A-91DC-4323-9E7C-2790036CE191}" srcOrd="0" destOrd="0" presId="urn:microsoft.com/office/officeart/2005/8/layout/vList6"/>
    <dgm:cxn modelId="{2966EAD8-D7FF-48A0-8304-EE0557A16A31}" type="presParOf" srcId="{5ED54157-D064-49BC-BE1D-501D0F79AD61}" destId="{28C8282D-849A-404B-86C7-B29BFA1BBF43}" srcOrd="1" destOrd="0" presId="urn:microsoft.com/office/officeart/2005/8/layout/vList6"/>
    <dgm:cxn modelId="{E28023D0-68DF-44FA-B29F-1C26D0534D58}" type="presParOf" srcId="{E7ADCC5E-FEF1-4923-BC3F-66E783A42A3F}" destId="{6E6B7C35-B471-4D67-B0E7-C27AA2E3BB3D}" srcOrd="7" destOrd="0" presId="urn:microsoft.com/office/officeart/2005/8/layout/vList6"/>
    <dgm:cxn modelId="{EBE2FE22-997E-4A73-8673-4DEF8F7F3738}" type="presParOf" srcId="{E7ADCC5E-FEF1-4923-BC3F-66E783A42A3F}" destId="{C7C81E9E-2044-4A58-A6B9-3CD18A42A48B}" srcOrd="8" destOrd="0" presId="urn:microsoft.com/office/officeart/2005/8/layout/vList6"/>
    <dgm:cxn modelId="{3F591593-F4A5-43A7-BD3D-9B361B5C38C3}" type="presParOf" srcId="{C7C81E9E-2044-4A58-A6B9-3CD18A42A48B}" destId="{8A70EB10-7737-44FA-AFD3-6D8BCB3CA9EE}" srcOrd="0" destOrd="0" presId="urn:microsoft.com/office/officeart/2005/8/layout/vList6"/>
    <dgm:cxn modelId="{FD841E5F-8D7F-4F34-A179-310709DA506A}" type="presParOf" srcId="{C7C81E9E-2044-4A58-A6B9-3CD18A42A48B}" destId="{4C9C1A57-4F42-48D1-946C-130109AB9CA8}"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6E31C7-97D6-459C-BD38-2385FE77F23E}">
      <dsp:nvSpPr>
        <dsp:cNvPr id="0" name=""/>
        <dsp:cNvSpPr/>
      </dsp:nvSpPr>
      <dsp:spPr>
        <a:xfrm>
          <a:off x="2394628" y="1626"/>
          <a:ext cx="6424989" cy="636383"/>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ctr" defTabSz="800100">
            <a:lnSpc>
              <a:spcPct val="90000"/>
            </a:lnSpc>
            <a:spcBef>
              <a:spcPct val="0"/>
            </a:spcBef>
            <a:spcAft>
              <a:spcPct val="15000"/>
            </a:spcAft>
            <a:buChar char="•"/>
          </a:pPr>
          <a:r>
            <a:rPr lang="fr-FR" sz="1800" kern="1200" dirty="0">
              <a:effectLst>
                <a:outerShdw blurRad="38100" dist="38100" dir="2700000" algn="tl">
                  <a:srgbClr val="000000">
                    <a:alpha val="43137"/>
                  </a:srgbClr>
                </a:outerShdw>
              </a:effectLst>
            </a:rPr>
            <a:t>PILOTAGE PEDAGOGIQUE DANS UNE ECOLE MATERNELLE, PRIMAIRE, ELEMENTAIRE</a:t>
          </a:r>
        </a:p>
      </dsp:txBody>
      <dsp:txXfrm>
        <a:off x="2394628" y="81174"/>
        <a:ext cx="6186345" cy="477287"/>
      </dsp:txXfrm>
    </dsp:sp>
    <dsp:sp modelId="{4997BB5C-CD06-4EED-9DB0-F91073C679E7}">
      <dsp:nvSpPr>
        <dsp:cNvPr id="0" name=""/>
        <dsp:cNvSpPr/>
      </dsp:nvSpPr>
      <dsp:spPr>
        <a:xfrm>
          <a:off x="0" y="0"/>
          <a:ext cx="2357263" cy="63415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marL="0" lvl="0" indent="0" algn="ctr" defTabSz="1289050">
            <a:lnSpc>
              <a:spcPct val="90000"/>
            </a:lnSpc>
            <a:spcBef>
              <a:spcPct val="0"/>
            </a:spcBef>
            <a:spcAft>
              <a:spcPct val="35000"/>
            </a:spcAft>
            <a:buNone/>
          </a:pPr>
          <a:r>
            <a:rPr lang="fr-FR" sz="2900" b="1" kern="1200" dirty="0">
              <a:solidFill>
                <a:srgbClr val="FF0000"/>
              </a:solidFill>
              <a:effectLst>
                <a:outerShdw blurRad="38100" dist="38100" dir="2700000" algn="tl">
                  <a:srgbClr val="000000">
                    <a:alpha val="43137"/>
                  </a:srgbClr>
                </a:outerShdw>
              </a:effectLst>
            </a:rPr>
            <a:t>T</a:t>
          </a:r>
          <a:r>
            <a:rPr lang="fr-FR" sz="2900" kern="1200" dirty="0"/>
            <a:t>hème</a:t>
          </a:r>
        </a:p>
      </dsp:txBody>
      <dsp:txXfrm>
        <a:off x="30957" y="30957"/>
        <a:ext cx="2295349" cy="572237"/>
      </dsp:txXfrm>
    </dsp:sp>
    <dsp:sp modelId="{EA568183-FF61-49B5-AE8F-5828201DA5FC}">
      <dsp:nvSpPr>
        <dsp:cNvPr id="0" name=""/>
        <dsp:cNvSpPr/>
      </dsp:nvSpPr>
      <dsp:spPr>
        <a:xfrm>
          <a:off x="2338824" y="696535"/>
          <a:ext cx="6496506" cy="831276"/>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fr-FR" sz="1600" kern="1200" dirty="0"/>
            <a:t>Harmoniser notre représentation du pilotage pédagogique</a:t>
          </a:r>
        </a:p>
        <a:p>
          <a:pPr marL="171450" lvl="1" indent="-171450" algn="l" defTabSz="711200">
            <a:lnSpc>
              <a:spcPct val="90000"/>
            </a:lnSpc>
            <a:spcBef>
              <a:spcPct val="0"/>
            </a:spcBef>
            <a:spcAft>
              <a:spcPct val="15000"/>
            </a:spcAft>
            <a:buChar char="•"/>
          </a:pPr>
          <a:r>
            <a:rPr lang="fr-FR" sz="1600" kern="1200" dirty="0"/>
            <a:t>S’approprier des démarches et utiliser des outils pour assurer un pilotage pédagogique</a:t>
          </a:r>
        </a:p>
      </dsp:txBody>
      <dsp:txXfrm>
        <a:off x="2338824" y="800445"/>
        <a:ext cx="6184778" cy="623457"/>
      </dsp:txXfrm>
    </dsp:sp>
    <dsp:sp modelId="{7E91E50F-A51A-4173-93D5-3BFC5465F95A}">
      <dsp:nvSpPr>
        <dsp:cNvPr id="0" name=""/>
        <dsp:cNvSpPr/>
      </dsp:nvSpPr>
      <dsp:spPr>
        <a:xfrm>
          <a:off x="0" y="770803"/>
          <a:ext cx="2345742" cy="63415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marL="0" lvl="0" indent="0" algn="ctr" defTabSz="1289050">
            <a:lnSpc>
              <a:spcPct val="90000"/>
            </a:lnSpc>
            <a:spcBef>
              <a:spcPct val="0"/>
            </a:spcBef>
            <a:spcAft>
              <a:spcPct val="35000"/>
            </a:spcAft>
            <a:buNone/>
          </a:pPr>
          <a:r>
            <a:rPr lang="fr-FR" sz="2900" b="1" kern="1200" dirty="0">
              <a:solidFill>
                <a:srgbClr val="FF0000"/>
              </a:solidFill>
              <a:effectLst>
                <a:outerShdw blurRad="38100" dist="38100" dir="2700000" algn="tl">
                  <a:srgbClr val="000000">
                    <a:alpha val="43137"/>
                  </a:srgbClr>
                </a:outerShdw>
              </a:effectLst>
            </a:rPr>
            <a:t>O</a:t>
          </a:r>
          <a:r>
            <a:rPr lang="fr-FR" sz="2900" kern="1200" dirty="0"/>
            <a:t>bjectifs</a:t>
          </a:r>
        </a:p>
      </dsp:txBody>
      <dsp:txXfrm>
        <a:off x="30957" y="801760"/>
        <a:ext cx="2283828" cy="572237"/>
      </dsp:txXfrm>
    </dsp:sp>
    <dsp:sp modelId="{F7CD92C9-61C5-41D7-BE48-4756937F48B1}">
      <dsp:nvSpPr>
        <dsp:cNvPr id="0" name=""/>
        <dsp:cNvSpPr/>
      </dsp:nvSpPr>
      <dsp:spPr>
        <a:xfrm>
          <a:off x="2392640" y="1596116"/>
          <a:ext cx="6431270" cy="693754"/>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fr-FR" sz="1800" b="1" kern="1200" dirty="0"/>
            <a:t>1) </a:t>
          </a:r>
          <a:r>
            <a:rPr lang="fr-FR" sz="1800" kern="1200" dirty="0" err="1"/>
            <a:t>Braimstorming</a:t>
          </a:r>
          <a:r>
            <a:rPr lang="fr-FR" sz="1800" kern="1200" dirty="0"/>
            <a:t> (post-it) / </a:t>
          </a:r>
          <a:r>
            <a:rPr lang="fr-FR" sz="1800" b="1" kern="1200" dirty="0"/>
            <a:t>2) </a:t>
          </a:r>
          <a:r>
            <a:rPr lang="fr-FR" sz="1800" kern="1200" dirty="0"/>
            <a:t>Word café puis tri-classement  / </a:t>
          </a:r>
          <a:r>
            <a:rPr lang="fr-FR" sz="1800" b="1" kern="1200" dirty="0"/>
            <a:t>3) </a:t>
          </a:r>
          <a:r>
            <a:rPr lang="fr-FR" sz="1800" kern="1200" dirty="0"/>
            <a:t>Vidéo projecteur</a:t>
          </a:r>
        </a:p>
      </dsp:txBody>
      <dsp:txXfrm>
        <a:off x="2392640" y="1682835"/>
        <a:ext cx="6171112" cy="520316"/>
      </dsp:txXfrm>
    </dsp:sp>
    <dsp:sp modelId="{5658A11A-1D31-4EB9-AB0F-415AE972204A}">
      <dsp:nvSpPr>
        <dsp:cNvPr id="0" name=""/>
        <dsp:cNvSpPr/>
      </dsp:nvSpPr>
      <dsp:spPr>
        <a:xfrm>
          <a:off x="0" y="1601624"/>
          <a:ext cx="2359567" cy="63415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marL="0" lvl="0" indent="0" algn="ctr" defTabSz="1289050">
            <a:lnSpc>
              <a:spcPct val="90000"/>
            </a:lnSpc>
            <a:spcBef>
              <a:spcPct val="0"/>
            </a:spcBef>
            <a:spcAft>
              <a:spcPct val="35000"/>
            </a:spcAft>
            <a:buNone/>
          </a:pPr>
          <a:r>
            <a:rPr lang="fr-FR" sz="2900" b="1" kern="1200" dirty="0">
              <a:solidFill>
                <a:srgbClr val="FF0000"/>
              </a:solidFill>
              <a:effectLst>
                <a:outerShdw blurRad="38100" dist="38100" dir="2700000" algn="tl">
                  <a:srgbClr val="000000">
                    <a:alpha val="43137"/>
                  </a:srgbClr>
                </a:outerShdw>
              </a:effectLst>
            </a:rPr>
            <a:t>A</a:t>
          </a:r>
          <a:r>
            <a:rPr lang="fr-FR" sz="2900" kern="1200" dirty="0"/>
            <a:t>nimations</a:t>
          </a:r>
        </a:p>
      </dsp:txBody>
      <dsp:txXfrm>
        <a:off x="30957" y="1632581"/>
        <a:ext cx="2297653" cy="572237"/>
      </dsp:txXfrm>
    </dsp:sp>
    <dsp:sp modelId="{28C8282D-849A-404B-86C7-B29BFA1BBF43}">
      <dsp:nvSpPr>
        <dsp:cNvPr id="0" name=""/>
        <dsp:cNvSpPr/>
      </dsp:nvSpPr>
      <dsp:spPr>
        <a:xfrm>
          <a:off x="2376253" y="2301400"/>
          <a:ext cx="6431270" cy="909981"/>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fr-FR" sz="1500" b="1" kern="1200" dirty="0"/>
            <a:t>1</a:t>
          </a:r>
          <a:r>
            <a:rPr lang="fr-FR" sz="1500" kern="1200" dirty="0"/>
            <a:t> – Représentations du pilotage</a:t>
          </a:r>
        </a:p>
        <a:p>
          <a:pPr marL="114300" lvl="1" indent="-114300" algn="l" defTabSz="666750">
            <a:lnSpc>
              <a:spcPct val="90000"/>
            </a:lnSpc>
            <a:spcBef>
              <a:spcPct val="0"/>
            </a:spcBef>
            <a:spcAft>
              <a:spcPct val="15000"/>
            </a:spcAft>
            <a:buChar char="•"/>
          </a:pPr>
          <a:r>
            <a:rPr lang="fr-FR" sz="1500" b="1" kern="1200" dirty="0"/>
            <a:t>2</a:t>
          </a:r>
          <a:r>
            <a:rPr lang="fr-FR" sz="1500" kern="1200" dirty="0"/>
            <a:t> – Identification du pilotage (quelles actions, sur quels temps …)</a:t>
          </a:r>
        </a:p>
        <a:p>
          <a:pPr marL="114300" lvl="1" indent="-114300" algn="l" defTabSz="666750">
            <a:lnSpc>
              <a:spcPct val="90000"/>
            </a:lnSpc>
            <a:spcBef>
              <a:spcPct val="0"/>
            </a:spcBef>
            <a:spcAft>
              <a:spcPct val="15000"/>
            </a:spcAft>
            <a:buChar char="•"/>
          </a:pPr>
          <a:r>
            <a:rPr lang="fr-FR" sz="1500" b="1" kern="1200" dirty="0"/>
            <a:t>3</a:t>
          </a:r>
          <a:r>
            <a:rPr lang="fr-FR" sz="1500" kern="1200" dirty="0"/>
            <a:t> – Définition des outils pour piloter (avec des indicateurs…)</a:t>
          </a:r>
        </a:p>
      </dsp:txBody>
      <dsp:txXfrm>
        <a:off x="2376253" y="2415148"/>
        <a:ext cx="6090027" cy="682485"/>
      </dsp:txXfrm>
    </dsp:sp>
    <dsp:sp modelId="{24AAD04A-91DC-4323-9E7C-2790036CE191}">
      <dsp:nvSpPr>
        <dsp:cNvPr id="0" name=""/>
        <dsp:cNvSpPr/>
      </dsp:nvSpPr>
      <dsp:spPr>
        <a:xfrm>
          <a:off x="0" y="2466907"/>
          <a:ext cx="2359567" cy="63415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marL="0" lvl="0" indent="0" algn="ctr" defTabSz="1289050">
            <a:lnSpc>
              <a:spcPct val="90000"/>
            </a:lnSpc>
            <a:spcBef>
              <a:spcPct val="0"/>
            </a:spcBef>
            <a:spcAft>
              <a:spcPct val="35000"/>
            </a:spcAft>
            <a:buNone/>
          </a:pPr>
          <a:r>
            <a:rPr lang="fr-FR" sz="2900" b="1" kern="1200" dirty="0">
              <a:solidFill>
                <a:srgbClr val="FF0000"/>
              </a:solidFill>
              <a:effectLst>
                <a:outerShdw blurRad="38100" dist="38100" dir="2700000" algn="tl">
                  <a:srgbClr val="000000">
                    <a:alpha val="43137"/>
                  </a:srgbClr>
                </a:outerShdw>
              </a:effectLst>
            </a:rPr>
            <a:t>S</a:t>
          </a:r>
          <a:r>
            <a:rPr lang="fr-FR" sz="2900" kern="1200" dirty="0"/>
            <a:t>équences</a:t>
          </a:r>
        </a:p>
      </dsp:txBody>
      <dsp:txXfrm>
        <a:off x="30957" y="2497864"/>
        <a:ext cx="2297653" cy="572237"/>
      </dsp:txXfrm>
    </dsp:sp>
    <dsp:sp modelId="{4C9C1A57-4F42-48D1-946C-130109AB9CA8}">
      <dsp:nvSpPr>
        <dsp:cNvPr id="0" name=""/>
        <dsp:cNvSpPr/>
      </dsp:nvSpPr>
      <dsp:spPr>
        <a:xfrm>
          <a:off x="2378270" y="3328309"/>
          <a:ext cx="6431270" cy="655559"/>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fr-FR" sz="1600" kern="1200" dirty="0"/>
            <a:t>6 heures de formation (8h00 – 14h00) réparties en 3 temps (représentation, identification, définition)</a:t>
          </a:r>
        </a:p>
      </dsp:txBody>
      <dsp:txXfrm>
        <a:off x="2378270" y="3410254"/>
        <a:ext cx="6185435" cy="491669"/>
      </dsp:txXfrm>
    </dsp:sp>
    <dsp:sp modelId="{8A70EB10-7737-44FA-AFD3-6D8BCB3CA9EE}">
      <dsp:nvSpPr>
        <dsp:cNvPr id="0" name=""/>
        <dsp:cNvSpPr/>
      </dsp:nvSpPr>
      <dsp:spPr>
        <a:xfrm>
          <a:off x="0" y="3313093"/>
          <a:ext cx="2359567" cy="63415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marL="0" lvl="0" indent="0" algn="ctr" defTabSz="1289050">
            <a:lnSpc>
              <a:spcPct val="90000"/>
            </a:lnSpc>
            <a:spcBef>
              <a:spcPct val="0"/>
            </a:spcBef>
            <a:spcAft>
              <a:spcPct val="35000"/>
            </a:spcAft>
            <a:buNone/>
          </a:pPr>
          <a:r>
            <a:rPr lang="fr-FR" sz="2900" b="1" kern="1200" dirty="0">
              <a:solidFill>
                <a:srgbClr val="FF0000"/>
              </a:solidFill>
              <a:effectLst>
                <a:outerShdw blurRad="38100" dist="38100" dir="2700000" algn="tl">
                  <a:srgbClr val="000000">
                    <a:alpha val="43137"/>
                  </a:srgbClr>
                </a:outerShdw>
              </a:effectLst>
            </a:rPr>
            <a:t>T</a:t>
          </a:r>
          <a:r>
            <a:rPr lang="fr-FR" sz="2900" kern="1200" dirty="0"/>
            <a:t>iming</a:t>
          </a:r>
        </a:p>
      </dsp:txBody>
      <dsp:txXfrm>
        <a:off x="30957" y="3344050"/>
        <a:ext cx="2297653" cy="572237"/>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14/01/2021</a:t>
            </a:fld>
            <a:endParaRPr lang="fr-FR" dirty="0"/>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‹N°›</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r>
              <a:rPr lang="fr-FR"/>
              <a:t>15/01/2021</a:t>
            </a:r>
            <a:endParaRPr lang="fr-FR" dirty="0"/>
          </a:p>
        </p:txBody>
      </p:sp>
      <p:sp>
        <p:nvSpPr>
          <p:cNvPr id="6" name="Espace réservé du numéro de diapositive 5"/>
          <p:cNvSpPr>
            <a:spLocks noGrp="1"/>
          </p:cNvSpPr>
          <p:nvPr>
            <p:ph type="sldNum" sz="quarter" idx="12"/>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5" name="Espace réservé du pied de page 4"/>
          <p:cNvSpPr>
            <a:spLocks noGrp="1"/>
          </p:cNvSpPr>
          <p:nvPr>
            <p:ph type="ftr" sz="quarter" idx="11"/>
          </p:nvPr>
        </p:nvSpPr>
        <p:spPr bwMode="gray">
          <a:xfrm>
            <a:off x="720000" y="3919897"/>
            <a:ext cx="3240000" cy="900000"/>
          </a:xfrm>
        </p:spPr>
        <p:txBody>
          <a:bodyPr anchor="b" anchorCtr="0"/>
          <a:lstStyle>
            <a:lvl1pPr>
              <a:defRPr sz="1150"/>
            </a:lvl1pPr>
          </a:lstStyle>
          <a:p>
            <a:r>
              <a:rPr lang="fr-FR"/>
              <a:t>Formation Continue des Directeurs d'Ecole - Session 1</a:t>
            </a:r>
            <a:endParaRPr lang="fr-FR" dirty="0"/>
          </a:p>
        </p:txBody>
      </p:sp>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8" name="Image 7">
            <a:extLst>
              <a:ext uri="{FF2B5EF4-FFF2-40B4-BE49-F238E27FC236}">
                <a16:creationId xmlns:a16="http://schemas.microsoft.com/office/drawing/2014/main" id="{D74DC2EF-4B2D-374B-8735-E2E0EBAD3F9E}"/>
              </a:ext>
            </a:extLst>
          </p:cNvPr>
          <p:cNvPicPr>
            <a:picLocks noChangeAspect="1"/>
          </p:cNvPicPr>
          <p:nvPr userDrawn="1"/>
        </p:nvPicPr>
        <p:blipFill>
          <a:blip r:embed="rId2"/>
          <a:stretch>
            <a:fillRect/>
          </a:stretch>
        </p:blipFill>
        <p:spPr>
          <a:xfrm>
            <a:off x="179512" y="180001"/>
            <a:ext cx="2088232" cy="1717639"/>
          </a:xfrm>
          <a:prstGeom prst="rect">
            <a:avLst/>
          </a:prstGeom>
        </p:spPr>
      </p:pic>
    </p:spTree>
    <p:extLst>
      <p:ext uri="{BB962C8B-B14F-4D97-AF65-F5344CB8AC3E}">
        <p14:creationId xmlns:p14="http://schemas.microsoft.com/office/powerpoint/2010/main" val="3432610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sp>
        <p:nvSpPr>
          <p:cNvPr id="2" name="Espace réservé de la date 1"/>
          <p:cNvSpPr>
            <a:spLocks noGrp="1"/>
          </p:cNvSpPr>
          <p:nvPr>
            <p:ph type="dt" sz="half" idx="10"/>
          </p:nvPr>
        </p:nvSpPr>
        <p:spPr bwMode="gray"/>
        <p:txBody>
          <a:bodyPr/>
          <a:lstStyle/>
          <a:p>
            <a:pPr algn="r"/>
            <a:r>
              <a:rPr lang="fr-FR" cap="all"/>
              <a:t>15/01/2021</a:t>
            </a:r>
            <a:endParaRPr lang="fr-FR" cap="all" dirty="0"/>
          </a:p>
        </p:txBody>
      </p:sp>
      <p:sp>
        <p:nvSpPr>
          <p:cNvPr id="3" name="Espace réservé du pied de page 2"/>
          <p:cNvSpPr>
            <a:spLocks noGrp="1"/>
          </p:cNvSpPr>
          <p:nvPr>
            <p:ph type="ftr" sz="quarter" idx="11"/>
          </p:nvPr>
        </p:nvSpPr>
        <p:spPr bwMode="gray"/>
        <p:txBody>
          <a:bodyPr/>
          <a:lstStyle>
            <a:lvl1pPr>
              <a:defRPr/>
            </a:lvl1pPr>
          </a:lstStyle>
          <a:p>
            <a:r>
              <a:rPr lang="fr-FR"/>
              <a:t>Formation Continue des Directeurs d'Ecole - Session 1</a:t>
            </a:r>
            <a:endParaRPr lang="fr-FR" dirty="0"/>
          </a:p>
        </p:txBody>
      </p:sp>
      <p:sp>
        <p:nvSpPr>
          <p:cNvPr id="8" name="Espace réservé du numéro de diapositive 7"/>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1" name="Espace réservé du texte 10"/>
          <p:cNvSpPr>
            <a:spLocks noGrp="1"/>
          </p:cNvSpPr>
          <p:nvPr>
            <p:ph type="body" sz="quarter" idx="13" hasCustomPrompt="1"/>
          </p:nvPr>
        </p:nvSpPr>
        <p:spPr bwMode="gray">
          <a:xfrm>
            <a:off x="360000" y="2346046"/>
            <a:ext cx="8424000" cy="2077200"/>
          </a:xfrm>
        </p:spPr>
        <p:txBody>
          <a:bodyPr/>
          <a:lstStyle>
            <a:lvl1pPr>
              <a:lnSpc>
                <a:spcPct val="90000"/>
              </a:lnSpc>
              <a:spcAft>
                <a:spcPts val="0"/>
              </a:spcAft>
              <a:defRPr sz="3250" b="1" cap="all" baseline="0"/>
            </a:lvl1pPr>
            <a:lvl2pPr marL="0" indent="0">
              <a:spcBef>
                <a:spcPts val="500"/>
              </a:spcBef>
              <a:spcAft>
                <a:spcPts val="0"/>
              </a:spcAft>
              <a:buNone/>
              <a:defRPr sz="1850"/>
            </a:lvl2pPr>
          </a:lstStyle>
          <a:p>
            <a:pPr lvl="0"/>
            <a:r>
              <a:rPr lang="fr-FR" dirty="0"/>
              <a:t>Titre</a:t>
            </a:r>
          </a:p>
          <a:p>
            <a:pPr lvl="1"/>
            <a:r>
              <a:rPr lang="fr-FR" dirty="0"/>
              <a:t>Sous-titre</a:t>
            </a:r>
          </a:p>
        </p:txBody>
      </p:sp>
      <p:cxnSp>
        <p:nvCxnSpPr>
          <p:cNvPr id="12" name="Connecteur droit 11"/>
          <p:cNvCxnSpPr/>
          <p:nvPr userDrawn="1"/>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Image 9">
            <a:extLst>
              <a:ext uri="{FF2B5EF4-FFF2-40B4-BE49-F238E27FC236}">
                <a16:creationId xmlns:a16="http://schemas.microsoft.com/office/drawing/2014/main" id="{EC04E4D8-81BF-1E49-863C-5693067E1797}"/>
              </a:ext>
            </a:extLst>
          </p:cNvPr>
          <p:cNvPicPr>
            <a:picLocks noChangeAspect="1"/>
          </p:cNvPicPr>
          <p:nvPr userDrawn="1"/>
        </p:nvPicPr>
        <p:blipFill>
          <a:blip r:embed="rId2"/>
          <a:stretch>
            <a:fillRect/>
          </a:stretch>
        </p:blipFill>
        <p:spPr>
          <a:xfrm>
            <a:off x="179512" y="180000"/>
            <a:ext cx="2152829" cy="1770772"/>
          </a:xfrm>
          <a:prstGeom prst="rect">
            <a:avLst/>
          </a:prstGeom>
        </p:spPr>
      </p:pic>
    </p:spTree>
    <p:extLst>
      <p:ext uri="{BB962C8B-B14F-4D97-AF65-F5344CB8AC3E}">
        <p14:creationId xmlns:p14="http://schemas.microsoft.com/office/powerpoint/2010/main" val="3483904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900000"/>
            <a:ext cx="8424000" cy="72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15/01/2021</a:t>
            </a:r>
            <a:endParaRPr lang="fr-FR" cap="all" dirty="0"/>
          </a:p>
        </p:txBody>
      </p:sp>
      <p:sp>
        <p:nvSpPr>
          <p:cNvPr id="4" name="Espace réservé du pied de page 3"/>
          <p:cNvSpPr>
            <a:spLocks noGrp="1"/>
          </p:cNvSpPr>
          <p:nvPr>
            <p:ph type="ftr" sz="quarter" idx="11"/>
          </p:nvPr>
        </p:nvSpPr>
        <p:spPr bwMode="gray"/>
        <p:txBody>
          <a:bodyPr/>
          <a:lstStyle>
            <a:lvl1pPr>
              <a:defRPr/>
            </a:lvl1pPr>
          </a:lstStyle>
          <a:p>
            <a:r>
              <a:rPr lang="fr-FR"/>
              <a:t>Formation Continue des Directeurs d'Ecole - Session 1</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359998" y="1891968"/>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312000" y="189360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263999" y="189360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Tree>
    <p:extLst>
      <p:ext uri="{BB962C8B-B14F-4D97-AF65-F5344CB8AC3E}">
        <p14:creationId xmlns:p14="http://schemas.microsoft.com/office/powerpoint/2010/main" val="1641030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738000"/>
            <a:ext cx="9144000" cy="4406400"/>
          </a:xfrm>
          <a:solidFill>
            <a:srgbClr val="E6E5F3"/>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359999" y="738000"/>
            <a:ext cx="8424000" cy="40464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solidFill>
            <a:srgbClr val="E6E5F3"/>
          </a:solidFill>
          <a:ln w="10160">
            <a:solidFill>
              <a:schemeClr val="tx1"/>
            </a:solidFill>
          </a:ln>
        </p:spPr>
        <p:txBody>
          <a:bodyPr lIns="0" bIns="360000" anchor="ctr" anchorCtr="0"/>
          <a:lstStyle>
            <a:lvl1pPr marL="396000" indent="-396000">
              <a:buFont typeface="+mj-lt"/>
              <a:buAutoNum type="arabicPeriod"/>
              <a:defRPr sz="3250"/>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15/01/2021</a:t>
            </a:r>
            <a:endParaRPr lang="fr-FR" cap="all" dirty="0"/>
          </a:p>
        </p:txBody>
      </p:sp>
      <p:sp>
        <p:nvSpPr>
          <p:cNvPr id="4" name="Espace réservé du pied de page 3"/>
          <p:cNvSpPr>
            <a:spLocks noGrp="1"/>
          </p:cNvSpPr>
          <p:nvPr>
            <p:ph type="ftr" sz="quarter" idx="11"/>
          </p:nvPr>
        </p:nvSpPr>
        <p:spPr bwMode="gray"/>
        <p:txBody>
          <a:bodyPr/>
          <a:lstStyle/>
          <a:p>
            <a:r>
              <a:rPr lang="fr-FR"/>
              <a:t>Formation Continue des Directeurs d'Ecole - Session 1</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1908596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900000"/>
            <a:ext cx="8424000" cy="72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15/01/2021</a:t>
            </a:r>
            <a:endParaRPr lang="fr-FR" cap="all" dirty="0"/>
          </a:p>
        </p:txBody>
      </p:sp>
      <p:sp>
        <p:nvSpPr>
          <p:cNvPr id="4" name="Espace réservé du pied de page 3"/>
          <p:cNvSpPr>
            <a:spLocks noGrp="1"/>
          </p:cNvSpPr>
          <p:nvPr>
            <p:ph type="ftr" sz="quarter" idx="11"/>
          </p:nvPr>
        </p:nvSpPr>
        <p:spPr bwMode="gray"/>
        <p:txBody>
          <a:bodyPr/>
          <a:lstStyle/>
          <a:p>
            <a:r>
              <a:rPr lang="fr-FR"/>
              <a:t>Formation Continue des Directeurs d'Ecole - Session 1</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0" name="Espace réservé du texte 9"/>
          <p:cNvSpPr>
            <a:spLocks noGrp="1"/>
          </p:cNvSpPr>
          <p:nvPr>
            <p:ph type="body" sz="quarter" idx="13" hasCustomPrompt="1"/>
          </p:nvPr>
        </p:nvSpPr>
        <p:spPr bwMode="gray">
          <a:xfrm>
            <a:off x="3312000" y="180000"/>
            <a:ext cx="5472000" cy="360000"/>
          </a:xfrm>
        </p:spPr>
        <p:txBody>
          <a:bodyPr/>
          <a:lstStyle>
            <a:lvl1pPr marL="108000" indent="-108000" algn="r">
              <a:spcAft>
                <a:spcPts val="0"/>
              </a:spcAft>
              <a:buFont typeface="+mj-lt"/>
              <a:buAutoNum type="arabicPeriod"/>
              <a:defRPr sz="750" b="1"/>
            </a:lvl1pPr>
            <a:lvl2pPr marL="108000" indent="-108000" algn="r">
              <a:spcBef>
                <a:spcPts val="0"/>
              </a:spcBef>
              <a:spcAft>
                <a:spcPts val="0"/>
              </a:spcAft>
              <a:buFont typeface="+mj-lt"/>
              <a:buAutoNum type="alphaLcPeriod"/>
              <a:defRPr sz="750"/>
            </a:lvl2pPr>
          </a:lstStyle>
          <a:p>
            <a:pPr lvl="0"/>
            <a:r>
              <a:rPr lang="fr-FR" dirty="0"/>
              <a:t>Titre</a:t>
            </a:r>
          </a:p>
          <a:p>
            <a:pPr lvl="1"/>
            <a:r>
              <a:rPr lang="fr-FR" dirty="0"/>
              <a:t>Sous-titre</a:t>
            </a:r>
          </a:p>
        </p:txBody>
      </p:sp>
      <p:sp>
        <p:nvSpPr>
          <p:cNvPr id="12" name="Espace réservé du texte 11"/>
          <p:cNvSpPr>
            <a:spLocks noGrp="1"/>
          </p:cNvSpPr>
          <p:nvPr>
            <p:ph type="body" sz="quarter" idx="14" hasCustomPrompt="1"/>
          </p:nvPr>
        </p:nvSpPr>
        <p:spPr bwMode="gray">
          <a:xfrm>
            <a:off x="359999"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3" name="Espace réservé du texte 11"/>
          <p:cNvSpPr>
            <a:spLocks noGrp="1"/>
          </p:cNvSpPr>
          <p:nvPr>
            <p:ph type="body" sz="quarter" idx="15" hasCustomPrompt="1"/>
          </p:nvPr>
        </p:nvSpPr>
        <p:spPr bwMode="gray">
          <a:xfrm>
            <a:off x="3312000"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p:cNvSpPr>
            <a:spLocks noGrp="1"/>
          </p:cNvSpPr>
          <p:nvPr>
            <p:ph type="body" sz="quarter" idx="16" hasCustomPrompt="1"/>
          </p:nvPr>
        </p:nvSpPr>
        <p:spPr bwMode="gray">
          <a:xfrm>
            <a:off x="6264000"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840454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359999" y="900000"/>
            <a:ext cx="8424000" cy="720000"/>
          </a:xfrm>
        </p:spPr>
        <p:txBody>
          <a:bodyPr/>
          <a:lstStyle/>
          <a:p>
            <a:r>
              <a:rPr lang="fr-FR" noProof="0" dirty="0"/>
              <a:t>Titre</a:t>
            </a:r>
            <a:endParaRPr lang="fr-FR" dirty="0"/>
          </a:p>
        </p:txBody>
      </p:sp>
      <p:sp>
        <p:nvSpPr>
          <p:cNvPr id="5" name="Espace réservé de la date 4"/>
          <p:cNvSpPr>
            <a:spLocks noGrp="1"/>
          </p:cNvSpPr>
          <p:nvPr>
            <p:ph type="dt" sz="half" idx="10"/>
          </p:nvPr>
        </p:nvSpPr>
        <p:spPr bwMode="gray"/>
        <p:txBody>
          <a:bodyPr/>
          <a:lstStyle/>
          <a:p>
            <a:pPr algn="r"/>
            <a:r>
              <a:rPr lang="fr-FR" cap="all"/>
              <a:t>15/01/2021</a:t>
            </a:r>
            <a:endParaRPr lang="fr-FR" cap="all" dirty="0"/>
          </a:p>
        </p:txBody>
      </p:sp>
      <p:sp>
        <p:nvSpPr>
          <p:cNvPr id="6" name="Espace réservé du pied de page 5"/>
          <p:cNvSpPr>
            <a:spLocks noGrp="1"/>
          </p:cNvSpPr>
          <p:nvPr>
            <p:ph type="ftr" sz="quarter" idx="11"/>
          </p:nvPr>
        </p:nvSpPr>
        <p:spPr bwMode="gray"/>
        <p:txBody>
          <a:bodyPr/>
          <a:lstStyle>
            <a:lvl1pPr>
              <a:defRPr/>
            </a:lvl1pPr>
          </a:lstStyle>
          <a:p>
            <a:r>
              <a:rPr lang="fr-FR"/>
              <a:t>Formation Continue des Directeurs d'Ecole - Session 1</a:t>
            </a:r>
            <a:endParaRPr lang="fr-FR" dirty="0"/>
          </a:p>
        </p:txBody>
      </p:sp>
      <p:sp>
        <p:nvSpPr>
          <p:cNvPr id="7" name="Espace réservé du numéro de diapositive 6"/>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9" name="Espace réservé du contenu 8"/>
          <p:cNvSpPr>
            <a:spLocks noGrp="1"/>
          </p:cNvSpPr>
          <p:nvPr>
            <p:ph sz="quarter" idx="14" hasCustomPrompt="1"/>
          </p:nvPr>
        </p:nvSpPr>
        <p:spPr bwMode="gray">
          <a:xfrm>
            <a:off x="359998" y="1836000"/>
            <a:ext cx="8424000" cy="2574000"/>
          </a:xfrm>
        </p:spPr>
        <p:txBody>
          <a:bodyPr/>
          <a:lstStyle>
            <a:lvl1pPr>
              <a:defRPr/>
            </a:lvl1pPr>
            <a:lvl2pPr>
              <a:defRPr/>
            </a:lvl2pPr>
            <a:lvl3pPr>
              <a:defRPr/>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9"/>
          <p:cNvSpPr>
            <a:spLocks noGrp="1"/>
          </p:cNvSpPr>
          <p:nvPr>
            <p:ph type="body" sz="quarter" idx="13" hasCustomPrompt="1"/>
          </p:nvPr>
        </p:nvSpPr>
        <p:spPr bwMode="gray">
          <a:xfrm>
            <a:off x="3312000" y="180000"/>
            <a:ext cx="5472000" cy="360000"/>
          </a:xfrm>
        </p:spPr>
        <p:txBody>
          <a:bodyPr/>
          <a:lstStyle>
            <a:lvl1pPr marL="108000" indent="-108000" algn="r">
              <a:spcAft>
                <a:spcPts val="0"/>
              </a:spcAft>
              <a:buFont typeface="+mj-lt"/>
              <a:buAutoNum type="arabicPeriod"/>
              <a:defRPr sz="750" b="1"/>
            </a:lvl1pPr>
            <a:lvl2pPr marL="108000" indent="-108000" algn="r">
              <a:spcBef>
                <a:spcPts val="0"/>
              </a:spcBef>
              <a:spcAft>
                <a:spcPts val="0"/>
              </a:spcAft>
              <a:buFont typeface="+mj-lt"/>
              <a:buAutoNum type="alphaLcPeriod"/>
              <a:defRPr sz="750"/>
            </a:lvl2pPr>
          </a:lstStyle>
          <a:p>
            <a:pPr lvl="0"/>
            <a:r>
              <a:rPr lang="fr-FR" dirty="0"/>
              <a:t>Titre</a:t>
            </a:r>
          </a:p>
          <a:p>
            <a:pPr lvl="1"/>
            <a:r>
              <a:rPr lang="fr-FR" dirty="0"/>
              <a:t>Sous-titre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359999" y="900000"/>
            <a:ext cx="8424000" cy="720000"/>
          </a:xfrm>
          <a:prstGeom prst="rect">
            <a:avLst/>
          </a:prstGeom>
        </p:spPr>
        <p:txBody>
          <a:bodyPr vert="horz" lIns="0" tIns="0" rIns="0" bIns="0" rtlCol="0" anchor="t" anchorCtr="0">
            <a:noAutofit/>
          </a:bodyPr>
          <a:lstStyle/>
          <a:p>
            <a:r>
              <a:rPr lang="fr-FR" noProof="0" dirty="0"/>
              <a:t>Titre</a:t>
            </a:r>
          </a:p>
        </p:txBody>
      </p:sp>
      <p:sp>
        <p:nvSpPr>
          <p:cNvPr id="3" name="Espace réservé du texte 2"/>
          <p:cNvSpPr>
            <a:spLocks noGrp="1"/>
          </p:cNvSpPr>
          <p:nvPr>
            <p:ph type="body" idx="1"/>
          </p:nvPr>
        </p:nvSpPr>
        <p:spPr bwMode="gray">
          <a:xfrm>
            <a:off x="359999" y="1836000"/>
            <a:ext cx="8424000" cy="2574000"/>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4" name="Espace réservé de la date 3"/>
          <p:cNvSpPr>
            <a:spLocks noGrp="1"/>
          </p:cNvSpPr>
          <p:nvPr>
            <p:ph type="dt" sz="half" idx="2"/>
          </p:nvPr>
        </p:nvSpPr>
        <p:spPr bwMode="gray">
          <a:xfrm>
            <a:off x="7614000" y="4783500"/>
            <a:ext cx="1170000" cy="360000"/>
          </a:xfrm>
          <a:prstGeom prst="rect">
            <a:avLst/>
          </a:prstGeom>
        </p:spPr>
        <p:txBody>
          <a:bodyPr vert="horz" lIns="0" tIns="0" rIns="0" bIns="0" rtlCol="0" anchor="ctr" anchorCtr="0">
            <a:noAutofit/>
          </a:bodyPr>
          <a:lstStyle>
            <a:lvl1pPr algn="ctr">
              <a:defRPr sz="750" b="1">
                <a:solidFill>
                  <a:schemeClr val="tx1"/>
                </a:solidFill>
              </a:defRPr>
            </a:lvl1pPr>
          </a:lstStyle>
          <a:p>
            <a:pPr algn="r"/>
            <a:r>
              <a:rPr lang="fr-FR" cap="all"/>
              <a:t>15/01/2021</a:t>
            </a:r>
            <a:endParaRPr lang="fr-FR" cap="all" dirty="0"/>
          </a:p>
        </p:txBody>
      </p:sp>
      <p:sp>
        <p:nvSpPr>
          <p:cNvPr id="5" name="Espace réservé du pied de page 4"/>
          <p:cNvSpPr>
            <a:spLocks noGrp="1"/>
          </p:cNvSpPr>
          <p:nvPr>
            <p:ph type="ftr" sz="quarter" idx="3"/>
          </p:nvPr>
        </p:nvSpPr>
        <p:spPr bwMode="gray">
          <a:xfrm>
            <a:off x="360000" y="4783500"/>
            <a:ext cx="5904000" cy="360000"/>
          </a:xfrm>
          <a:prstGeom prst="rect">
            <a:avLst/>
          </a:prstGeom>
        </p:spPr>
        <p:txBody>
          <a:bodyPr vert="horz" lIns="0" tIns="0" rIns="0" bIns="0" rtlCol="0" anchor="ctr" anchorCtr="0">
            <a:noAutofit/>
          </a:bodyPr>
          <a:lstStyle>
            <a:lvl1pPr algn="l">
              <a:defRPr sz="750" b="1">
                <a:solidFill>
                  <a:schemeClr val="tx1"/>
                </a:solidFill>
              </a:defRPr>
            </a:lvl1pPr>
          </a:lstStyle>
          <a:p>
            <a:r>
              <a:rPr lang="fr-FR"/>
              <a:t>Formation Continue des Directeurs d'Ecole - Session 1</a:t>
            </a:r>
            <a:endParaRPr lang="fr-FR" dirty="0"/>
          </a:p>
        </p:txBody>
      </p:sp>
      <p:sp>
        <p:nvSpPr>
          <p:cNvPr id="6" name="Espace réservé du numéro de diapositive 5"/>
          <p:cNvSpPr>
            <a:spLocks noGrp="1"/>
          </p:cNvSpPr>
          <p:nvPr>
            <p:ph type="sldNum" sz="quarter" idx="4"/>
          </p:nvPr>
        </p:nvSpPr>
        <p:spPr bwMode="gray">
          <a:xfrm>
            <a:off x="6264000"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‹N°›</a:t>
            </a:fld>
            <a:endParaRPr lang="fr-FR" dirty="0"/>
          </a:p>
        </p:txBody>
      </p:sp>
      <p:cxnSp>
        <p:nvCxnSpPr>
          <p:cNvPr id="10" name="Connecteur droit 9"/>
          <p:cNvCxnSpPr/>
          <p:nvPr userDrawn="1"/>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Image 8">
            <a:extLst>
              <a:ext uri="{FF2B5EF4-FFF2-40B4-BE49-F238E27FC236}">
                <a16:creationId xmlns:a16="http://schemas.microsoft.com/office/drawing/2014/main" id="{985C7C26-3777-6343-8C6F-2F6E4C4CEF2C}"/>
              </a:ext>
            </a:extLst>
          </p:cNvPr>
          <p:cNvPicPr>
            <a:picLocks noChangeAspect="1"/>
          </p:cNvPicPr>
          <p:nvPr userDrawn="1"/>
        </p:nvPicPr>
        <p:blipFill>
          <a:blip r:embed="rId8"/>
          <a:stretch>
            <a:fillRect/>
          </a:stretch>
        </p:blipFill>
        <p:spPr>
          <a:xfrm>
            <a:off x="323528" y="108000"/>
            <a:ext cx="755765" cy="621641"/>
          </a:xfrm>
          <a:prstGeom prst="rect">
            <a:avLst/>
          </a:prstGeom>
        </p:spPr>
      </p:pic>
    </p:spTree>
  </p:cSld>
  <p:clrMap bg1="lt1" tx1="dk1" bg2="lt2" tx2="dk2" accent1="accent1" accent2="accent2" accent3="accent3" accent4="accent4" accent5="accent5" accent6="accent6" hlink="hlink" folHlink="folHlink"/>
  <p:sldLayoutIdLst>
    <p:sldLayoutId id="2147483808" r:id="rId1"/>
    <p:sldLayoutId id="2147483812" r:id="rId2"/>
    <p:sldLayoutId id="2147483810" r:id="rId3"/>
    <p:sldLayoutId id="2147483811" r:id="rId4"/>
    <p:sldLayoutId id="2147483809" r:id="rId5"/>
    <p:sldLayoutId id="2147483798" r:id="rId6"/>
  </p:sldLayoutIdLst>
  <p:hf hdr="0"/>
  <p:txStyles>
    <p:titleStyle>
      <a:lvl1pPr algn="l" defTabSz="914400" rtl="0" eaLnBrk="1" latinLnBrk="0" hangingPunct="1">
        <a:lnSpc>
          <a:spcPct val="90000"/>
        </a:lnSpc>
        <a:spcBef>
          <a:spcPct val="0"/>
        </a:spcBef>
        <a:buNone/>
        <a:defRPr sz="2550" b="1" i="0" u="none" kern="1200">
          <a:solidFill>
            <a:schemeClr val="tx1"/>
          </a:solidFill>
          <a:latin typeface="+mj-lt"/>
          <a:ea typeface="+mj-ea"/>
          <a:cs typeface="+mj-cs"/>
        </a:defRPr>
      </a:lvl1pPr>
    </p:titleStyle>
    <p:bodyStyle>
      <a:lvl1pPr marL="0" indent="0" algn="l" defTabSz="914400"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2000" indent="-72000" algn="l" defTabSz="914400" rtl="0" eaLnBrk="1" latinLnBrk="0" hangingPunct="1">
        <a:lnSpc>
          <a:spcPct val="100000"/>
        </a:lnSpc>
        <a:spcBef>
          <a:spcPts val="600"/>
        </a:spcBef>
        <a:spcAft>
          <a:spcPts val="600"/>
        </a:spcAft>
        <a:buFont typeface="Arial" pitchFamily="34" charset="0"/>
        <a:buChar char="•"/>
        <a:defRPr sz="950" b="0" i="0" u="none" kern="1200">
          <a:solidFill>
            <a:schemeClr val="tx1"/>
          </a:solidFill>
          <a:latin typeface="+mn-lt"/>
          <a:ea typeface="+mn-ea"/>
          <a:cs typeface="+mn-cs"/>
        </a:defRPr>
      </a:lvl2pPr>
      <a:lvl3pPr marL="432000" indent="-72000" algn="l" defTabSz="914400"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s://www.ih2ef.gouv.fr/pilotage-pedagogique" TargetMode="External"/><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p:txBody>
          <a:bodyPr/>
          <a:lstStyle/>
          <a:p>
            <a:endParaRPr lang="fr-FR"/>
          </a:p>
        </p:txBody>
      </p:sp>
      <p:sp>
        <p:nvSpPr>
          <p:cNvPr id="4" name="ZoneTexte 3">
            <a:extLst>
              <a:ext uri="{FF2B5EF4-FFF2-40B4-BE49-F238E27FC236}">
                <a16:creationId xmlns:a16="http://schemas.microsoft.com/office/drawing/2014/main" id="{53D1C603-81AA-E34A-8DD1-F761925C3120}"/>
              </a:ext>
            </a:extLst>
          </p:cNvPr>
          <p:cNvSpPr txBox="1"/>
          <p:nvPr/>
        </p:nvSpPr>
        <p:spPr>
          <a:xfrm>
            <a:off x="2082800" y="2387600"/>
            <a:ext cx="184731" cy="369332"/>
          </a:xfrm>
          <a:prstGeom prst="rect">
            <a:avLst/>
          </a:prstGeom>
          <a:noFill/>
        </p:spPr>
        <p:txBody>
          <a:bodyPr wrap="none" rtlCol="0">
            <a:spAutoFit/>
          </a:bodyPr>
          <a:lstStyle/>
          <a:p>
            <a:endParaRPr lang="fr-FR" dirty="0"/>
          </a:p>
        </p:txBody>
      </p:sp>
      <p:sp>
        <p:nvSpPr>
          <p:cNvPr id="10" name="Espace réservé du texte 5">
            <a:extLst>
              <a:ext uri="{FF2B5EF4-FFF2-40B4-BE49-F238E27FC236}">
                <a16:creationId xmlns:a16="http://schemas.microsoft.com/office/drawing/2014/main" id="{BAF45574-93EC-BB4B-805B-A4C4F831C51B}"/>
              </a:ext>
            </a:extLst>
          </p:cNvPr>
          <p:cNvSpPr txBox="1">
            <a:spLocks/>
          </p:cNvSpPr>
          <p:nvPr/>
        </p:nvSpPr>
        <p:spPr>
          <a:xfrm>
            <a:off x="180000" y="1888190"/>
            <a:ext cx="8712480" cy="1368152"/>
          </a:xfrm>
          <a:prstGeom prst="rect">
            <a:avLst/>
          </a:prstGeom>
          <a:solidFill>
            <a:srgbClr val="000091"/>
          </a:solidFill>
        </p:spPr>
        <p:txBody>
          <a:bodyPr/>
          <a:lstStyle>
            <a:lvl1pPr marL="0" indent="0" algn="l" defTabSz="914400"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2000" indent="-72000" algn="l" defTabSz="914400"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2000" indent="-72000" algn="l" defTabSz="914400"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fr-FR" sz="3600" b="1" dirty="0">
                <a:solidFill>
                  <a:schemeClr val="bg1"/>
                </a:solidFill>
                <a:latin typeface="Arial Narrow" panose="020B0606020202030204" pitchFamily="34" charset="0"/>
                <a:cs typeface="Arial" panose="020B0604020202020204" pitchFamily="34" charset="0"/>
              </a:rPr>
              <a:t>Formation Continue des Directeurs d’Ecole</a:t>
            </a:r>
          </a:p>
          <a:p>
            <a:pPr algn="ctr"/>
            <a:r>
              <a:rPr lang="fr-FR" sz="3600" b="1" dirty="0">
                <a:solidFill>
                  <a:schemeClr val="bg1"/>
                </a:solidFill>
                <a:latin typeface="Arial Narrow" panose="020B0606020202030204" pitchFamily="34" charset="0"/>
                <a:cs typeface="Arial" panose="020B0604020202020204" pitchFamily="34" charset="0"/>
              </a:rPr>
              <a:t>Circonscriptions RMO et RMM</a:t>
            </a:r>
            <a:endParaRPr lang="fr-FR" sz="3600" dirty="0">
              <a:solidFill>
                <a:srgbClr val="FF0000"/>
              </a:solidFill>
              <a:latin typeface="Arial Narrow" panose="020B0606020202030204" pitchFamily="34" charset="0"/>
            </a:endParaRPr>
          </a:p>
          <a:p>
            <a:pPr lvl="1" algn="ctr"/>
            <a:endParaRPr lang="fr-FR" sz="1000" dirty="0">
              <a:solidFill>
                <a:srgbClr val="FF0000"/>
              </a:solidFill>
            </a:endParaRPr>
          </a:p>
        </p:txBody>
      </p:sp>
      <p:sp>
        <p:nvSpPr>
          <p:cNvPr id="11" name="Espace réservé de la date 6">
            <a:extLst>
              <a:ext uri="{FF2B5EF4-FFF2-40B4-BE49-F238E27FC236}">
                <a16:creationId xmlns:a16="http://schemas.microsoft.com/office/drawing/2014/main" id="{21DD1E55-BC3F-2B4E-92FE-1C0A36E8A963}"/>
              </a:ext>
            </a:extLst>
          </p:cNvPr>
          <p:cNvSpPr txBox="1">
            <a:spLocks/>
          </p:cNvSpPr>
          <p:nvPr/>
        </p:nvSpPr>
        <p:spPr bwMode="gray">
          <a:xfrm>
            <a:off x="7614000" y="4783500"/>
            <a:ext cx="1170000" cy="360000"/>
          </a:xfrm>
          <a:prstGeom prst="rect">
            <a:avLst/>
          </a:prstGeom>
          <a:ln>
            <a:solidFill>
              <a:schemeClr val="tx1">
                <a:alpha val="0"/>
              </a:schemeClr>
            </a:solidFill>
          </a:ln>
        </p:spPr>
        <p:txBody>
          <a:bodyPr vert="horz" lIns="0" tIns="0" rIns="0" bIns="0" rtlCol="0" anchor="ctr" anchorCtr="0">
            <a:noAutofit/>
          </a:bodyPr>
          <a:lstStyle>
            <a:defPPr>
              <a:defRPr lang="fr-FR"/>
            </a:defPPr>
            <a:lvl1pPr marL="0" algn="ctr" defTabSz="914400" rtl="0" eaLnBrk="1" latinLnBrk="0" hangingPunct="1">
              <a:defRPr sz="100" b="1" kern="1200">
                <a:solidFill>
                  <a:schemeClr val="tx1">
                    <a:alpha val="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r-FR" cap="all"/>
              <a:t>17/03/2020</a:t>
            </a:r>
            <a:endParaRPr lang="fr-FR" cap="all" dirty="0"/>
          </a:p>
        </p:txBody>
      </p:sp>
      <p:sp>
        <p:nvSpPr>
          <p:cNvPr id="13" name="Espace réservé du numéro de diapositive 8">
            <a:extLst>
              <a:ext uri="{FF2B5EF4-FFF2-40B4-BE49-F238E27FC236}">
                <a16:creationId xmlns:a16="http://schemas.microsoft.com/office/drawing/2014/main" id="{F7390395-AD6F-0244-A2C8-9515709CA3E0}"/>
              </a:ext>
            </a:extLst>
          </p:cNvPr>
          <p:cNvSpPr txBox="1">
            <a:spLocks/>
          </p:cNvSpPr>
          <p:nvPr/>
        </p:nvSpPr>
        <p:spPr bwMode="gray">
          <a:xfrm>
            <a:off x="6264000" y="4783500"/>
            <a:ext cx="1350000" cy="360000"/>
          </a:xfrm>
          <a:prstGeom prst="rect">
            <a:avLst/>
          </a:prstGeom>
          <a:ln>
            <a:solidFill>
              <a:schemeClr val="tx1">
                <a:alpha val="0"/>
              </a:schemeClr>
            </a:solidFill>
          </a:ln>
        </p:spPr>
        <p:txBody>
          <a:bodyPr vert="horz" lIns="0" tIns="0" rIns="0" bIns="0" rtlCol="0" anchor="ctr" anchorCtr="0">
            <a:noAutofit/>
          </a:bodyPr>
          <a:lstStyle>
            <a:defPPr>
              <a:defRPr lang="fr-FR"/>
            </a:defPPr>
            <a:lvl1pPr marL="0" algn="r" defTabSz="914400" rtl="0" eaLnBrk="1" latinLnBrk="0" hangingPunct="1">
              <a:defRPr sz="100" b="1" kern="1200">
                <a:solidFill>
                  <a:schemeClr val="tx1">
                    <a:alpha val="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33122C9-A0B9-462F-8757-0847AD287B63}" type="slidenum">
              <a:rPr lang="fr-FR" smtClean="0"/>
              <a:pPr/>
              <a:t>1</a:t>
            </a:fld>
            <a:endParaRPr lang="fr-FR" dirty="0"/>
          </a:p>
        </p:txBody>
      </p:sp>
      <p:pic>
        <p:nvPicPr>
          <p:cNvPr id="12" name="Picture 11"/>
          <p:cNvPicPr/>
          <p:nvPr/>
        </p:nvPicPr>
        <p:blipFill>
          <a:blip r:embed="rId2"/>
          <a:stretch>
            <a:fillRect/>
          </a:stretch>
        </p:blipFill>
        <p:spPr>
          <a:xfrm>
            <a:off x="6834646" y="4054414"/>
            <a:ext cx="2057834" cy="909086"/>
          </a:xfrm>
          <a:prstGeom prst="rect">
            <a:avLst/>
          </a:prstGeom>
        </p:spPr>
      </p:pic>
      <p:sp>
        <p:nvSpPr>
          <p:cNvPr id="2" name="ZoneTexte 1"/>
          <p:cNvSpPr txBox="1"/>
          <p:nvPr/>
        </p:nvSpPr>
        <p:spPr>
          <a:xfrm>
            <a:off x="180000" y="4448133"/>
            <a:ext cx="5778144" cy="461665"/>
          </a:xfrm>
          <a:prstGeom prst="rect">
            <a:avLst/>
          </a:prstGeom>
          <a:noFill/>
        </p:spPr>
        <p:txBody>
          <a:bodyPr wrap="square" rtlCol="0">
            <a:spAutoFit/>
          </a:bodyPr>
          <a:lstStyle/>
          <a:p>
            <a:r>
              <a:rPr lang="fr-FR" sz="1200" i="1" dirty="0">
                <a:latin typeface="Comic Sans MS" panose="030F0702030302020204" pitchFamily="66" charset="0"/>
              </a:rPr>
              <a:t>Thierry DE LACAZE, IEN CCPD RMO - Liliane WILLIAM, CCPD RMM</a:t>
            </a:r>
          </a:p>
          <a:p>
            <a:r>
              <a:rPr lang="fr-FR" sz="1200" i="1" dirty="0">
                <a:effectLst>
                  <a:outerShdw blurRad="38100" dist="38100" dir="2700000" algn="tl">
                    <a:srgbClr val="000000">
                      <a:alpha val="43137"/>
                    </a:srgbClr>
                  </a:outerShdw>
                </a:effectLst>
                <a:latin typeface="Comic Sans MS" panose="030F0702030302020204" pitchFamily="66" charset="0"/>
              </a:rPr>
              <a:t>15 janvier 2021 - Matoury</a:t>
            </a:r>
          </a:p>
        </p:txBody>
      </p:sp>
      <p:pic>
        <p:nvPicPr>
          <p:cNvPr id="16" name="Imag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27703" y="180000"/>
            <a:ext cx="1764777" cy="1646247"/>
          </a:xfrm>
          <a:prstGeom prst="rect">
            <a:avLst/>
          </a:prstGeom>
        </p:spPr>
      </p:pic>
    </p:spTree>
    <p:extLst>
      <p:ext uri="{BB962C8B-B14F-4D97-AF65-F5344CB8AC3E}">
        <p14:creationId xmlns:p14="http://schemas.microsoft.com/office/powerpoint/2010/main" val="6242969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1475657" y="229852"/>
            <a:ext cx="6264696" cy="382181"/>
          </a:xfrm>
        </p:spPr>
        <p:txBody>
          <a:bodyPr/>
          <a:lstStyle/>
          <a:p>
            <a:r>
              <a:rPr lang="fr-FR" sz="2400" dirty="0">
                <a:solidFill>
                  <a:srgbClr val="E1000F"/>
                </a:solidFill>
              </a:rPr>
              <a:t>Temps 3 : Définition des outils pour piloter</a:t>
            </a:r>
          </a:p>
        </p:txBody>
      </p:sp>
      <p:sp>
        <p:nvSpPr>
          <p:cNvPr id="2" name="Espace réservé de la date 1"/>
          <p:cNvSpPr>
            <a:spLocks noGrp="1"/>
          </p:cNvSpPr>
          <p:nvPr>
            <p:ph type="dt" sz="half" idx="10"/>
          </p:nvPr>
        </p:nvSpPr>
        <p:spPr/>
        <p:txBody>
          <a:bodyPr/>
          <a:lstStyle/>
          <a:p>
            <a:pPr algn="r"/>
            <a:r>
              <a:rPr lang="fr-FR" cap="all"/>
              <a:t>15/01/2021</a:t>
            </a:r>
            <a:endParaRPr lang="fr-FR" cap="all" dirty="0"/>
          </a:p>
        </p:txBody>
      </p:sp>
      <p:sp>
        <p:nvSpPr>
          <p:cNvPr id="3" name="Espace réservé du pied de page 2"/>
          <p:cNvSpPr>
            <a:spLocks noGrp="1"/>
          </p:cNvSpPr>
          <p:nvPr>
            <p:ph type="ftr" sz="quarter" idx="11"/>
          </p:nvPr>
        </p:nvSpPr>
        <p:spPr/>
        <p:txBody>
          <a:bodyPr/>
          <a:lstStyle/>
          <a:p>
            <a:r>
              <a:rPr lang="fr-FR" dirty="0"/>
              <a:t>Formation Continue des Directeurs d'Ecole - Session 1</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10</a:t>
            </a:fld>
            <a:endParaRPr lang="fr-FR" dirty="0"/>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0392" y="176660"/>
            <a:ext cx="612649" cy="571501"/>
          </a:xfrm>
          <a:prstGeom prst="rect">
            <a:avLst/>
          </a:prstGeom>
        </p:spPr>
      </p:pic>
      <p:sp>
        <p:nvSpPr>
          <p:cNvPr id="5" name="Rectangle 4"/>
          <p:cNvSpPr/>
          <p:nvPr/>
        </p:nvSpPr>
        <p:spPr>
          <a:xfrm>
            <a:off x="323528" y="915566"/>
            <a:ext cx="8280920" cy="1047979"/>
          </a:xfrm>
          <a:prstGeom prst="rect">
            <a:avLst/>
          </a:prstGeom>
        </p:spPr>
        <p:txBody>
          <a:bodyPr wrap="square">
            <a:spAutoFit/>
          </a:bodyPr>
          <a:lstStyle/>
          <a:p>
            <a:pPr algn="just">
              <a:lnSpc>
                <a:spcPct val="115000"/>
              </a:lnSpc>
              <a:spcAft>
                <a:spcPts val="0"/>
              </a:spcAft>
            </a:pPr>
            <a:r>
              <a:rPr lang="fr-FR" i="1" u="sng" dirty="0">
                <a:latin typeface="Calibri" panose="020F0502020204030204" pitchFamily="34" charset="0"/>
                <a:ea typeface="Calibri" panose="020F0502020204030204" pitchFamily="34" charset="0"/>
                <a:cs typeface="Calibri" panose="020F0502020204030204" pitchFamily="34" charset="0"/>
              </a:rPr>
              <a:t>Consigne :</a:t>
            </a:r>
            <a:r>
              <a:rPr lang="fr-FR" b="1" dirty="0">
                <a:latin typeface="Calibri" panose="020F0502020204030204" pitchFamily="34" charset="0"/>
                <a:ea typeface="Calibri" panose="020F0502020204030204" pitchFamily="34" charset="0"/>
                <a:cs typeface="Calibri" panose="020F0502020204030204" pitchFamily="34" charset="0"/>
              </a:rPr>
              <a:t> </a:t>
            </a:r>
            <a:r>
              <a:rPr lang="fr-FR" i="1" dirty="0">
                <a:ea typeface="Calibri" panose="020F0502020204030204" pitchFamily="34" charset="0"/>
                <a:cs typeface="Calibri" panose="020F0502020204030204" pitchFamily="34" charset="0"/>
              </a:rPr>
              <a:t>Voici un exemple de tableau de bord. Vous allez ensemble en prendre connaissance afin de le réajuster, l’affiner pour en faire un outil partagé et commun pour piloter pédagogiquement vos écoles.</a:t>
            </a:r>
            <a:endParaRPr lang="fr-FR" sz="2400" i="1" dirty="0">
              <a:effectLst/>
              <a:ea typeface="Calibri" panose="020F0502020204030204" pitchFamily="34" charset="0"/>
              <a:cs typeface="Times New Roman" panose="02020603050405020304" pitchFamily="18" charset="0"/>
            </a:endParaRPr>
          </a:p>
        </p:txBody>
      </p:sp>
      <p:graphicFrame>
        <p:nvGraphicFramePr>
          <p:cNvPr id="11" name="Tableau 10"/>
          <p:cNvGraphicFramePr>
            <a:graphicFrameLocks noGrp="1"/>
          </p:cNvGraphicFramePr>
          <p:nvPr>
            <p:extLst>
              <p:ext uri="{D42A27DB-BD31-4B8C-83A1-F6EECF244321}">
                <p14:modId xmlns:p14="http://schemas.microsoft.com/office/powerpoint/2010/main" val="647046169"/>
              </p:ext>
            </p:extLst>
          </p:nvPr>
        </p:nvGraphicFramePr>
        <p:xfrm>
          <a:off x="331262" y="1916579"/>
          <a:ext cx="4152631" cy="2438400"/>
        </p:xfrm>
        <a:graphic>
          <a:graphicData uri="http://schemas.openxmlformats.org/drawingml/2006/table">
            <a:tbl>
              <a:tblPr firstRow="1" bandRow="1">
                <a:tableStyleId>{5C22544A-7EE6-4342-B048-85BDC9FD1C3A}</a:tableStyleId>
              </a:tblPr>
              <a:tblGrid>
                <a:gridCol w="4152631">
                  <a:extLst>
                    <a:ext uri="{9D8B030D-6E8A-4147-A177-3AD203B41FA5}">
                      <a16:colId xmlns:a16="http://schemas.microsoft.com/office/drawing/2014/main" val="3858229760"/>
                    </a:ext>
                  </a:extLst>
                </a:gridCol>
              </a:tblGrid>
              <a:tr h="144016">
                <a:tc>
                  <a:txBody>
                    <a:bodyPr/>
                    <a:lstStyle/>
                    <a:p>
                      <a:endParaRPr lang="fr-FR" dirty="0">
                        <a:solidFill>
                          <a:schemeClr val="tx1"/>
                        </a:solidFill>
                      </a:endParaRPr>
                    </a:p>
                  </a:txBody>
                  <a:tcPr>
                    <a:noFill/>
                  </a:tcPr>
                </a:tc>
                <a:extLst>
                  <a:ext uri="{0D108BD9-81ED-4DB2-BD59-A6C34878D82A}">
                    <a16:rowId xmlns:a16="http://schemas.microsoft.com/office/drawing/2014/main" val="2724519958"/>
                  </a:ext>
                </a:extLst>
              </a:tr>
              <a:tr h="324000">
                <a:tc>
                  <a:txBody>
                    <a:bodyPr/>
                    <a:lstStyle/>
                    <a:p>
                      <a:r>
                        <a:rPr lang="fr-FR" sz="1600" dirty="0">
                          <a:solidFill>
                            <a:schemeClr val="bg1"/>
                          </a:solidFill>
                          <a:effectLst>
                            <a:outerShdw blurRad="38100" dist="38100" dir="2700000" algn="tl">
                              <a:srgbClr val="000000">
                                <a:alpha val="43137"/>
                              </a:srgbClr>
                            </a:outerShdw>
                          </a:effectLst>
                        </a:rPr>
                        <a:t>Structure de</a:t>
                      </a:r>
                      <a:r>
                        <a:rPr lang="fr-FR" sz="1600" baseline="0" dirty="0">
                          <a:solidFill>
                            <a:schemeClr val="bg1"/>
                          </a:solidFill>
                          <a:effectLst>
                            <a:outerShdw blurRad="38100" dist="38100" dir="2700000" algn="tl">
                              <a:srgbClr val="000000">
                                <a:alpha val="43137"/>
                              </a:srgbClr>
                            </a:outerShdw>
                          </a:effectLst>
                        </a:rPr>
                        <a:t> l’école</a:t>
                      </a:r>
                      <a:endParaRPr lang="fr-FR" sz="1600" dirty="0">
                        <a:solidFill>
                          <a:schemeClr val="bg1"/>
                        </a:solidFill>
                        <a:effectLst>
                          <a:outerShdw blurRad="38100" dist="38100" dir="2700000" algn="tl">
                            <a:srgbClr val="000000">
                              <a:alpha val="43137"/>
                            </a:srgbClr>
                          </a:outerShdw>
                        </a:effectLst>
                      </a:endParaRPr>
                    </a:p>
                  </a:txBody>
                  <a:tcPr>
                    <a:solidFill>
                      <a:schemeClr val="accent5">
                        <a:lumMod val="75000"/>
                      </a:schemeClr>
                    </a:solidFill>
                  </a:tcPr>
                </a:tc>
                <a:extLst>
                  <a:ext uri="{0D108BD9-81ED-4DB2-BD59-A6C34878D82A}">
                    <a16:rowId xmlns:a16="http://schemas.microsoft.com/office/drawing/2014/main" val="344590460"/>
                  </a:ext>
                </a:extLst>
              </a:tr>
              <a:tr h="324000">
                <a:tc>
                  <a:txBody>
                    <a:bodyPr/>
                    <a:lstStyle/>
                    <a:p>
                      <a:r>
                        <a:rPr lang="fr-FR" sz="1600" b="0" i="0" u="none" strike="noStrike" kern="1200" baseline="0" dirty="0">
                          <a:solidFill>
                            <a:schemeClr val="bg1"/>
                          </a:solidFill>
                          <a:effectLst>
                            <a:outerShdw blurRad="38100" dist="38100" dir="2700000" algn="tl">
                              <a:srgbClr val="000000">
                                <a:alpha val="43137"/>
                              </a:srgbClr>
                            </a:outerShdw>
                          </a:effectLst>
                          <a:latin typeface="+mn-lt"/>
                          <a:ea typeface="+mn-ea"/>
                          <a:cs typeface="+mn-cs"/>
                        </a:rPr>
                        <a:t>Projets pédagogiques</a:t>
                      </a:r>
                      <a:endParaRPr lang="fr-FR" sz="1600" dirty="0">
                        <a:solidFill>
                          <a:schemeClr val="bg1"/>
                        </a:solidFill>
                        <a:effectLst>
                          <a:outerShdw blurRad="38100" dist="38100" dir="2700000" algn="tl">
                            <a:srgbClr val="000000">
                              <a:alpha val="43137"/>
                            </a:srgbClr>
                          </a:outerShdw>
                        </a:effectLst>
                      </a:endParaRPr>
                    </a:p>
                  </a:txBody>
                  <a:tcPr>
                    <a:solidFill>
                      <a:schemeClr val="accent5">
                        <a:lumMod val="75000"/>
                      </a:schemeClr>
                    </a:solidFill>
                  </a:tcPr>
                </a:tc>
                <a:extLst>
                  <a:ext uri="{0D108BD9-81ED-4DB2-BD59-A6C34878D82A}">
                    <a16:rowId xmlns:a16="http://schemas.microsoft.com/office/drawing/2014/main" val="3370471519"/>
                  </a:ext>
                </a:extLst>
              </a:tr>
              <a:tr h="324000">
                <a:tc>
                  <a:txBody>
                    <a:bodyPr/>
                    <a:lstStyle/>
                    <a:p>
                      <a:r>
                        <a:rPr lang="fr-FR" sz="1600" b="0" i="0" u="none" strike="noStrike" kern="1200" baseline="0" dirty="0">
                          <a:solidFill>
                            <a:schemeClr val="bg1"/>
                          </a:solidFill>
                          <a:effectLst>
                            <a:outerShdw blurRad="38100" dist="38100" dir="2700000" algn="tl">
                              <a:srgbClr val="000000">
                                <a:alpha val="43137"/>
                              </a:srgbClr>
                            </a:outerShdw>
                          </a:effectLst>
                          <a:latin typeface="+mn-lt"/>
                          <a:ea typeface="+mn-ea"/>
                          <a:cs typeface="+mn-cs"/>
                        </a:rPr>
                        <a:t>Evaluations GS/CP/CE1/6</a:t>
                      </a:r>
                      <a:r>
                        <a:rPr lang="fr-FR" sz="1600" b="0" i="0" u="none" strike="noStrike" kern="1200" baseline="30000" dirty="0">
                          <a:solidFill>
                            <a:schemeClr val="bg1"/>
                          </a:solidFill>
                          <a:effectLst>
                            <a:outerShdw blurRad="38100" dist="38100" dir="2700000" algn="tl">
                              <a:srgbClr val="000000">
                                <a:alpha val="43137"/>
                              </a:srgbClr>
                            </a:outerShdw>
                          </a:effectLst>
                          <a:latin typeface="+mn-lt"/>
                          <a:ea typeface="+mn-ea"/>
                          <a:cs typeface="+mn-cs"/>
                        </a:rPr>
                        <a:t>ème</a:t>
                      </a:r>
                      <a:r>
                        <a:rPr lang="fr-FR" sz="1600" b="0" i="0" u="none" strike="noStrike" kern="1200" baseline="0" dirty="0">
                          <a:solidFill>
                            <a:schemeClr val="bg1"/>
                          </a:solidFill>
                          <a:effectLst>
                            <a:outerShdw blurRad="38100" dist="38100" dir="2700000" algn="tl">
                              <a:srgbClr val="000000">
                                <a:alpha val="43137"/>
                              </a:srgbClr>
                            </a:outerShdw>
                          </a:effectLst>
                          <a:latin typeface="+mn-lt"/>
                          <a:ea typeface="+mn-ea"/>
                          <a:cs typeface="+mn-cs"/>
                        </a:rPr>
                        <a:t>… LSU</a:t>
                      </a:r>
                      <a:endParaRPr lang="fr-FR" sz="1600" dirty="0">
                        <a:solidFill>
                          <a:schemeClr val="bg1"/>
                        </a:solidFill>
                        <a:effectLst>
                          <a:outerShdw blurRad="38100" dist="38100" dir="2700000" algn="tl">
                            <a:srgbClr val="000000">
                              <a:alpha val="43137"/>
                            </a:srgbClr>
                          </a:outerShdw>
                        </a:effectLst>
                      </a:endParaRPr>
                    </a:p>
                  </a:txBody>
                  <a:tcPr>
                    <a:solidFill>
                      <a:schemeClr val="accent5">
                        <a:lumMod val="75000"/>
                      </a:schemeClr>
                    </a:solidFill>
                  </a:tcPr>
                </a:tc>
                <a:extLst>
                  <a:ext uri="{0D108BD9-81ED-4DB2-BD59-A6C34878D82A}">
                    <a16:rowId xmlns:a16="http://schemas.microsoft.com/office/drawing/2014/main" val="152165195"/>
                  </a:ext>
                </a:extLst>
              </a:tr>
              <a:tr h="324000">
                <a:tc>
                  <a:txBody>
                    <a:bodyPr/>
                    <a:lstStyle/>
                    <a:p>
                      <a:r>
                        <a:rPr lang="fr-FR" sz="1600" dirty="0">
                          <a:solidFill>
                            <a:schemeClr val="bg1"/>
                          </a:solidFill>
                          <a:effectLst>
                            <a:outerShdw blurRad="38100" dist="38100" dir="2700000" algn="tl">
                              <a:srgbClr val="000000">
                                <a:alpha val="43137"/>
                              </a:srgbClr>
                            </a:outerShdw>
                          </a:effectLst>
                        </a:rPr>
                        <a:t>LVE</a:t>
                      </a:r>
                    </a:p>
                  </a:txBody>
                  <a:tcPr>
                    <a:solidFill>
                      <a:schemeClr val="accent5">
                        <a:lumMod val="75000"/>
                      </a:schemeClr>
                    </a:solidFill>
                  </a:tcPr>
                </a:tc>
                <a:extLst>
                  <a:ext uri="{0D108BD9-81ED-4DB2-BD59-A6C34878D82A}">
                    <a16:rowId xmlns:a16="http://schemas.microsoft.com/office/drawing/2014/main" val="2349787907"/>
                  </a:ext>
                </a:extLst>
              </a:tr>
              <a:tr h="324000">
                <a:tc>
                  <a:txBody>
                    <a:bodyPr/>
                    <a:lstStyle/>
                    <a:p>
                      <a:r>
                        <a:rPr lang="fr-FR" dirty="0">
                          <a:solidFill>
                            <a:schemeClr val="bg1"/>
                          </a:solidFill>
                          <a:effectLst>
                            <a:outerShdw blurRad="38100" dist="38100" dir="2700000" algn="tl">
                              <a:srgbClr val="000000">
                                <a:alpha val="43137"/>
                              </a:srgbClr>
                            </a:outerShdw>
                          </a:effectLst>
                        </a:rPr>
                        <a:t>EANA</a:t>
                      </a:r>
                    </a:p>
                  </a:txBody>
                  <a:tcPr>
                    <a:solidFill>
                      <a:schemeClr val="accent5">
                        <a:lumMod val="75000"/>
                      </a:schemeClr>
                    </a:solidFill>
                  </a:tcPr>
                </a:tc>
                <a:extLst>
                  <a:ext uri="{0D108BD9-81ED-4DB2-BD59-A6C34878D82A}">
                    <a16:rowId xmlns:a16="http://schemas.microsoft.com/office/drawing/2014/main" val="3661654484"/>
                  </a:ext>
                </a:extLst>
              </a:tr>
              <a:tr h="324000">
                <a:tc>
                  <a:txBody>
                    <a:bodyPr/>
                    <a:lstStyle/>
                    <a:p>
                      <a:r>
                        <a:rPr lang="fr-FR" dirty="0">
                          <a:solidFill>
                            <a:schemeClr val="bg1"/>
                          </a:solidFill>
                          <a:effectLst>
                            <a:outerShdw blurRad="38100" dist="38100" dir="2700000" algn="tl">
                              <a:srgbClr val="000000">
                                <a:alpha val="43137"/>
                              </a:srgbClr>
                            </a:outerShdw>
                          </a:effectLst>
                        </a:rPr>
                        <a:t>Difficultés scolaires</a:t>
                      </a:r>
                      <a:r>
                        <a:rPr lang="fr-FR" baseline="0" dirty="0">
                          <a:solidFill>
                            <a:schemeClr val="bg1"/>
                          </a:solidFill>
                          <a:effectLst>
                            <a:outerShdw blurRad="38100" dist="38100" dir="2700000" algn="tl">
                              <a:srgbClr val="000000">
                                <a:alpha val="43137"/>
                              </a:srgbClr>
                            </a:outerShdw>
                          </a:effectLst>
                        </a:rPr>
                        <a:t> : </a:t>
                      </a:r>
                      <a:r>
                        <a:rPr lang="fr-FR" dirty="0">
                          <a:solidFill>
                            <a:schemeClr val="bg1"/>
                          </a:solidFill>
                          <a:effectLst>
                            <a:outerShdw blurRad="38100" dist="38100" dir="2700000" algn="tl">
                              <a:srgbClr val="000000">
                                <a:alpha val="43137"/>
                              </a:srgbClr>
                            </a:outerShdw>
                          </a:effectLst>
                        </a:rPr>
                        <a:t>RASED – PPRE</a:t>
                      </a:r>
                    </a:p>
                  </a:txBody>
                  <a:tcPr>
                    <a:solidFill>
                      <a:schemeClr val="accent5">
                        <a:lumMod val="75000"/>
                      </a:schemeClr>
                    </a:solidFill>
                  </a:tcPr>
                </a:tc>
                <a:extLst>
                  <a:ext uri="{0D108BD9-81ED-4DB2-BD59-A6C34878D82A}">
                    <a16:rowId xmlns:a16="http://schemas.microsoft.com/office/drawing/2014/main" val="4154339016"/>
                  </a:ext>
                </a:extLst>
              </a:tr>
            </a:tbl>
          </a:graphicData>
        </a:graphic>
      </p:graphicFrame>
      <p:graphicFrame>
        <p:nvGraphicFramePr>
          <p:cNvPr id="7" name="Tableau 6"/>
          <p:cNvGraphicFramePr>
            <a:graphicFrameLocks noGrp="1"/>
          </p:cNvGraphicFramePr>
          <p:nvPr>
            <p:extLst>
              <p:ext uri="{D42A27DB-BD31-4B8C-83A1-F6EECF244321}">
                <p14:modId xmlns:p14="http://schemas.microsoft.com/office/powerpoint/2010/main" val="664614684"/>
              </p:ext>
            </p:extLst>
          </p:nvPr>
        </p:nvGraphicFramePr>
        <p:xfrm>
          <a:off x="4597609" y="1934652"/>
          <a:ext cx="4115432" cy="2438400"/>
        </p:xfrm>
        <a:graphic>
          <a:graphicData uri="http://schemas.openxmlformats.org/drawingml/2006/table">
            <a:tbl>
              <a:tblPr firstRow="1" bandRow="1">
                <a:tableStyleId>{5C22544A-7EE6-4342-B048-85BDC9FD1C3A}</a:tableStyleId>
              </a:tblPr>
              <a:tblGrid>
                <a:gridCol w="4115432">
                  <a:extLst>
                    <a:ext uri="{9D8B030D-6E8A-4147-A177-3AD203B41FA5}">
                      <a16:colId xmlns:a16="http://schemas.microsoft.com/office/drawing/2014/main" val="3753749896"/>
                    </a:ext>
                  </a:extLst>
                </a:gridCol>
              </a:tblGrid>
              <a:tr h="362178">
                <a:tc>
                  <a:txBody>
                    <a:bodyPr/>
                    <a:lstStyle/>
                    <a:p>
                      <a:endParaRPr lang="fr-FR" dirty="0">
                        <a:solidFill>
                          <a:schemeClr val="tx1"/>
                        </a:solidFill>
                      </a:endParaRPr>
                    </a:p>
                  </a:txBody>
                  <a:tcPr>
                    <a:noFill/>
                  </a:tcPr>
                </a:tc>
                <a:extLst>
                  <a:ext uri="{0D108BD9-81ED-4DB2-BD59-A6C34878D82A}">
                    <a16:rowId xmlns:a16="http://schemas.microsoft.com/office/drawing/2014/main" val="2690665784"/>
                  </a:ext>
                </a:extLst>
              </a:tr>
              <a:tr h="324000">
                <a:tc>
                  <a:txBody>
                    <a:bodyPr/>
                    <a:lstStyle/>
                    <a:p>
                      <a:r>
                        <a:rPr lang="fr-FR" sz="1600" dirty="0">
                          <a:solidFill>
                            <a:schemeClr val="bg1"/>
                          </a:solidFill>
                          <a:effectLst>
                            <a:outerShdw blurRad="38100" dist="38100" dir="2700000" algn="tl">
                              <a:srgbClr val="000000">
                                <a:alpha val="43137"/>
                              </a:srgbClr>
                            </a:outerShdw>
                          </a:effectLst>
                        </a:rPr>
                        <a:t>Taux d’avance</a:t>
                      </a:r>
                      <a:r>
                        <a:rPr lang="fr-FR" sz="1600" baseline="0" dirty="0">
                          <a:solidFill>
                            <a:schemeClr val="bg1"/>
                          </a:solidFill>
                          <a:effectLst>
                            <a:outerShdw blurRad="38100" dist="38100" dir="2700000" algn="tl">
                              <a:srgbClr val="000000">
                                <a:alpha val="43137"/>
                              </a:srgbClr>
                            </a:outerShdw>
                          </a:effectLst>
                        </a:rPr>
                        <a:t> / Taux de retard</a:t>
                      </a:r>
                      <a:endParaRPr lang="fr-FR" sz="1600" dirty="0">
                        <a:solidFill>
                          <a:schemeClr val="bg1"/>
                        </a:solidFill>
                        <a:effectLst>
                          <a:outerShdw blurRad="38100" dist="38100" dir="2700000" algn="tl">
                            <a:srgbClr val="000000">
                              <a:alpha val="43137"/>
                            </a:srgbClr>
                          </a:outerShdw>
                        </a:effectLst>
                      </a:endParaRPr>
                    </a:p>
                  </a:txBody>
                  <a:tcPr>
                    <a:solidFill>
                      <a:schemeClr val="accent5">
                        <a:lumMod val="75000"/>
                      </a:schemeClr>
                    </a:solidFill>
                  </a:tcPr>
                </a:tc>
                <a:extLst>
                  <a:ext uri="{0D108BD9-81ED-4DB2-BD59-A6C34878D82A}">
                    <a16:rowId xmlns:a16="http://schemas.microsoft.com/office/drawing/2014/main" val="381657734"/>
                  </a:ext>
                </a:extLst>
              </a:tr>
              <a:tr h="324000">
                <a:tc>
                  <a:txBody>
                    <a:bodyPr/>
                    <a:lstStyle/>
                    <a:p>
                      <a:r>
                        <a:rPr lang="fr-FR" sz="1600" b="0" i="0" u="none" strike="noStrike" kern="1200" baseline="0" dirty="0">
                          <a:solidFill>
                            <a:schemeClr val="bg1"/>
                          </a:solidFill>
                          <a:effectLst>
                            <a:outerShdw blurRad="38100" dist="38100" dir="2700000" algn="tl">
                              <a:srgbClr val="000000">
                                <a:alpha val="43137"/>
                              </a:srgbClr>
                            </a:outerShdw>
                          </a:effectLst>
                          <a:latin typeface="+mn-lt"/>
                          <a:ea typeface="+mn-ea"/>
                          <a:cs typeface="+mn-cs"/>
                        </a:rPr>
                        <a:t>Taux de maintien</a:t>
                      </a:r>
                      <a:endParaRPr lang="fr-FR" sz="1600" dirty="0">
                        <a:solidFill>
                          <a:schemeClr val="bg1"/>
                        </a:solidFill>
                        <a:effectLst>
                          <a:outerShdw blurRad="38100" dist="38100" dir="2700000" algn="tl">
                            <a:srgbClr val="000000">
                              <a:alpha val="43137"/>
                            </a:srgbClr>
                          </a:outerShdw>
                        </a:effectLst>
                      </a:endParaRPr>
                    </a:p>
                  </a:txBody>
                  <a:tcPr>
                    <a:solidFill>
                      <a:schemeClr val="accent5">
                        <a:lumMod val="75000"/>
                      </a:schemeClr>
                    </a:solidFill>
                  </a:tcPr>
                </a:tc>
                <a:extLst>
                  <a:ext uri="{0D108BD9-81ED-4DB2-BD59-A6C34878D82A}">
                    <a16:rowId xmlns:a16="http://schemas.microsoft.com/office/drawing/2014/main" val="3809767820"/>
                  </a:ext>
                </a:extLst>
              </a:tr>
              <a:tr h="324000">
                <a:tc>
                  <a:txBody>
                    <a:bodyPr/>
                    <a:lstStyle/>
                    <a:p>
                      <a:r>
                        <a:rPr lang="fr-FR" sz="1600" b="0" i="0" u="none" strike="noStrike" kern="1200" baseline="0" dirty="0">
                          <a:solidFill>
                            <a:schemeClr val="bg1"/>
                          </a:solidFill>
                          <a:effectLst>
                            <a:outerShdw blurRad="38100" dist="38100" dir="2700000" algn="tl">
                              <a:srgbClr val="000000">
                                <a:alpha val="43137"/>
                              </a:srgbClr>
                            </a:outerShdw>
                          </a:effectLst>
                          <a:latin typeface="+mn-lt"/>
                          <a:ea typeface="+mn-ea"/>
                          <a:cs typeface="+mn-cs"/>
                        </a:rPr>
                        <a:t>Outils et Ressources communs</a:t>
                      </a:r>
                      <a:endParaRPr lang="fr-FR" sz="1600" dirty="0">
                        <a:solidFill>
                          <a:schemeClr val="bg1"/>
                        </a:solidFill>
                        <a:effectLst>
                          <a:outerShdw blurRad="38100" dist="38100" dir="2700000" algn="tl">
                            <a:srgbClr val="000000">
                              <a:alpha val="43137"/>
                            </a:srgbClr>
                          </a:outerShdw>
                        </a:effectLst>
                      </a:endParaRPr>
                    </a:p>
                  </a:txBody>
                  <a:tcPr>
                    <a:solidFill>
                      <a:schemeClr val="accent5">
                        <a:lumMod val="75000"/>
                      </a:schemeClr>
                    </a:solidFill>
                  </a:tcPr>
                </a:tc>
                <a:extLst>
                  <a:ext uri="{0D108BD9-81ED-4DB2-BD59-A6C34878D82A}">
                    <a16:rowId xmlns:a16="http://schemas.microsoft.com/office/drawing/2014/main" val="785676980"/>
                  </a:ext>
                </a:extLst>
              </a:tr>
              <a:tr h="324000">
                <a:tc>
                  <a:txBody>
                    <a:bodyPr/>
                    <a:lstStyle/>
                    <a:p>
                      <a:r>
                        <a:rPr lang="fr-FR" sz="1600" dirty="0">
                          <a:solidFill>
                            <a:schemeClr val="bg1"/>
                          </a:solidFill>
                          <a:effectLst>
                            <a:outerShdw blurRad="38100" dist="38100" dir="2700000" algn="tl">
                              <a:srgbClr val="000000">
                                <a:alpha val="43137"/>
                              </a:srgbClr>
                            </a:outerShdw>
                          </a:effectLst>
                        </a:rPr>
                        <a:t>Matériel</a:t>
                      </a:r>
                      <a:r>
                        <a:rPr lang="fr-FR" sz="1600" baseline="0" dirty="0">
                          <a:solidFill>
                            <a:schemeClr val="bg1"/>
                          </a:solidFill>
                          <a:effectLst>
                            <a:outerShdw blurRad="38100" dist="38100" dir="2700000" algn="tl">
                              <a:srgbClr val="000000">
                                <a:alpha val="43137"/>
                              </a:srgbClr>
                            </a:outerShdw>
                          </a:effectLst>
                        </a:rPr>
                        <a:t> scolaire (choix, utilisation…)</a:t>
                      </a:r>
                      <a:endParaRPr lang="fr-FR" sz="1600" dirty="0">
                        <a:solidFill>
                          <a:schemeClr val="bg1"/>
                        </a:solidFill>
                        <a:effectLst>
                          <a:outerShdw blurRad="38100" dist="38100" dir="2700000" algn="tl">
                            <a:srgbClr val="000000">
                              <a:alpha val="43137"/>
                            </a:srgbClr>
                          </a:outerShdw>
                        </a:effectLst>
                      </a:endParaRPr>
                    </a:p>
                  </a:txBody>
                  <a:tcPr>
                    <a:solidFill>
                      <a:schemeClr val="accent5">
                        <a:lumMod val="75000"/>
                      </a:schemeClr>
                    </a:solidFill>
                  </a:tcPr>
                </a:tc>
                <a:extLst>
                  <a:ext uri="{0D108BD9-81ED-4DB2-BD59-A6C34878D82A}">
                    <a16:rowId xmlns:a16="http://schemas.microsoft.com/office/drawing/2014/main" val="295489968"/>
                  </a:ext>
                </a:extLst>
              </a:tr>
              <a:tr h="324000">
                <a:tc>
                  <a:txBody>
                    <a:bodyPr/>
                    <a:lstStyle/>
                    <a:p>
                      <a:r>
                        <a:rPr lang="fr-FR" dirty="0">
                          <a:solidFill>
                            <a:schemeClr val="bg1"/>
                          </a:solidFill>
                          <a:effectLst>
                            <a:outerShdw blurRad="38100" dist="38100" dir="2700000" algn="tl">
                              <a:srgbClr val="000000">
                                <a:alpha val="43137"/>
                              </a:srgbClr>
                            </a:outerShdw>
                          </a:effectLst>
                        </a:rPr>
                        <a:t>Assiduité des élèves/enseignants</a:t>
                      </a:r>
                    </a:p>
                  </a:txBody>
                  <a:tcPr>
                    <a:solidFill>
                      <a:schemeClr val="accent5">
                        <a:lumMod val="75000"/>
                      </a:schemeClr>
                    </a:solidFill>
                  </a:tcPr>
                </a:tc>
                <a:extLst>
                  <a:ext uri="{0D108BD9-81ED-4DB2-BD59-A6C34878D82A}">
                    <a16:rowId xmlns:a16="http://schemas.microsoft.com/office/drawing/2014/main" val="3648831453"/>
                  </a:ext>
                </a:extLst>
              </a:tr>
              <a:tr h="324000">
                <a:tc>
                  <a:txBody>
                    <a:bodyPr/>
                    <a:lstStyle/>
                    <a:p>
                      <a:r>
                        <a:rPr lang="fr-FR" dirty="0">
                          <a:solidFill>
                            <a:schemeClr val="bg1"/>
                          </a:solidFill>
                          <a:effectLst>
                            <a:outerShdw blurRad="38100" dist="38100" dir="2700000" algn="tl">
                              <a:srgbClr val="000000">
                                <a:alpha val="43137"/>
                              </a:srgbClr>
                            </a:outerShdw>
                          </a:effectLst>
                        </a:rPr>
                        <a:t>…</a:t>
                      </a:r>
                    </a:p>
                  </a:txBody>
                  <a:tcPr>
                    <a:solidFill>
                      <a:schemeClr val="accent5">
                        <a:lumMod val="75000"/>
                      </a:schemeClr>
                    </a:solidFill>
                  </a:tcPr>
                </a:tc>
                <a:extLst>
                  <a:ext uri="{0D108BD9-81ED-4DB2-BD59-A6C34878D82A}">
                    <a16:rowId xmlns:a16="http://schemas.microsoft.com/office/drawing/2014/main" val="2149960005"/>
                  </a:ext>
                </a:extLst>
              </a:tr>
            </a:tbl>
          </a:graphicData>
        </a:graphic>
      </p:graphicFrame>
    </p:spTree>
    <p:extLst>
      <p:ext uri="{BB962C8B-B14F-4D97-AF65-F5344CB8AC3E}">
        <p14:creationId xmlns:p14="http://schemas.microsoft.com/office/powerpoint/2010/main" val="1290650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heckerboard(across)">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Espace réservé du contenu 11"/>
          <p:cNvSpPr>
            <a:spLocks noGrp="1"/>
          </p:cNvSpPr>
          <p:nvPr>
            <p:ph sz="quarter" idx="14"/>
          </p:nvPr>
        </p:nvSpPr>
        <p:spPr>
          <a:xfrm>
            <a:off x="308327" y="1059582"/>
            <a:ext cx="8389513" cy="864096"/>
          </a:xfrm>
        </p:spPr>
        <p:txBody>
          <a:bodyPr/>
          <a:lstStyle/>
          <a:p>
            <a:r>
              <a:rPr lang="fr-FR" sz="2400" i="1" u="sng" dirty="0"/>
              <a:t>Entretiens CPC référent – Directeurs</a:t>
            </a:r>
          </a:p>
          <a:p>
            <a:r>
              <a:rPr lang="fr-FR" sz="2400" i="1" u="sng" dirty="0"/>
              <a:t>DPG</a:t>
            </a:r>
            <a:endParaRPr lang="fr-FR" sz="2400" i="1" dirty="0"/>
          </a:p>
          <a:p>
            <a:endParaRPr lang="fr-FR" sz="2400" i="1" dirty="0"/>
          </a:p>
          <a:p>
            <a:endParaRPr lang="fr-FR" sz="2400" i="1" dirty="0"/>
          </a:p>
          <a:p>
            <a:endParaRPr lang="fr-FR" sz="2400" dirty="0"/>
          </a:p>
          <a:p>
            <a:pPr>
              <a:spcBef>
                <a:spcPts val="400"/>
              </a:spcBef>
              <a:spcAft>
                <a:spcPts val="800"/>
              </a:spcAft>
            </a:pPr>
            <a:endParaRPr lang="fr-FR" sz="1050" b="1" dirty="0">
              <a:solidFill>
                <a:srgbClr val="000091"/>
              </a:solidFill>
            </a:endParaRPr>
          </a:p>
        </p:txBody>
      </p:sp>
      <p:sp>
        <p:nvSpPr>
          <p:cNvPr id="2" name="Espace réservé de la date 1"/>
          <p:cNvSpPr>
            <a:spLocks noGrp="1"/>
          </p:cNvSpPr>
          <p:nvPr>
            <p:ph type="dt" sz="half" idx="10"/>
          </p:nvPr>
        </p:nvSpPr>
        <p:spPr/>
        <p:txBody>
          <a:bodyPr/>
          <a:lstStyle/>
          <a:p>
            <a:pPr algn="r"/>
            <a:r>
              <a:rPr lang="fr-FR" cap="all"/>
              <a:t>15/01/2021</a:t>
            </a:r>
            <a:endParaRPr lang="fr-FR" cap="all" dirty="0"/>
          </a:p>
        </p:txBody>
      </p:sp>
      <p:sp>
        <p:nvSpPr>
          <p:cNvPr id="3" name="Espace réservé du pied de page 2"/>
          <p:cNvSpPr>
            <a:spLocks noGrp="1"/>
          </p:cNvSpPr>
          <p:nvPr>
            <p:ph type="ftr" sz="quarter" idx="11"/>
          </p:nvPr>
        </p:nvSpPr>
        <p:spPr/>
        <p:txBody>
          <a:bodyPr/>
          <a:lstStyle/>
          <a:p>
            <a:r>
              <a:rPr lang="fr-FR" dirty="0"/>
              <a:t>Formation Continue des Directeurs d'Ecole - Session 1</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11</a:t>
            </a:fld>
            <a:endParaRPr lang="fr-FR" dirty="0"/>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0392" y="176660"/>
            <a:ext cx="612649" cy="571501"/>
          </a:xfrm>
          <a:prstGeom prst="rect">
            <a:avLst/>
          </a:prstGeom>
        </p:spPr>
      </p:pic>
    </p:spTree>
    <p:extLst>
      <p:ext uri="{BB962C8B-B14F-4D97-AF65-F5344CB8AC3E}">
        <p14:creationId xmlns:p14="http://schemas.microsoft.com/office/powerpoint/2010/main" val="3780239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checkerboard(across)">
                                      <p:cBhvr>
                                        <p:cTn id="7" dur="500"/>
                                        <p:tgtEl>
                                          <p:spTgt spid="12">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2">
                                            <p:txEl>
                                              <p:pRg st="1" end="1"/>
                                            </p:txEl>
                                          </p:spTgt>
                                        </p:tgtEl>
                                        <p:attrNameLst>
                                          <p:attrName>style.visibility</p:attrName>
                                        </p:attrNameLst>
                                      </p:cBhvr>
                                      <p:to>
                                        <p:strVal val="visible"/>
                                      </p:to>
                                    </p:set>
                                    <p:animEffect transition="in" filter="checkerboard(across)">
                                      <p:cBhvr>
                                        <p:cTn id="10" dur="500"/>
                                        <p:tgtEl>
                                          <p:spTgt spid="1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lgn="r"/>
            <a:r>
              <a:rPr lang="fr-FR" cap="all"/>
              <a:t>15/01/2021</a:t>
            </a:r>
            <a:endParaRPr lang="fr-FR" cap="all" dirty="0"/>
          </a:p>
        </p:txBody>
      </p:sp>
      <p:sp>
        <p:nvSpPr>
          <p:cNvPr id="3" name="Espace réservé du pied de page 2"/>
          <p:cNvSpPr>
            <a:spLocks noGrp="1"/>
          </p:cNvSpPr>
          <p:nvPr>
            <p:ph type="ftr" sz="quarter" idx="11"/>
          </p:nvPr>
        </p:nvSpPr>
        <p:spPr/>
        <p:txBody>
          <a:bodyPr/>
          <a:lstStyle/>
          <a:p>
            <a:r>
              <a:rPr lang="fr-FR" dirty="0"/>
              <a:t>Formation Continue des Directeurs d'Ecole - Session 1</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12</a:t>
            </a:fld>
            <a:endParaRPr lang="fr-FR" dirty="0"/>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0392" y="176660"/>
            <a:ext cx="612649" cy="571501"/>
          </a:xfrm>
          <a:prstGeom prst="rect">
            <a:avLst/>
          </a:prstGeom>
        </p:spPr>
      </p:pic>
      <p:sp>
        <p:nvSpPr>
          <p:cNvPr id="6" name="Rectangle 5"/>
          <p:cNvSpPr/>
          <p:nvPr/>
        </p:nvSpPr>
        <p:spPr>
          <a:xfrm>
            <a:off x="899592" y="1923678"/>
            <a:ext cx="7443063" cy="646331"/>
          </a:xfrm>
          <a:prstGeom prst="rect">
            <a:avLst/>
          </a:prstGeom>
        </p:spPr>
        <p:txBody>
          <a:bodyPr wrap="none">
            <a:spAutoFit/>
          </a:bodyPr>
          <a:lstStyle/>
          <a:p>
            <a:r>
              <a:rPr lang="fr-FR" sz="3600" dirty="0">
                <a:solidFill>
                  <a:srgbClr val="E1000F"/>
                </a:solidFill>
              </a:rPr>
              <a:t>Merci de votre participation active ! </a:t>
            </a:r>
            <a:endParaRPr lang="fr-FR" sz="3600" dirty="0"/>
          </a:p>
        </p:txBody>
      </p:sp>
    </p:spTree>
    <p:extLst>
      <p:ext uri="{BB962C8B-B14F-4D97-AF65-F5344CB8AC3E}">
        <p14:creationId xmlns:p14="http://schemas.microsoft.com/office/powerpoint/2010/main" val="360675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Espace réservé de la date 19"/>
          <p:cNvSpPr>
            <a:spLocks noGrp="1"/>
          </p:cNvSpPr>
          <p:nvPr>
            <p:ph type="dt" sz="half" idx="10"/>
          </p:nvPr>
        </p:nvSpPr>
        <p:spPr/>
        <p:txBody>
          <a:bodyPr/>
          <a:lstStyle/>
          <a:p>
            <a:pPr algn="r"/>
            <a:r>
              <a:rPr lang="fr-FR" cap="all"/>
              <a:t>15/01/2021</a:t>
            </a:r>
            <a:endParaRPr lang="fr-FR" cap="all" dirty="0"/>
          </a:p>
        </p:txBody>
      </p:sp>
      <p:sp>
        <p:nvSpPr>
          <p:cNvPr id="21" name="Espace réservé du pied de page 20"/>
          <p:cNvSpPr>
            <a:spLocks noGrp="1"/>
          </p:cNvSpPr>
          <p:nvPr>
            <p:ph type="ftr" sz="quarter" idx="11"/>
          </p:nvPr>
        </p:nvSpPr>
        <p:spPr/>
        <p:txBody>
          <a:bodyPr/>
          <a:lstStyle/>
          <a:p>
            <a:r>
              <a:rPr lang="fr-FR"/>
              <a:t>Formation Continue des Directeurs d'Ecole - Session 1</a:t>
            </a:r>
            <a:endParaRPr lang="fr-FR" dirty="0"/>
          </a:p>
        </p:txBody>
      </p:sp>
      <p:sp>
        <p:nvSpPr>
          <p:cNvPr id="22" name="Espace réservé du numéro de diapositive 21"/>
          <p:cNvSpPr>
            <a:spLocks noGrp="1"/>
          </p:cNvSpPr>
          <p:nvPr>
            <p:ph type="sldNum" sz="quarter" idx="12"/>
          </p:nvPr>
        </p:nvSpPr>
        <p:spPr/>
        <p:txBody>
          <a:bodyPr/>
          <a:lstStyle/>
          <a:p>
            <a:fld id="{733122C9-A0B9-462F-8757-0847AD287B63}" type="slidenum">
              <a:rPr lang="fr-FR" smtClean="0"/>
              <a:pPr/>
              <a:t>2</a:t>
            </a:fld>
            <a:endParaRPr lang="fr-FR" dirty="0"/>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0392" y="176660"/>
            <a:ext cx="612649" cy="571501"/>
          </a:xfrm>
          <a:prstGeom prst="rect">
            <a:avLst/>
          </a:prstGeom>
        </p:spPr>
      </p:pic>
      <p:sp>
        <p:nvSpPr>
          <p:cNvPr id="4" name="Rectangle 3"/>
          <p:cNvSpPr/>
          <p:nvPr/>
        </p:nvSpPr>
        <p:spPr>
          <a:xfrm>
            <a:off x="179512" y="1596279"/>
            <a:ext cx="8712968" cy="2339102"/>
          </a:xfrm>
          <a:prstGeom prst="rect">
            <a:avLst/>
          </a:prstGeom>
        </p:spPr>
        <p:txBody>
          <a:bodyPr wrap="square">
            <a:spAutoFit/>
          </a:bodyPr>
          <a:lstStyle/>
          <a:p>
            <a:pPr lvl="0"/>
            <a:r>
              <a:rPr lang="fr-FR" sz="2400" i="1" dirty="0">
                <a:latin typeface="Calisto MT" panose="02040603050505030304" pitchFamily="18" charset="0"/>
              </a:rPr>
              <a:t>« Les directeurs d'école vont bénéficier d'au moins deux jours de formation par an » </a:t>
            </a:r>
            <a:r>
              <a:rPr lang="fr-FR" sz="1600" dirty="0">
                <a:latin typeface="Calisto MT" panose="02040603050505030304" pitchFamily="18" charset="0"/>
              </a:rPr>
              <a:t>(Circulaire de rentrée, </a:t>
            </a:r>
            <a:r>
              <a:rPr lang="fr-FR" altLang="fr-FR" sz="1600" dirty="0">
                <a:latin typeface="Calisto MT" panose="02040603050505030304" pitchFamily="18" charset="0"/>
              </a:rPr>
              <a:t>Bulletin officiel n° 28 du 10 juillet 2020).</a:t>
            </a:r>
          </a:p>
          <a:p>
            <a:endParaRPr lang="fr-FR" sz="1600" dirty="0">
              <a:latin typeface="Calisto MT" panose="02040603050505030304" pitchFamily="18" charset="0"/>
            </a:endParaRPr>
          </a:p>
          <a:p>
            <a:pPr lvl="0"/>
            <a:r>
              <a:rPr lang="fr-FR" sz="2400" i="1" dirty="0">
                <a:latin typeface="Calisto MT" panose="02040603050505030304" pitchFamily="18" charset="0"/>
              </a:rPr>
              <a:t>« Les temps d'échanges entre pairs sont systématisés, afin de favoriser le développement professionnel continu » </a:t>
            </a:r>
            <a:r>
              <a:rPr lang="fr-FR" sz="1600" dirty="0">
                <a:latin typeface="Calisto MT" panose="02040603050505030304" pitchFamily="18" charset="0"/>
              </a:rPr>
              <a:t>(Circulaire de la DGESCO du 25 août 2020).</a:t>
            </a:r>
          </a:p>
          <a:p>
            <a:endParaRPr lang="fr-FR" sz="1600" dirty="0">
              <a:latin typeface="Calisto MT" panose="02040603050505030304" pitchFamily="18" charset="0"/>
            </a:endParaRPr>
          </a:p>
          <a:p>
            <a:endParaRPr lang="fr-FR" dirty="0"/>
          </a:p>
        </p:txBody>
      </p:sp>
      <p:sp>
        <p:nvSpPr>
          <p:cNvPr id="17" name="ZoneTexte 16"/>
          <p:cNvSpPr txBox="1"/>
          <p:nvPr/>
        </p:nvSpPr>
        <p:spPr>
          <a:xfrm>
            <a:off x="2663403" y="627534"/>
            <a:ext cx="3600400" cy="584775"/>
          </a:xfrm>
          <a:prstGeom prst="rect">
            <a:avLst/>
          </a:prstGeom>
          <a:noFill/>
        </p:spPr>
        <p:txBody>
          <a:bodyPr wrap="square" rtlCol="0">
            <a:spAutoFit/>
          </a:bodyPr>
          <a:lstStyle/>
          <a:p>
            <a:pPr algn="r"/>
            <a:r>
              <a:rPr lang="fr-FR" sz="3200" b="1" dirty="0">
                <a:solidFill>
                  <a:srgbClr val="000091"/>
                </a:solidFill>
              </a:rPr>
              <a:t>Cadrage national</a:t>
            </a:r>
          </a:p>
        </p:txBody>
      </p:sp>
    </p:spTree>
    <p:extLst>
      <p:ext uri="{BB962C8B-B14F-4D97-AF65-F5344CB8AC3E}">
        <p14:creationId xmlns:p14="http://schemas.microsoft.com/office/powerpoint/2010/main" val="1661742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lgn="r"/>
            <a:r>
              <a:rPr lang="fr-FR" cap="all"/>
              <a:t>15/01/2021</a:t>
            </a:r>
            <a:endParaRPr lang="fr-FR" cap="all" dirty="0"/>
          </a:p>
        </p:txBody>
      </p:sp>
      <p:sp>
        <p:nvSpPr>
          <p:cNvPr id="3" name="Espace réservé du pied de page 2"/>
          <p:cNvSpPr>
            <a:spLocks noGrp="1"/>
          </p:cNvSpPr>
          <p:nvPr>
            <p:ph type="ftr" sz="quarter" idx="11"/>
          </p:nvPr>
        </p:nvSpPr>
        <p:spPr>
          <a:xfrm>
            <a:off x="360000" y="4783500"/>
            <a:ext cx="5904000" cy="308530"/>
          </a:xfrm>
        </p:spPr>
        <p:txBody>
          <a:bodyPr/>
          <a:lstStyle/>
          <a:p>
            <a:r>
              <a:rPr lang="fr-FR" dirty="0"/>
              <a:t>Formation Continue des Directeurs d'Ecole - Session 1</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3</a:t>
            </a:fld>
            <a:endParaRPr lang="fr-FR" dirty="0"/>
          </a:p>
        </p:txBody>
      </p:sp>
      <p:sp>
        <p:nvSpPr>
          <p:cNvPr id="8" name="Titre 1"/>
          <p:cNvSpPr txBox="1">
            <a:spLocks/>
          </p:cNvSpPr>
          <p:nvPr/>
        </p:nvSpPr>
        <p:spPr bwMode="gray">
          <a:xfrm>
            <a:off x="3491880" y="176660"/>
            <a:ext cx="1593763" cy="389298"/>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550" b="1" i="0" u="none" kern="1200">
                <a:solidFill>
                  <a:schemeClr val="tx1"/>
                </a:solidFill>
                <a:latin typeface="+mj-lt"/>
                <a:ea typeface="+mj-ea"/>
                <a:cs typeface="+mj-cs"/>
              </a:defRPr>
            </a:lvl1pPr>
          </a:lstStyle>
          <a:p>
            <a:r>
              <a:rPr lang="fr-FR" dirty="0">
                <a:solidFill>
                  <a:srgbClr val="0070C0"/>
                </a:solidFill>
                <a:latin typeface="Arial Black" panose="020B0A04020102020204" pitchFamily="34" charset="0"/>
              </a:rPr>
              <a:t>TOAST</a:t>
            </a:r>
          </a:p>
        </p:txBody>
      </p:sp>
      <p:pic>
        <p:nvPicPr>
          <p:cNvPr id="11" name="Imag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0392" y="176660"/>
            <a:ext cx="612649" cy="571501"/>
          </a:xfrm>
          <a:prstGeom prst="rect">
            <a:avLst/>
          </a:prstGeom>
        </p:spPr>
      </p:pic>
      <p:graphicFrame>
        <p:nvGraphicFramePr>
          <p:cNvPr id="14" name="Diagramme 13"/>
          <p:cNvGraphicFramePr/>
          <p:nvPr>
            <p:extLst>
              <p:ext uri="{D42A27DB-BD31-4B8C-83A1-F6EECF244321}">
                <p14:modId xmlns:p14="http://schemas.microsoft.com/office/powerpoint/2010/main" val="3031029807"/>
              </p:ext>
            </p:extLst>
          </p:nvPr>
        </p:nvGraphicFramePr>
        <p:xfrm>
          <a:off x="179512" y="748160"/>
          <a:ext cx="8856984" cy="39838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22503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Espace réservé de la date 19"/>
          <p:cNvSpPr>
            <a:spLocks noGrp="1"/>
          </p:cNvSpPr>
          <p:nvPr>
            <p:ph type="dt" sz="half" idx="10"/>
          </p:nvPr>
        </p:nvSpPr>
        <p:spPr/>
        <p:txBody>
          <a:bodyPr/>
          <a:lstStyle/>
          <a:p>
            <a:pPr algn="r"/>
            <a:r>
              <a:rPr lang="fr-FR" cap="all"/>
              <a:t>15/01/2021</a:t>
            </a:r>
            <a:endParaRPr lang="fr-FR" cap="all" dirty="0"/>
          </a:p>
        </p:txBody>
      </p:sp>
      <p:sp>
        <p:nvSpPr>
          <p:cNvPr id="21" name="Espace réservé du pied de page 20"/>
          <p:cNvSpPr>
            <a:spLocks noGrp="1"/>
          </p:cNvSpPr>
          <p:nvPr>
            <p:ph type="ftr" sz="quarter" idx="11"/>
          </p:nvPr>
        </p:nvSpPr>
        <p:spPr/>
        <p:txBody>
          <a:bodyPr/>
          <a:lstStyle/>
          <a:p>
            <a:r>
              <a:rPr lang="fr-FR"/>
              <a:t>Formation Continue des Directeurs d'Ecole - Session 1</a:t>
            </a:r>
            <a:endParaRPr lang="fr-FR" dirty="0"/>
          </a:p>
        </p:txBody>
      </p:sp>
      <p:sp>
        <p:nvSpPr>
          <p:cNvPr id="22" name="Espace réservé du numéro de diapositive 21"/>
          <p:cNvSpPr>
            <a:spLocks noGrp="1"/>
          </p:cNvSpPr>
          <p:nvPr>
            <p:ph type="sldNum" sz="quarter" idx="12"/>
          </p:nvPr>
        </p:nvSpPr>
        <p:spPr/>
        <p:txBody>
          <a:bodyPr/>
          <a:lstStyle/>
          <a:p>
            <a:fld id="{733122C9-A0B9-462F-8757-0847AD287B63}" type="slidenum">
              <a:rPr lang="fr-FR" smtClean="0"/>
              <a:pPr/>
              <a:t>4</a:t>
            </a:fld>
            <a:endParaRPr lang="fr-FR" dirty="0"/>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0392" y="176660"/>
            <a:ext cx="612649" cy="571501"/>
          </a:xfrm>
          <a:prstGeom prst="rect">
            <a:avLst/>
          </a:prstGeom>
        </p:spPr>
      </p:pic>
      <p:sp>
        <p:nvSpPr>
          <p:cNvPr id="4" name="Rectangle 3"/>
          <p:cNvSpPr/>
          <p:nvPr/>
        </p:nvSpPr>
        <p:spPr>
          <a:xfrm>
            <a:off x="251520" y="748161"/>
            <a:ext cx="8784976" cy="3785652"/>
          </a:xfrm>
          <a:prstGeom prst="rect">
            <a:avLst/>
          </a:prstGeom>
        </p:spPr>
        <p:txBody>
          <a:bodyPr wrap="square">
            <a:spAutoFit/>
          </a:bodyPr>
          <a:lstStyle/>
          <a:p>
            <a:pPr marL="342900" lvl="0" indent="-342900">
              <a:buFont typeface="Wingdings" panose="05000000000000000000" pitchFamily="2" charset="2"/>
              <a:buChar char="Ø"/>
            </a:pPr>
            <a:r>
              <a:rPr lang="fr-FR" sz="24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Session 1 </a:t>
            </a:r>
            <a:r>
              <a:rPr lang="fr-FR" sz="2400" dirty="0">
                <a:latin typeface="Calibri" panose="020F0502020204030204" pitchFamily="34" charset="0"/>
                <a:cs typeface="Calibri" panose="020F0502020204030204" pitchFamily="34" charset="0"/>
              </a:rPr>
              <a:t>– Pilotage pédagogique du directeur d’école (15 janvier 2021)</a:t>
            </a:r>
          </a:p>
          <a:p>
            <a:pPr lvl="0"/>
            <a:endParaRPr lang="fr-FR" sz="2400" dirty="0">
              <a:latin typeface="Calibri" panose="020F0502020204030204" pitchFamily="34" charset="0"/>
              <a:cs typeface="Calibri" panose="020F0502020204030204" pitchFamily="34" charset="0"/>
            </a:endParaRPr>
          </a:p>
          <a:p>
            <a:pPr marL="342900" lvl="0" indent="-342900">
              <a:buFont typeface="Wingdings" panose="05000000000000000000" pitchFamily="2" charset="2"/>
              <a:buChar char="Ø"/>
            </a:pPr>
            <a:r>
              <a:rPr lang="fr-FR" sz="24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Session 2 </a:t>
            </a:r>
            <a:r>
              <a:rPr lang="fr-FR" sz="2400" dirty="0">
                <a:latin typeface="Calibri" panose="020F0502020204030204" pitchFamily="34" charset="0"/>
                <a:cs typeface="Calibri" panose="020F0502020204030204" pitchFamily="34" charset="0"/>
              </a:rPr>
              <a:t>(février 2021) – Sécurité à l’école</a:t>
            </a:r>
          </a:p>
          <a:p>
            <a:pPr lvl="0"/>
            <a:r>
              <a:rPr lang="fr-FR" sz="2400" dirty="0">
                <a:latin typeface="Calibri" panose="020F0502020204030204" pitchFamily="34" charset="0"/>
                <a:cs typeface="Calibri" panose="020F0502020204030204" pitchFamily="34" charset="0"/>
              </a:rPr>
              <a:t>	        		           Responsabilité civile et pénale</a:t>
            </a:r>
          </a:p>
          <a:p>
            <a:pPr lvl="0"/>
            <a:r>
              <a:rPr lang="fr-FR" sz="2400" dirty="0">
                <a:latin typeface="Calibri" panose="020F0502020204030204" pitchFamily="34" charset="0"/>
                <a:cs typeface="Calibri" panose="020F0502020204030204" pitchFamily="34" charset="0"/>
              </a:rPr>
              <a:t>			           Gestion des conflits</a:t>
            </a:r>
          </a:p>
          <a:p>
            <a:pPr lvl="0"/>
            <a:endParaRPr lang="fr-FR" sz="2400" dirty="0">
              <a:latin typeface="Calibri" panose="020F0502020204030204" pitchFamily="34" charset="0"/>
              <a:cs typeface="Calibri" panose="020F0502020204030204" pitchFamily="34" charset="0"/>
            </a:endParaRPr>
          </a:p>
          <a:p>
            <a:pPr marL="342900" lvl="0" indent="-342900">
              <a:buFont typeface="Wingdings" panose="05000000000000000000" pitchFamily="2" charset="2"/>
              <a:buChar char="Ø"/>
            </a:pPr>
            <a:r>
              <a:rPr lang="fr-FR" sz="24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Session 3 – RMO </a:t>
            </a:r>
            <a:r>
              <a:rPr lang="fr-FR" sz="2400" dirty="0">
                <a:latin typeface="Calibri" panose="020F0502020204030204" pitchFamily="34" charset="0"/>
                <a:cs typeface="Calibri" panose="020F0502020204030204" pitchFamily="34" charset="0"/>
              </a:rPr>
              <a:t>(01/03/2021 : MRO) – DGP (1 école)</a:t>
            </a:r>
          </a:p>
          <a:p>
            <a:r>
              <a:rPr lang="fr-FR" sz="2400" dirty="0">
                <a:latin typeface="Calibri" panose="020F0502020204030204" pitchFamily="34" charset="0"/>
                <a:cs typeface="Calibri" panose="020F0502020204030204" pitchFamily="34" charset="0"/>
              </a:rPr>
              <a:t>	        	         (02/03/2021 : MRO) – Utiliser des outils numériques pour le travail (ARENA, ONDE, TRIBU et autres …)</a:t>
            </a:r>
          </a:p>
        </p:txBody>
      </p:sp>
    </p:spTree>
    <p:extLst>
      <p:ext uri="{BB962C8B-B14F-4D97-AF65-F5344CB8AC3E}">
        <p14:creationId xmlns:p14="http://schemas.microsoft.com/office/powerpoint/2010/main" val="4091189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Espace réservé de la date 19"/>
          <p:cNvSpPr>
            <a:spLocks noGrp="1"/>
          </p:cNvSpPr>
          <p:nvPr>
            <p:ph type="dt" sz="half" idx="10"/>
          </p:nvPr>
        </p:nvSpPr>
        <p:spPr/>
        <p:txBody>
          <a:bodyPr/>
          <a:lstStyle/>
          <a:p>
            <a:pPr algn="r"/>
            <a:r>
              <a:rPr lang="fr-FR" cap="all"/>
              <a:t>15/01/2021</a:t>
            </a:r>
            <a:endParaRPr lang="fr-FR" cap="all" dirty="0"/>
          </a:p>
        </p:txBody>
      </p:sp>
      <p:sp>
        <p:nvSpPr>
          <p:cNvPr id="21" name="Espace réservé du pied de page 20"/>
          <p:cNvSpPr>
            <a:spLocks noGrp="1"/>
          </p:cNvSpPr>
          <p:nvPr>
            <p:ph type="ftr" sz="quarter" idx="11"/>
          </p:nvPr>
        </p:nvSpPr>
        <p:spPr/>
        <p:txBody>
          <a:bodyPr/>
          <a:lstStyle/>
          <a:p>
            <a:r>
              <a:rPr lang="fr-FR"/>
              <a:t>Formation Continue des Directeurs d'Ecole - Session 1</a:t>
            </a:r>
            <a:endParaRPr lang="fr-FR" dirty="0"/>
          </a:p>
        </p:txBody>
      </p:sp>
      <p:sp>
        <p:nvSpPr>
          <p:cNvPr id="22" name="Espace réservé du numéro de diapositive 21"/>
          <p:cNvSpPr>
            <a:spLocks noGrp="1"/>
          </p:cNvSpPr>
          <p:nvPr>
            <p:ph type="sldNum" sz="quarter" idx="12"/>
          </p:nvPr>
        </p:nvSpPr>
        <p:spPr/>
        <p:txBody>
          <a:bodyPr/>
          <a:lstStyle/>
          <a:p>
            <a:fld id="{733122C9-A0B9-462F-8757-0847AD287B63}" type="slidenum">
              <a:rPr lang="fr-FR" smtClean="0"/>
              <a:pPr/>
              <a:t>5</a:t>
            </a:fld>
            <a:endParaRPr lang="fr-FR" dirty="0"/>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0392" y="176660"/>
            <a:ext cx="612649" cy="571501"/>
          </a:xfrm>
          <a:prstGeom prst="rect">
            <a:avLst/>
          </a:prstGeom>
        </p:spPr>
      </p:pic>
      <p:sp>
        <p:nvSpPr>
          <p:cNvPr id="4" name="Rectangle 3"/>
          <p:cNvSpPr/>
          <p:nvPr/>
        </p:nvSpPr>
        <p:spPr>
          <a:xfrm>
            <a:off x="251520" y="748161"/>
            <a:ext cx="8712968" cy="4093428"/>
          </a:xfrm>
          <a:prstGeom prst="rect">
            <a:avLst/>
          </a:prstGeom>
        </p:spPr>
        <p:txBody>
          <a:bodyPr wrap="square">
            <a:spAutoFit/>
          </a:bodyPr>
          <a:lstStyle/>
          <a:p>
            <a:pPr algn="ctr"/>
            <a:r>
              <a:rPr lang="fr-FR" sz="2400" dirty="0">
                <a:effectLst>
                  <a:outerShdw blurRad="38100" dist="38100" dir="2700000" algn="tl">
                    <a:srgbClr val="000000">
                      <a:alpha val="43137"/>
                    </a:srgbClr>
                  </a:outerShdw>
                </a:effectLst>
                <a:latin typeface="Calisto MT" panose="02040603050505030304" pitchFamily="18" charset="0"/>
              </a:rPr>
              <a:t>Pilotage pédagogique, pourquoi ?</a:t>
            </a:r>
          </a:p>
          <a:p>
            <a:endParaRPr lang="fr-FR" sz="2400" i="1" dirty="0">
              <a:latin typeface="Calisto MT" panose="02040603050505030304" pitchFamily="18" charset="0"/>
            </a:endParaRPr>
          </a:p>
          <a:p>
            <a:pPr algn="just"/>
            <a:r>
              <a:rPr lang="fr-FR" sz="2400" i="1" dirty="0">
                <a:latin typeface="Calisto MT" panose="02040603050505030304" pitchFamily="18" charset="0"/>
              </a:rPr>
              <a:t>« L’évaluation des écoles et des établissements secondaires n’était pas développée au sens où cela existe désormais presque partout en Europe, à savoir une évaluation systématique, régulière, normée et publique » </a:t>
            </a:r>
            <a:r>
              <a:rPr lang="fr-FR" sz="1600" dirty="0">
                <a:latin typeface="Calisto MT" panose="02040603050505030304" pitchFamily="18" charset="0"/>
              </a:rPr>
              <a:t>(Rapport IGEN 2017-080, décembre 2017).</a:t>
            </a:r>
          </a:p>
          <a:p>
            <a:pPr algn="just"/>
            <a:endParaRPr lang="fr-FR" sz="1600" dirty="0">
              <a:latin typeface="Calisto MT" panose="02040603050505030304" pitchFamily="18" charset="0"/>
            </a:endParaRPr>
          </a:p>
          <a:p>
            <a:pPr algn="just"/>
            <a:r>
              <a:rPr lang="fr-FR" sz="2400" dirty="0">
                <a:latin typeface="Calisto MT" panose="02040603050505030304" pitchFamily="18" charset="0"/>
              </a:rPr>
              <a:t>Il s’agit de </a:t>
            </a:r>
            <a:r>
              <a:rPr lang="fr-FR" sz="2400" i="1" dirty="0">
                <a:latin typeface="Calisto MT" panose="02040603050505030304" pitchFamily="18" charset="0"/>
              </a:rPr>
              <a:t>« proposer collectivement des axes stratégiques à mettre en œuvre pour une amélioration ou une consolidation de la réussite des élèves et de leur qualité de vie à l’École » </a:t>
            </a:r>
            <a:r>
              <a:rPr lang="fr-FR" sz="1600" dirty="0">
                <a:latin typeface="Calisto MT" panose="02040603050505030304" pitchFamily="18" charset="0"/>
              </a:rPr>
              <a:t>(Cadre d’évaluation des établissements du second degré, Conseil d’évaluation de l’école, page 2).</a:t>
            </a:r>
          </a:p>
          <a:p>
            <a:endParaRPr lang="fr-FR" dirty="0"/>
          </a:p>
        </p:txBody>
      </p:sp>
    </p:spTree>
    <p:extLst>
      <p:ext uri="{BB962C8B-B14F-4D97-AF65-F5344CB8AC3E}">
        <p14:creationId xmlns:p14="http://schemas.microsoft.com/office/powerpoint/2010/main" val="3974142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59999" y="771550"/>
            <a:ext cx="6012201" cy="432048"/>
          </a:xfrm>
        </p:spPr>
        <p:txBody>
          <a:bodyPr/>
          <a:lstStyle/>
          <a:p>
            <a:r>
              <a:rPr lang="fr-FR" dirty="0">
                <a:solidFill>
                  <a:srgbClr val="E1000F"/>
                </a:solidFill>
              </a:rPr>
              <a:t>Temps 1 : Représentation du pilotage </a:t>
            </a:r>
          </a:p>
        </p:txBody>
      </p:sp>
      <p:sp>
        <p:nvSpPr>
          <p:cNvPr id="12" name="Espace réservé du contenu 11"/>
          <p:cNvSpPr>
            <a:spLocks noGrp="1"/>
          </p:cNvSpPr>
          <p:nvPr>
            <p:ph sz="quarter" idx="14"/>
          </p:nvPr>
        </p:nvSpPr>
        <p:spPr>
          <a:xfrm>
            <a:off x="360000" y="1363100"/>
            <a:ext cx="8424000" cy="2360778"/>
          </a:xfrm>
        </p:spPr>
        <p:txBody>
          <a:bodyPr/>
          <a:lstStyle/>
          <a:p>
            <a:pPr>
              <a:spcBef>
                <a:spcPts val="400"/>
              </a:spcBef>
              <a:spcAft>
                <a:spcPts val="800"/>
              </a:spcAft>
            </a:pPr>
            <a:r>
              <a:rPr lang="fr-FR" sz="2400" i="1" u="sng" dirty="0"/>
              <a:t>Consigne</a:t>
            </a:r>
            <a:r>
              <a:rPr lang="fr-FR" sz="2400" dirty="0"/>
              <a:t> : </a:t>
            </a:r>
          </a:p>
          <a:p>
            <a:pPr>
              <a:spcBef>
                <a:spcPts val="400"/>
              </a:spcBef>
              <a:spcAft>
                <a:spcPts val="800"/>
              </a:spcAft>
            </a:pPr>
            <a:r>
              <a:rPr lang="fr-FR" sz="2400" i="1" dirty="0"/>
              <a:t>Sur les « post-it » mis à disposition, vous écrirez comment vous assurez le pilotage pédagogique de votre école. Vous apposerez ensuite vos « post-it » sur le tableau</a:t>
            </a:r>
            <a:r>
              <a:rPr lang="fr-FR" i="1" dirty="0"/>
              <a:t>.</a:t>
            </a:r>
            <a:endParaRPr lang="fr-FR" dirty="0"/>
          </a:p>
          <a:p>
            <a:pPr>
              <a:spcBef>
                <a:spcPts val="400"/>
              </a:spcBef>
              <a:spcAft>
                <a:spcPts val="800"/>
              </a:spcAft>
            </a:pPr>
            <a:endParaRPr lang="fr-FR" sz="1050" b="1" dirty="0">
              <a:solidFill>
                <a:srgbClr val="000091"/>
              </a:solidFill>
            </a:endParaRPr>
          </a:p>
        </p:txBody>
      </p:sp>
      <p:sp>
        <p:nvSpPr>
          <p:cNvPr id="2" name="Espace réservé de la date 1"/>
          <p:cNvSpPr>
            <a:spLocks noGrp="1"/>
          </p:cNvSpPr>
          <p:nvPr>
            <p:ph type="dt" sz="half" idx="10"/>
          </p:nvPr>
        </p:nvSpPr>
        <p:spPr/>
        <p:txBody>
          <a:bodyPr/>
          <a:lstStyle/>
          <a:p>
            <a:pPr algn="r"/>
            <a:r>
              <a:rPr lang="fr-FR" cap="all"/>
              <a:t>15/01/2021</a:t>
            </a:r>
            <a:endParaRPr lang="fr-FR" cap="all" dirty="0"/>
          </a:p>
        </p:txBody>
      </p:sp>
      <p:sp>
        <p:nvSpPr>
          <p:cNvPr id="3" name="Espace réservé du pied de page 2"/>
          <p:cNvSpPr>
            <a:spLocks noGrp="1"/>
          </p:cNvSpPr>
          <p:nvPr>
            <p:ph type="ftr" sz="quarter" idx="11"/>
          </p:nvPr>
        </p:nvSpPr>
        <p:spPr/>
        <p:txBody>
          <a:bodyPr/>
          <a:lstStyle/>
          <a:p>
            <a:r>
              <a:rPr lang="fr-FR" dirty="0"/>
              <a:t>Formation Continue des Directeurs d'Ecole - Session 1</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6</a:t>
            </a:fld>
            <a:endParaRPr lang="fr-FR" dirty="0"/>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0392" y="176660"/>
            <a:ext cx="612649" cy="571501"/>
          </a:xfrm>
          <a:prstGeom prst="rect">
            <a:avLst/>
          </a:prstGeom>
        </p:spPr>
      </p:pic>
    </p:spTree>
    <p:extLst>
      <p:ext uri="{BB962C8B-B14F-4D97-AF65-F5344CB8AC3E}">
        <p14:creationId xmlns:p14="http://schemas.microsoft.com/office/powerpoint/2010/main" val="3271906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59999" y="771550"/>
            <a:ext cx="6012201" cy="432048"/>
          </a:xfrm>
        </p:spPr>
        <p:txBody>
          <a:bodyPr/>
          <a:lstStyle/>
          <a:p>
            <a:r>
              <a:rPr lang="fr-FR" dirty="0">
                <a:solidFill>
                  <a:srgbClr val="E1000F"/>
                </a:solidFill>
              </a:rPr>
              <a:t>Temps 1 : Représentation du pilotage </a:t>
            </a:r>
          </a:p>
        </p:txBody>
      </p:sp>
      <p:sp>
        <p:nvSpPr>
          <p:cNvPr id="12" name="Espace réservé du contenu 11"/>
          <p:cNvSpPr>
            <a:spLocks noGrp="1"/>
          </p:cNvSpPr>
          <p:nvPr>
            <p:ph sz="quarter" idx="14"/>
          </p:nvPr>
        </p:nvSpPr>
        <p:spPr>
          <a:xfrm>
            <a:off x="323528" y="1203598"/>
            <a:ext cx="8389513" cy="1368152"/>
          </a:xfrm>
        </p:spPr>
        <p:txBody>
          <a:bodyPr/>
          <a:lstStyle/>
          <a:p>
            <a:r>
              <a:rPr lang="fr-FR" sz="2400" i="1" u="sng" dirty="0"/>
              <a:t>Consigne</a:t>
            </a:r>
            <a:r>
              <a:rPr lang="fr-FR" sz="2400" dirty="0"/>
              <a:t> : </a:t>
            </a:r>
          </a:p>
          <a:p>
            <a:r>
              <a:rPr lang="fr-FR" sz="2400" i="1" dirty="0"/>
              <a:t>Tentons une définition de ce qu’est le  « pilotage pédagogique » du directeur.</a:t>
            </a:r>
          </a:p>
          <a:p>
            <a:endParaRPr lang="fr-FR" sz="2400" i="1" dirty="0"/>
          </a:p>
          <a:p>
            <a:endParaRPr lang="fr-FR" sz="2400" i="1" dirty="0"/>
          </a:p>
          <a:p>
            <a:endParaRPr lang="fr-FR" sz="2400" dirty="0"/>
          </a:p>
          <a:p>
            <a:pPr>
              <a:spcBef>
                <a:spcPts val="400"/>
              </a:spcBef>
              <a:spcAft>
                <a:spcPts val="800"/>
              </a:spcAft>
            </a:pPr>
            <a:endParaRPr lang="fr-FR" sz="1050" b="1" dirty="0">
              <a:solidFill>
                <a:srgbClr val="000091"/>
              </a:solidFill>
            </a:endParaRPr>
          </a:p>
        </p:txBody>
      </p:sp>
      <p:sp>
        <p:nvSpPr>
          <p:cNvPr id="2" name="Espace réservé de la date 1"/>
          <p:cNvSpPr>
            <a:spLocks noGrp="1"/>
          </p:cNvSpPr>
          <p:nvPr>
            <p:ph type="dt" sz="half" idx="10"/>
          </p:nvPr>
        </p:nvSpPr>
        <p:spPr/>
        <p:txBody>
          <a:bodyPr/>
          <a:lstStyle/>
          <a:p>
            <a:pPr algn="r"/>
            <a:r>
              <a:rPr lang="fr-FR" cap="all"/>
              <a:t>15/01/2021</a:t>
            </a:r>
            <a:endParaRPr lang="fr-FR" cap="all" dirty="0"/>
          </a:p>
        </p:txBody>
      </p:sp>
      <p:sp>
        <p:nvSpPr>
          <p:cNvPr id="3" name="Espace réservé du pied de page 2"/>
          <p:cNvSpPr>
            <a:spLocks noGrp="1"/>
          </p:cNvSpPr>
          <p:nvPr>
            <p:ph type="ftr" sz="quarter" idx="11"/>
          </p:nvPr>
        </p:nvSpPr>
        <p:spPr/>
        <p:txBody>
          <a:bodyPr/>
          <a:lstStyle/>
          <a:p>
            <a:r>
              <a:rPr lang="fr-FR" dirty="0"/>
              <a:t>Formation Continue des Directeurs d'Ecole - Session 1</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7</a:t>
            </a:fld>
            <a:endParaRPr lang="fr-FR" dirty="0"/>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0392" y="176660"/>
            <a:ext cx="612649" cy="571501"/>
          </a:xfrm>
          <a:prstGeom prst="rect">
            <a:avLst/>
          </a:prstGeom>
        </p:spPr>
      </p:pic>
      <p:graphicFrame>
        <p:nvGraphicFramePr>
          <p:cNvPr id="5" name="Tableau 4"/>
          <p:cNvGraphicFramePr>
            <a:graphicFrameLocks noGrp="1"/>
          </p:cNvGraphicFramePr>
          <p:nvPr>
            <p:extLst>
              <p:ext uri="{D42A27DB-BD31-4B8C-83A1-F6EECF244321}">
                <p14:modId xmlns:p14="http://schemas.microsoft.com/office/powerpoint/2010/main" val="2824348342"/>
              </p:ext>
            </p:extLst>
          </p:nvPr>
        </p:nvGraphicFramePr>
        <p:xfrm>
          <a:off x="360363" y="2860516"/>
          <a:ext cx="8423275" cy="1730058"/>
        </p:xfrm>
        <a:graphic>
          <a:graphicData uri="http://schemas.openxmlformats.org/drawingml/2006/table">
            <a:tbl>
              <a:tblPr>
                <a:tableStyleId>{5C22544A-7EE6-4342-B048-85BDC9FD1C3A}</a:tableStyleId>
              </a:tblPr>
              <a:tblGrid>
                <a:gridCol w="8423275">
                  <a:extLst>
                    <a:ext uri="{9D8B030D-6E8A-4147-A177-3AD203B41FA5}">
                      <a16:colId xmlns:a16="http://schemas.microsoft.com/office/drawing/2014/main" val="2983768996"/>
                    </a:ext>
                  </a:extLst>
                </a:gridCol>
              </a:tblGrid>
              <a:tr h="0">
                <a:tc>
                  <a:txBody>
                    <a:bodyPr/>
                    <a:lstStyle/>
                    <a:p>
                      <a:pPr algn="just">
                        <a:lnSpc>
                          <a:spcPct val="115000"/>
                        </a:lnSpc>
                        <a:spcAft>
                          <a:spcPts val="0"/>
                        </a:spcAft>
                      </a:pPr>
                      <a:r>
                        <a:rPr lang="fr-FR" sz="2000" dirty="0">
                          <a:effectLst/>
                        </a:rPr>
                        <a:t>« Ensemble des actions visant à exercer une influence sur les pratiques et gestes professionnels que les enseignants adoptent dans le cadre de leur activité en conformité avec les orientations académiques qui elles-mêmes découlent du niveau national »</a:t>
                      </a:r>
                    </a:p>
                    <a:p>
                      <a:pPr algn="just">
                        <a:lnSpc>
                          <a:spcPct val="115000"/>
                        </a:lnSpc>
                        <a:spcAft>
                          <a:spcPts val="0"/>
                        </a:spcAft>
                      </a:pPr>
                      <a:r>
                        <a:rPr lang="fr-FR" sz="2000" dirty="0">
                          <a:effectLst/>
                        </a:rPr>
                        <a:t>(IH2EF :  </a:t>
                      </a:r>
                      <a:r>
                        <a:rPr lang="fr-FR" sz="2000" dirty="0">
                          <a:effectLst/>
                          <a:hlinkClick r:id="rId3"/>
                        </a:rPr>
                        <a:t>https://www.ih2ef.gouv.fr/pilotage-pedagogique</a:t>
                      </a:r>
                      <a:r>
                        <a:rPr lang="fr-FR" sz="2000" dirty="0">
                          <a:effectLst/>
                        </a:rPr>
                        <a:t>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89535" marR="89535" marT="0" marB="0"/>
                </a:tc>
                <a:extLst>
                  <a:ext uri="{0D108BD9-81ED-4DB2-BD59-A6C34878D82A}">
                    <a16:rowId xmlns:a16="http://schemas.microsoft.com/office/drawing/2014/main" val="287021203"/>
                  </a:ext>
                </a:extLst>
              </a:tr>
            </a:tbl>
          </a:graphicData>
        </a:graphic>
      </p:graphicFrame>
    </p:spTree>
    <p:extLst>
      <p:ext uri="{BB962C8B-B14F-4D97-AF65-F5344CB8AC3E}">
        <p14:creationId xmlns:p14="http://schemas.microsoft.com/office/powerpoint/2010/main" val="2696892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checkerboard(across)">
                                      <p:cBhvr>
                                        <p:cTn id="7" dur="500"/>
                                        <p:tgtEl>
                                          <p:spTgt spid="12">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2">
                                            <p:txEl>
                                              <p:pRg st="1" end="1"/>
                                            </p:txEl>
                                          </p:spTgt>
                                        </p:tgtEl>
                                        <p:attrNameLst>
                                          <p:attrName>style.visibility</p:attrName>
                                        </p:attrNameLst>
                                      </p:cBhvr>
                                      <p:to>
                                        <p:strVal val="visible"/>
                                      </p:to>
                                    </p:set>
                                    <p:animEffect transition="in" filter="checkerboard(across)">
                                      <p:cBhvr>
                                        <p:cTn id="10" dur="500"/>
                                        <p:tgtEl>
                                          <p:spTgt spid="1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checkerboard(across)">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89267" y="740195"/>
            <a:ext cx="8892521" cy="369254"/>
          </a:xfrm>
        </p:spPr>
        <p:txBody>
          <a:bodyPr/>
          <a:lstStyle/>
          <a:p>
            <a:r>
              <a:rPr lang="fr-FR" sz="2200" dirty="0">
                <a:solidFill>
                  <a:srgbClr val="E1000F"/>
                </a:solidFill>
              </a:rPr>
              <a:t>Temps 2 : Identification des leviers pour le pilotage pédagogique</a:t>
            </a:r>
          </a:p>
        </p:txBody>
      </p:sp>
      <p:sp>
        <p:nvSpPr>
          <p:cNvPr id="12" name="Espace réservé du contenu 11"/>
          <p:cNvSpPr>
            <a:spLocks noGrp="1"/>
          </p:cNvSpPr>
          <p:nvPr>
            <p:ph sz="quarter" idx="14"/>
          </p:nvPr>
        </p:nvSpPr>
        <p:spPr>
          <a:xfrm>
            <a:off x="323528" y="1412865"/>
            <a:ext cx="8424000" cy="1292834"/>
          </a:xfrm>
        </p:spPr>
        <p:txBody>
          <a:bodyPr/>
          <a:lstStyle/>
          <a:p>
            <a:pPr>
              <a:spcBef>
                <a:spcPts val="400"/>
              </a:spcBef>
              <a:spcAft>
                <a:spcPts val="800"/>
              </a:spcAft>
            </a:pPr>
            <a:r>
              <a:rPr lang="fr-FR" sz="2000" i="1" u="sng" dirty="0"/>
              <a:t>Consigne</a:t>
            </a:r>
            <a:r>
              <a:rPr lang="fr-FR" sz="2000" dirty="0"/>
              <a:t> : </a:t>
            </a:r>
            <a:r>
              <a:rPr lang="fr-FR" sz="2000" i="1" dirty="0"/>
              <a:t>Lisez le chapitre 1 du « </a:t>
            </a:r>
            <a:r>
              <a:rPr lang="fr-FR" sz="2000" b="1" dirty="0"/>
              <a:t>Référentiel métier des directeurs d'école » </a:t>
            </a:r>
            <a:r>
              <a:rPr lang="fr-FR" sz="2000" dirty="0"/>
              <a:t>(Circulaire n° 2014-163 du 1-12-2014). Ensuite, nous procèderons ensemble à un tri-classement de vos actions/représentations du pilotage que vous avez notées sur les « post-it ».</a:t>
            </a:r>
            <a:endParaRPr lang="fr-FR" sz="2000" b="1" dirty="0">
              <a:solidFill>
                <a:srgbClr val="000091"/>
              </a:solidFill>
            </a:endParaRPr>
          </a:p>
        </p:txBody>
      </p:sp>
      <p:sp>
        <p:nvSpPr>
          <p:cNvPr id="2" name="Espace réservé de la date 1"/>
          <p:cNvSpPr>
            <a:spLocks noGrp="1"/>
          </p:cNvSpPr>
          <p:nvPr>
            <p:ph type="dt" sz="half" idx="10"/>
          </p:nvPr>
        </p:nvSpPr>
        <p:spPr/>
        <p:txBody>
          <a:bodyPr/>
          <a:lstStyle/>
          <a:p>
            <a:pPr algn="r"/>
            <a:r>
              <a:rPr lang="fr-FR" cap="all"/>
              <a:t>15/01/2021</a:t>
            </a:r>
            <a:endParaRPr lang="fr-FR" cap="all" dirty="0"/>
          </a:p>
        </p:txBody>
      </p:sp>
      <p:sp>
        <p:nvSpPr>
          <p:cNvPr id="3" name="Espace réservé du pied de page 2"/>
          <p:cNvSpPr>
            <a:spLocks noGrp="1"/>
          </p:cNvSpPr>
          <p:nvPr>
            <p:ph type="ftr" sz="quarter" idx="11"/>
          </p:nvPr>
        </p:nvSpPr>
        <p:spPr/>
        <p:txBody>
          <a:bodyPr/>
          <a:lstStyle/>
          <a:p>
            <a:r>
              <a:rPr lang="fr-FR" dirty="0"/>
              <a:t>Formation Continue des Directeurs d'Ecole - Session 1</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8</a:t>
            </a:fld>
            <a:endParaRPr lang="fr-FR" dirty="0"/>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0392" y="176660"/>
            <a:ext cx="612649" cy="571501"/>
          </a:xfrm>
          <a:prstGeom prst="rect">
            <a:avLst/>
          </a:prstGeom>
        </p:spPr>
      </p:pic>
      <p:sp>
        <p:nvSpPr>
          <p:cNvPr id="5" name="Rectangle 4"/>
          <p:cNvSpPr/>
          <p:nvPr/>
        </p:nvSpPr>
        <p:spPr>
          <a:xfrm>
            <a:off x="179222" y="2784388"/>
            <a:ext cx="3096634" cy="369332"/>
          </a:xfrm>
          <a:prstGeom prst="rect">
            <a:avLst/>
          </a:prstGeom>
        </p:spPr>
        <p:txBody>
          <a:bodyPr wrap="square">
            <a:spAutoFit/>
          </a:bodyPr>
          <a:lstStyle/>
          <a:p>
            <a:r>
              <a:rPr lang="fr-FR" b="1" dirty="0">
                <a:solidFill>
                  <a:srgbClr val="585858"/>
                </a:solidFill>
                <a:latin typeface="TimesNewRoman"/>
              </a:rPr>
              <a:t>Tri-Classement possible : </a:t>
            </a:r>
          </a:p>
        </p:txBody>
      </p:sp>
      <p:graphicFrame>
        <p:nvGraphicFramePr>
          <p:cNvPr id="6" name="Tableau 5"/>
          <p:cNvGraphicFramePr>
            <a:graphicFrameLocks noGrp="1"/>
          </p:cNvGraphicFramePr>
          <p:nvPr>
            <p:extLst>
              <p:ext uri="{D42A27DB-BD31-4B8C-83A1-F6EECF244321}">
                <p14:modId xmlns:p14="http://schemas.microsoft.com/office/powerpoint/2010/main" val="3408284236"/>
              </p:ext>
            </p:extLst>
          </p:nvPr>
        </p:nvGraphicFramePr>
        <p:xfrm>
          <a:off x="323528" y="3145676"/>
          <a:ext cx="8568951" cy="1463040"/>
        </p:xfrm>
        <a:graphic>
          <a:graphicData uri="http://schemas.openxmlformats.org/drawingml/2006/table">
            <a:tbl>
              <a:tblPr firstRow="1" bandRow="1">
                <a:tableStyleId>{5C22544A-7EE6-4342-B048-85BDC9FD1C3A}</a:tableStyleId>
              </a:tblPr>
              <a:tblGrid>
                <a:gridCol w="4248472">
                  <a:extLst>
                    <a:ext uri="{9D8B030D-6E8A-4147-A177-3AD203B41FA5}">
                      <a16:colId xmlns:a16="http://schemas.microsoft.com/office/drawing/2014/main" val="3858229760"/>
                    </a:ext>
                  </a:extLst>
                </a:gridCol>
                <a:gridCol w="1296144">
                  <a:extLst>
                    <a:ext uri="{9D8B030D-6E8A-4147-A177-3AD203B41FA5}">
                      <a16:colId xmlns:a16="http://schemas.microsoft.com/office/drawing/2014/main" val="1428608322"/>
                    </a:ext>
                  </a:extLst>
                </a:gridCol>
                <a:gridCol w="1675519">
                  <a:extLst>
                    <a:ext uri="{9D8B030D-6E8A-4147-A177-3AD203B41FA5}">
                      <a16:colId xmlns:a16="http://schemas.microsoft.com/office/drawing/2014/main" val="768663002"/>
                    </a:ext>
                  </a:extLst>
                </a:gridCol>
                <a:gridCol w="1348816">
                  <a:extLst>
                    <a:ext uri="{9D8B030D-6E8A-4147-A177-3AD203B41FA5}">
                      <a16:colId xmlns:a16="http://schemas.microsoft.com/office/drawing/2014/main" val="1767885844"/>
                    </a:ext>
                  </a:extLst>
                </a:gridCol>
              </a:tblGrid>
              <a:tr h="362178">
                <a:tc>
                  <a:txBody>
                    <a:bodyPr/>
                    <a:lstStyle/>
                    <a:p>
                      <a:endParaRPr lang="fr-FR" dirty="0">
                        <a:solidFill>
                          <a:schemeClr val="bg1"/>
                        </a:solidFill>
                      </a:endParaRPr>
                    </a:p>
                  </a:txBody>
                  <a:tcPr>
                    <a:noFill/>
                  </a:tcPr>
                </a:tc>
                <a:tc>
                  <a:txBody>
                    <a:bodyPr/>
                    <a:lstStyle/>
                    <a:p>
                      <a:pPr algn="ctr"/>
                      <a:r>
                        <a:rPr lang="fr-FR" dirty="0"/>
                        <a:t>Elèves</a:t>
                      </a:r>
                    </a:p>
                  </a:txBody>
                  <a:tcPr/>
                </a:tc>
                <a:tc>
                  <a:txBody>
                    <a:bodyPr/>
                    <a:lstStyle/>
                    <a:p>
                      <a:pPr algn="ctr"/>
                      <a:r>
                        <a:rPr lang="fr-FR" dirty="0"/>
                        <a:t>Enseignants</a:t>
                      </a:r>
                    </a:p>
                  </a:txBody>
                  <a:tcPr/>
                </a:tc>
                <a:tc>
                  <a:txBody>
                    <a:bodyPr/>
                    <a:lstStyle/>
                    <a:p>
                      <a:pPr algn="ctr"/>
                      <a:r>
                        <a:rPr lang="fr-FR" dirty="0"/>
                        <a:t>Parents</a:t>
                      </a:r>
                    </a:p>
                  </a:txBody>
                  <a:tcPr/>
                </a:tc>
                <a:extLst>
                  <a:ext uri="{0D108BD9-81ED-4DB2-BD59-A6C34878D82A}">
                    <a16:rowId xmlns:a16="http://schemas.microsoft.com/office/drawing/2014/main" val="2724519958"/>
                  </a:ext>
                </a:extLst>
              </a:tr>
              <a:tr h="348214">
                <a:tc>
                  <a:txBody>
                    <a:bodyPr/>
                    <a:lstStyle/>
                    <a:p>
                      <a:r>
                        <a:rPr lang="fr-FR" dirty="0">
                          <a:solidFill>
                            <a:schemeClr val="bg1"/>
                          </a:solidFill>
                          <a:effectLst>
                            <a:outerShdw blurRad="38100" dist="38100" dir="2700000" algn="tl">
                              <a:srgbClr val="000000">
                                <a:alpha val="43137"/>
                              </a:srgbClr>
                            </a:outerShdw>
                          </a:effectLst>
                        </a:rPr>
                        <a:t>Pilotage par les résultats</a:t>
                      </a:r>
                    </a:p>
                  </a:txBody>
                  <a:tcPr>
                    <a:solidFill>
                      <a:schemeClr val="accent5">
                        <a:lumMod val="75000"/>
                      </a:schemeClr>
                    </a:solidFill>
                  </a:tcPr>
                </a:tc>
                <a:tc>
                  <a:txBody>
                    <a:bodyPr/>
                    <a:lstStyle/>
                    <a:p>
                      <a:endParaRPr lang="fr-FR" dirty="0"/>
                    </a:p>
                  </a:txBody>
                  <a:tcPr/>
                </a:tc>
                <a:tc>
                  <a:txBody>
                    <a:bodyPr/>
                    <a:lstStyle/>
                    <a:p>
                      <a:endParaRPr lang="fr-FR" dirty="0"/>
                    </a:p>
                  </a:txBody>
                  <a:tcPr/>
                </a:tc>
                <a:tc>
                  <a:txBody>
                    <a:bodyPr/>
                    <a:lstStyle/>
                    <a:p>
                      <a:endParaRPr lang="fr-FR"/>
                    </a:p>
                  </a:txBody>
                  <a:tcPr/>
                </a:tc>
                <a:extLst>
                  <a:ext uri="{0D108BD9-81ED-4DB2-BD59-A6C34878D82A}">
                    <a16:rowId xmlns:a16="http://schemas.microsoft.com/office/drawing/2014/main" val="344590460"/>
                  </a:ext>
                </a:extLst>
              </a:tr>
              <a:tr h="348214">
                <a:tc>
                  <a:txBody>
                    <a:bodyPr/>
                    <a:lstStyle/>
                    <a:p>
                      <a:r>
                        <a:rPr lang="fr-FR" sz="1800" b="0" i="0" u="none" strike="noStrike" kern="1200" baseline="0" dirty="0">
                          <a:solidFill>
                            <a:schemeClr val="bg1"/>
                          </a:solidFill>
                          <a:effectLst>
                            <a:outerShdw blurRad="38100" dist="38100" dir="2700000" algn="tl">
                              <a:srgbClr val="000000">
                                <a:alpha val="43137"/>
                              </a:srgbClr>
                            </a:outerShdw>
                          </a:effectLst>
                          <a:latin typeface="+mn-lt"/>
                          <a:ea typeface="+mn-ea"/>
                          <a:cs typeface="+mn-cs"/>
                        </a:rPr>
                        <a:t>Pilotage par les outils</a:t>
                      </a:r>
                      <a:endParaRPr lang="fr-FR" dirty="0">
                        <a:solidFill>
                          <a:schemeClr val="bg1"/>
                        </a:solidFill>
                        <a:effectLst>
                          <a:outerShdw blurRad="38100" dist="38100" dir="2700000" algn="tl">
                            <a:srgbClr val="000000">
                              <a:alpha val="43137"/>
                            </a:srgbClr>
                          </a:outerShdw>
                        </a:effectLst>
                      </a:endParaRPr>
                    </a:p>
                  </a:txBody>
                  <a:tcPr>
                    <a:solidFill>
                      <a:schemeClr val="accent5">
                        <a:lumMod val="75000"/>
                      </a:schemeClr>
                    </a:solidFill>
                  </a:tcPr>
                </a:tc>
                <a:tc>
                  <a:txBody>
                    <a:bodyPr/>
                    <a:lstStyle/>
                    <a:p>
                      <a:endParaRPr lang="fr-FR" dirty="0"/>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3370471519"/>
                  </a:ext>
                </a:extLst>
              </a:tr>
              <a:tr h="348214">
                <a:tc>
                  <a:txBody>
                    <a:bodyPr/>
                    <a:lstStyle/>
                    <a:p>
                      <a:r>
                        <a:rPr lang="fr-FR" sz="1800" b="0" i="0" u="none" strike="noStrike" kern="1200" baseline="0" dirty="0">
                          <a:solidFill>
                            <a:schemeClr val="bg1"/>
                          </a:solidFill>
                          <a:effectLst>
                            <a:outerShdw blurRad="38100" dist="38100" dir="2700000" algn="tl">
                              <a:srgbClr val="000000">
                                <a:alpha val="43137"/>
                              </a:srgbClr>
                            </a:outerShdw>
                          </a:effectLst>
                          <a:latin typeface="+mn-lt"/>
                          <a:ea typeface="+mn-ea"/>
                          <a:cs typeface="+mn-cs"/>
                        </a:rPr>
                        <a:t>Pilotage par les instances de l’école</a:t>
                      </a:r>
                      <a:endParaRPr lang="fr-FR" dirty="0">
                        <a:solidFill>
                          <a:schemeClr val="bg1"/>
                        </a:solidFill>
                        <a:effectLst>
                          <a:outerShdw blurRad="38100" dist="38100" dir="2700000" algn="tl">
                            <a:srgbClr val="000000">
                              <a:alpha val="43137"/>
                            </a:srgbClr>
                          </a:outerShdw>
                        </a:effectLst>
                      </a:endParaRPr>
                    </a:p>
                  </a:txBody>
                  <a:tcPr>
                    <a:solidFill>
                      <a:schemeClr val="accent5">
                        <a:lumMod val="75000"/>
                      </a:schemeClr>
                    </a:solidFill>
                  </a:tcPr>
                </a:tc>
                <a:tc>
                  <a:txBody>
                    <a:bodyPr/>
                    <a:lstStyle/>
                    <a:p>
                      <a:endParaRPr lang="fr-FR"/>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152165195"/>
                  </a:ext>
                </a:extLst>
              </a:tr>
            </a:tbl>
          </a:graphicData>
        </a:graphic>
      </p:graphicFrame>
    </p:spTree>
    <p:extLst>
      <p:ext uri="{BB962C8B-B14F-4D97-AF65-F5344CB8AC3E}">
        <p14:creationId xmlns:p14="http://schemas.microsoft.com/office/powerpoint/2010/main" val="3148931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checkerboard(across)">
                                      <p:cBhvr>
                                        <p:cTn id="7" dur="5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heckerboard(across)">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1475657" y="229852"/>
            <a:ext cx="6264696" cy="382181"/>
          </a:xfrm>
        </p:spPr>
        <p:txBody>
          <a:bodyPr/>
          <a:lstStyle/>
          <a:p>
            <a:r>
              <a:rPr lang="fr-FR" sz="2400" dirty="0">
                <a:solidFill>
                  <a:srgbClr val="E1000F"/>
                </a:solidFill>
              </a:rPr>
              <a:t>Temps 3 : Définition des outils pour piloter</a:t>
            </a:r>
          </a:p>
        </p:txBody>
      </p:sp>
      <p:sp>
        <p:nvSpPr>
          <p:cNvPr id="12" name="Espace réservé du contenu 11"/>
          <p:cNvSpPr>
            <a:spLocks noGrp="1"/>
          </p:cNvSpPr>
          <p:nvPr>
            <p:ph sz="quarter" idx="14"/>
          </p:nvPr>
        </p:nvSpPr>
        <p:spPr>
          <a:xfrm>
            <a:off x="289041" y="748161"/>
            <a:ext cx="8424000" cy="1448204"/>
          </a:xfrm>
        </p:spPr>
        <p:txBody>
          <a:bodyPr/>
          <a:lstStyle/>
          <a:p>
            <a:pPr algn="just"/>
            <a:r>
              <a:rPr lang="fr-FR" sz="1800" i="1" u="sng" dirty="0"/>
              <a:t>Consigne</a:t>
            </a:r>
            <a:r>
              <a:rPr lang="fr-FR" sz="1800" dirty="0"/>
              <a:t> : </a:t>
            </a:r>
            <a:r>
              <a:rPr lang="fr-FR" sz="1800" i="1" dirty="0"/>
              <a:t>Vous allez former des groupes de 5, un groupe par atelier. Dans chaque atelier, un « grand témoin » sera présent (CPC, </a:t>
            </a:r>
            <a:r>
              <a:rPr lang="fr-FR" sz="1800" i="1" dirty="0" err="1"/>
              <a:t>Coordo</a:t>
            </a:r>
            <a:r>
              <a:rPr lang="fr-FR" sz="1800" i="1" dirty="0"/>
              <a:t> REP). Vous y mènerez une réflexion durant un certain temps dont les éléments seront notés par le grand témoin sur la feuille. Au bout de 10 minutes, le grand témoin changera d’atelier et le groupe poursuivra la réflexion sur une autre thématique.</a:t>
            </a:r>
            <a:endParaRPr lang="fr-FR" sz="1800" dirty="0"/>
          </a:p>
        </p:txBody>
      </p:sp>
      <p:sp>
        <p:nvSpPr>
          <p:cNvPr id="2" name="Espace réservé de la date 1"/>
          <p:cNvSpPr>
            <a:spLocks noGrp="1"/>
          </p:cNvSpPr>
          <p:nvPr>
            <p:ph type="dt" sz="half" idx="10"/>
          </p:nvPr>
        </p:nvSpPr>
        <p:spPr/>
        <p:txBody>
          <a:bodyPr/>
          <a:lstStyle/>
          <a:p>
            <a:pPr algn="r"/>
            <a:r>
              <a:rPr lang="fr-FR" cap="all"/>
              <a:t>15/01/2021</a:t>
            </a:r>
            <a:endParaRPr lang="fr-FR" cap="all" dirty="0"/>
          </a:p>
        </p:txBody>
      </p:sp>
      <p:sp>
        <p:nvSpPr>
          <p:cNvPr id="3" name="Espace réservé du pied de page 2"/>
          <p:cNvSpPr>
            <a:spLocks noGrp="1"/>
          </p:cNvSpPr>
          <p:nvPr>
            <p:ph type="ftr" sz="quarter" idx="11"/>
          </p:nvPr>
        </p:nvSpPr>
        <p:spPr/>
        <p:txBody>
          <a:bodyPr/>
          <a:lstStyle/>
          <a:p>
            <a:r>
              <a:rPr lang="fr-FR" dirty="0"/>
              <a:t>Formation Continue des Directeurs d'Ecole - Session 1</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9</a:t>
            </a:fld>
            <a:endParaRPr lang="fr-FR" dirty="0"/>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0392" y="176660"/>
            <a:ext cx="612649" cy="571501"/>
          </a:xfrm>
          <a:prstGeom prst="rect">
            <a:avLst/>
          </a:prstGeom>
        </p:spPr>
      </p:pic>
      <p:graphicFrame>
        <p:nvGraphicFramePr>
          <p:cNvPr id="6" name="Tableau 5"/>
          <p:cNvGraphicFramePr>
            <a:graphicFrameLocks noGrp="1"/>
          </p:cNvGraphicFramePr>
          <p:nvPr>
            <p:extLst>
              <p:ext uri="{D42A27DB-BD31-4B8C-83A1-F6EECF244321}">
                <p14:modId xmlns:p14="http://schemas.microsoft.com/office/powerpoint/2010/main" val="4116249116"/>
              </p:ext>
            </p:extLst>
          </p:nvPr>
        </p:nvGraphicFramePr>
        <p:xfrm>
          <a:off x="248134" y="2208972"/>
          <a:ext cx="8568950" cy="2438400"/>
        </p:xfrm>
        <a:graphic>
          <a:graphicData uri="http://schemas.openxmlformats.org/drawingml/2006/table">
            <a:tbl>
              <a:tblPr firstRow="1" bandRow="1">
                <a:tableStyleId>{5C22544A-7EE6-4342-B048-85BDC9FD1C3A}</a:tableStyleId>
              </a:tblPr>
              <a:tblGrid>
                <a:gridCol w="3893124">
                  <a:extLst>
                    <a:ext uri="{9D8B030D-6E8A-4147-A177-3AD203B41FA5}">
                      <a16:colId xmlns:a16="http://schemas.microsoft.com/office/drawing/2014/main" val="3858229760"/>
                    </a:ext>
                  </a:extLst>
                </a:gridCol>
                <a:gridCol w="576064">
                  <a:extLst>
                    <a:ext uri="{9D8B030D-6E8A-4147-A177-3AD203B41FA5}">
                      <a16:colId xmlns:a16="http://schemas.microsoft.com/office/drawing/2014/main" val="1428608322"/>
                    </a:ext>
                  </a:extLst>
                </a:gridCol>
                <a:gridCol w="504056">
                  <a:extLst>
                    <a:ext uri="{9D8B030D-6E8A-4147-A177-3AD203B41FA5}">
                      <a16:colId xmlns:a16="http://schemas.microsoft.com/office/drawing/2014/main" val="768663002"/>
                    </a:ext>
                  </a:extLst>
                </a:gridCol>
                <a:gridCol w="504056">
                  <a:extLst>
                    <a:ext uri="{9D8B030D-6E8A-4147-A177-3AD203B41FA5}">
                      <a16:colId xmlns:a16="http://schemas.microsoft.com/office/drawing/2014/main" val="4017131259"/>
                    </a:ext>
                  </a:extLst>
                </a:gridCol>
                <a:gridCol w="504056">
                  <a:extLst>
                    <a:ext uri="{9D8B030D-6E8A-4147-A177-3AD203B41FA5}">
                      <a16:colId xmlns:a16="http://schemas.microsoft.com/office/drawing/2014/main" val="2547579180"/>
                    </a:ext>
                  </a:extLst>
                </a:gridCol>
                <a:gridCol w="576064">
                  <a:extLst>
                    <a:ext uri="{9D8B030D-6E8A-4147-A177-3AD203B41FA5}">
                      <a16:colId xmlns:a16="http://schemas.microsoft.com/office/drawing/2014/main" val="1767885844"/>
                    </a:ext>
                  </a:extLst>
                </a:gridCol>
                <a:gridCol w="2011530">
                  <a:extLst>
                    <a:ext uri="{9D8B030D-6E8A-4147-A177-3AD203B41FA5}">
                      <a16:colId xmlns:a16="http://schemas.microsoft.com/office/drawing/2014/main" val="1946827717"/>
                    </a:ext>
                  </a:extLst>
                </a:gridCol>
              </a:tblGrid>
              <a:tr h="362178">
                <a:tc>
                  <a:txBody>
                    <a:bodyPr/>
                    <a:lstStyle/>
                    <a:p>
                      <a:r>
                        <a:rPr lang="fr-FR" dirty="0">
                          <a:solidFill>
                            <a:schemeClr val="tx1"/>
                          </a:solidFill>
                        </a:rPr>
                        <a:t>Thématiques</a:t>
                      </a:r>
                    </a:p>
                  </a:txBody>
                  <a:tcPr>
                    <a:noFill/>
                  </a:tcPr>
                </a:tc>
                <a:tc>
                  <a:txBody>
                    <a:bodyPr/>
                    <a:lstStyle/>
                    <a:p>
                      <a:pPr algn="ctr"/>
                      <a:r>
                        <a:rPr lang="fr-FR" dirty="0"/>
                        <a:t>R1</a:t>
                      </a:r>
                    </a:p>
                  </a:txBody>
                  <a:tcPr/>
                </a:tc>
                <a:tc>
                  <a:txBody>
                    <a:bodyPr/>
                    <a:lstStyle/>
                    <a:p>
                      <a:pPr algn="ctr"/>
                      <a:r>
                        <a:rPr lang="fr-FR" dirty="0"/>
                        <a:t>R2</a:t>
                      </a:r>
                    </a:p>
                  </a:txBody>
                  <a:tcPr/>
                </a:tc>
                <a:tc>
                  <a:txBody>
                    <a:bodyPr/>
                    <a:lstStyle/>
                    <a:p>
                      <a:pPr algn="ctr"/>
                      <a:r>
                        <a:rPr lang="fr-FR" dirty="0"/>
                        <a:t>R3</a:t>
                      </a:r>
                    </a:p>
                  </a:txBody>
                  <a:tcPr/>
                </a:tc>
                <a:tc>
                  <a:txBody>
                    <a:bodyPr/>
                    <a:lstStyle/>
                    <a:p>
                      <a:pPr algn="ctr"/>
                      <a:r>
                        <a:rPr lang="fr-FR" dirty="0"/>
                        <a:t>R4</a:t>
                      </a:r>
                    </a:p>
                  </a:txBody>
                  <a:tcPr/>
                </a:tc>
                <a:tc>
                  <a:txBody>
                    <a:bodyPr/>
                    <a:lstStyle/>
                    <a:p>
                      <a:pPr algn="ctr"/>
                      <a:r>
                        <a:rPr lang="fr-FR" dirty="0"/>
                        <a:t>R5</a:t>
                      </a:r>
                    </a:p>
                  </a:txBody>
                  <a:tcPr/>
                </a:tc>
                <a:tc>
                  <a:txBody>
                    <a:bodyPr/>
                    <a:lstStyle/>
                    <a:p>
                      <a:pPr algn="ctr"/>
                      <a:r>
                        <a:rPr lang="fr-FR" dirty="0"/>
                        <a:t>Synthèse</a:t>
                      </a:r>
                    </a:p>
                  </a:txBody>
                  <a:tcPr/>
                </a:tc>
                <a:extLst>
                  <a:ext uri="{0D108BD9-81ED-4DB2-BD59-A6C34878D82A}">
                    <a16:rowId xmlns:a16="http://schemas.microsoft.com/office/drawing/2014/main" val="2724519958"/>
                  </a:ext>
                </a:extLst>
              </a:tr>
              <a:tr h="324000">
                <a:tc>
                  <a:txBody>
                    <a:bodyPr/>
                    <a:lstStyle/>
                    <a:p>
                      <a:r>
                        <a:rPr lang="fr-FR" sz="1600" dirty="0">
                          <a:solidFill>
                            <a:schemeClr val="bg1"/>
                          </a:solidFill>
                          <a:effectLst>
                            <a:outerShdw blurRad="38100" dist="38100" dir="2700000" algn="tl">
                              <a:srgbClr val="000000">
                                <a:alpha val="43137"/>
                              </a:srgbClr>
                            </a:outerShdw>
                          </a:effectLst>
                        </a:rPr>
                        <a:t>Evaluations</a:t>
                      </a:r>
                    </a:p>
                  </a:txBody>
                  <a:tcPr>
                    <a:solidFill>
                      <a:schemeClr val="accent5">
                        <a:lumMod val="75000"/>
                      </a:schemeClr>
                    </a:solidFill>
                  </a:tcPr>
                </a:tc>
                <a:tc rowSpan="6">
                  <a:txBody>
                    <a:bodyPr/>
                    <a:lstStyle/>
                    <a:p>
                      <a:pPr algn="ctr"/>
                      <a:r>
                        <a:rPr lang="fr-FR" dirty="0"/>
                        <a:t>15’</a:t>
                      </a:r>
                    </a:p>
                  </a:txBody>
                  <a:tcPr anchor="ctr"/>
                </a:tc>
                <a:tc rowSpan="6">
                  <a:txBody>
                    <a:bodyPr/>
                    <a:lstStyle/>
                    <a:p>
                      <a:pPr algn="ctr"/>
                      <a:r>
                        <a:rPr lang="fr-FR" dirty="0"/>
                        <a:t>10’</a:t>
                      </a:r>
                    </a:p>
                  </a:txBody>
                  <a:tcPr anchor="ctr"/>
                </a:tc>
                <a:tc rowSpan="6">
                  <a:txBody>
                    <a:bodyPr/>
                    <a:lstStyle/>
                    <a:p>
                      <a:pPr algn="ctr"/>
                      <a:r>
                        <a:rPr lang="fr-FR" dirty="0"/>
                        <a:t>10’</a:t>
                      </a:r>
                    </a:p>
                  </a:txBody>
                  <a:tcPr anchor="ctr"/>
                </a:tc>
                <a:tc rowSpan="6">
                  <a:txBody>
                    <a:bodyPr/>
                    <a:lstStyle/>
                    <a:p>
                      <a:pPr algn="ctr"/>
                      <a:r>
                        <a:rPr lang="fr-FR" dirty="0"/>
                        <a:t>10’</a:t>
                      </a:r>
                    </a:p>
                  </a:txBody>
                  <a:tcPr anchor="ctr"/>
                </a:tc>
                <a:tc rowSpan="6">
                  <a:txBody>
                    <a:bodyPr/>
                    <a:lstStyle/>
                    <a:p>
                      <a:pPr algn="ctr"/>
                      <a:r>
                        <a:rPr lang="fr-FR" dirty="0"/>
                        <a:t>10’</a:t>
                      </a:r>
                    </a:p>
                  </a:txBody>
                  <a:tcPr anchor="ctr"/>
                </a:tc>
                <a:tc rowSpan="6">
                  <a:txBody>
                    <a:bodyPr/>
                    <a:lstStyle/>
                    <a:p>
                      <a:pPr algn="ctr"/>
                      <a:r>
                        <a:rPr lang="fr-FR" dirty="0"/>
                        <a:t>15’</a:t>
                      </a:r>
                    </a:p>
                  </a:txBody>
                  <a:tcPr anchor="ctr"/>
                </a:tc>
                <a:extLst>
                  <a:ext uri="{0D108BD9-81ED-4DB2-BD59-A6C34878D82A}">
                    <a16:rowId xmlns:a16="http://schemas.microsoft.com/office/drawing/2014/main" val="344590460"/>
                  </a:ext>
                </a:extLst>
              </a:tr>
              <a:tr h="324000">
                <a:tc>
                  <a:txBody>
                    <a:bodyPr/>
                    <a:lstStyle/>
                    <a:p>
                      <a:r>
                        <a:rPr lang="fr-FR" sz="1600" b="0" i="0" u="none" strike="noStrike" kern="1200" baseline="0" dirty="0">
                          <a:solidFill>
                            <a:schemeClr val="bg1"/>
                          </a:solidFill>
                          <a:effectLst>
                            <a:outerShdw blurRad="38100" dist="38100" dir="2700000" algn="tl">
                              <a:srgbClr val="000000">
                                <a:alpha val="43137"/>
                              </a:srgbClr>
                            </a:outerShdw>
                          </a:effectLst>
                          <a:latin typeface="+mn-lt"/>
                          <a:ea typeface="+mn-ea"/>
                          <a:cs typeface="+mn-cs"/>
                        </a:rPr>
                        <a:t>LVE</a:t>
                      </a:r>
                      <a:endParaRPr lang="fr-FR" sz="1600" dirty="0">
                        <a:solidFill>
                          <a:schemeClr val="bg1"/>
                        </a:solidFill>
                        <a:effectLst>
                          <a:outerShdw blurRad="38100" dist="38100" dir="2700000" algn="tl">
                            <a:srgbClr val="000000">
                              <a:alpha val="43137"/>
                            </a:srgbClr>
                          </a:outerShdw>
                        </a:effectLst>
                      </a:endParaRPr>
                    </a:p>
                  </a:txBody>
                  <a:tcPr>
                    <a:solidFill>
                      <a:schemeClr val="accent5">
                        <a:lumMod val="75000"/>
                      </a:schemeClr>
                    </a:solidFill>
                  </a:tcPr>
                </a:tc>
                <a:tc vMerge="1">
                  <a:txBody>
                    <a:bodyPr/>
                    <a:lstStyle/>
                    <a:p>
                      <a:endParaRPr lang="fr-FR" dirty="0"/>
                    </a:p>
                  </a:txBody>
                  <a:tcPr/>
                </a:tc>
                <a:tc vMerge="1">
                  <a:txBody>
                    <a:bodyPr/>
                    <a:lstStyle/>
                    <a:p>
                      <a:endParaRPr lang="fr-FR" dirty="0"/>
                    </a:p>
                  </a:txBody>
                  <a:tcPr anchor="ctr"/>
                </a:tc>
                <a:tc vMerge="1">
                  <a:txBody>
                    <a:bodyPr/>
                    <a:lstStyle/>
                    <a:p>
                      <a:endParaRPr lang="fr-FR" dirty="0"/>
                    </a:p>
                  </a:txBody>
                  <a:tcPr/>
                </a:tc>
                <a:tc vMerge="1">
                  <a:txBody>
                    <a:bodyPr/>
                    <a:lstStyle/>
                    <a:p>
                      <a:endParaRPr lang="fr-FR" dirty="0"/>
                    </a:p>
                  </a:txBody>
                  <a:tcPr/>
                </a:tc>
                <a:tc vMerge="1">
                  <a:txBody>
                    <a:bodyPr/>
                    <a:lstStyle/>
                    <a:p>
                      <a:endParaRPr lang="fr-FR" dirty="0"/>
                    </a:p>
                  </a:txBody>
                  <a:tcPr/>
                </a:tc>
                <a:tc vMerge="1">
                  <a:txBody>
                    <a:bodyPr/>
                    <a:lstStyle/>
                    <a:p>
                      <a:endParaRPr lang="fr-FR" dirty="0"/>
                    </a:p>
                  </a:txBody>
                  <a:tcPr/>
                </a:tc>
                <a:extLst>
                  <a:ext uri="{0D108BD9-81ED-4DB2-BD59-A6C34878D82A}">
                    <a16:rowId xmlns:a16="http://schemas.microsoft.com/office/drawing/2014/main" val="3370471519"/>
                  </a:ext>
                </a:extLst>
              </a:tr>
              <a:tr h="324000">
                <a:tc>
                  <a:txBody>
                    <a:bodyPr/>
                    <a:lstStyle/>
                    <a:p>
                      <a:r>
                        <a:rPr lang="fr-FR" sz="1600" b="0" i="0" u="none" strike="noStrike" kern="1200" baseline="0" dirty="0">
                          <a:solidFill>
                            <a:schemeClr val="bg1"/>
                          </a:solidFill>
                          <a:effectLst>
                            <a:outerShdw blurRad="38100" dist="38100" dir="2700000" algn="tl">
                              <a:srgbClr val="000000">
                                <a:alpha val="43137"/>
                              </a:srgbClr>
                            </a:outerShdw>
                          </a:effectLst>
                          <a:latin typeface="+mn-lt"/>
                          <a:ea typeface="+mn-ea"/>
                          <a:cs typeface="+mn-cs"/>
                        </a:rPr>
                        <a:t>Inclusions</a:t>
                      </a:r>
                      <a:endParaRPr lang="fr-FR" sz="1600" dirty="0">
                        <a:solidFill>
                          <a:schemeClr val="bg1"/>
                        </a:solidFill>
                        <a:effectLst>
                          <a:outerShdw blurRad="38100" dist="38100" dir="2700000" algn="tl">
                            <a:srgbClr val="000000">
                              <a:alpha val="43137"/>
                            </a:srgbClr>
                          </a:outerShdw>
                        </a:effectLst>
                      </a:endParaRPr>
                    </a:p>
                  </a:txBody>
                  <a:tcPr>
                    <a:solidFill>
                      <a:schemeClr val="accent5">
                        <a:lumMod val="75000"/>
                      </a:schemeClr>
                    </a:solidFill>
                  </a:tcPr>
                </a:tc>
                <a:tc vMerge="1">
                  <a:txBody>
                    <a:bodyPr/>
                    <a:lstStyle/>
                    <a:p>
                      <a:endParaRPr lang="fr-FR" dirty="0"/>
                    </a:p>
                  </a:txBody>
                  <a:tcPr/>
                </a:tc>
                <a:tc vMerge="1">
                  <a:txBody>
                    <a:bodyPr/>
                    <a:lstStyle/>
                    <a:p>
                      <a:endParaRPr lang="fr-FR" dirty="0"/>
                    </a:p>
                  </a:txBody>
                  <a:tcPr anchor="ctr"/>
                </a:tc>
                <a:tc vMerge="1">
                  <a:txBody>
                    <a:bodyPr/>
                    <a:lstStyle/>
                    <a:p>
                      <a:endParaRPr lang="fr-FR" dirty="0"/>
                    </a:p>
                  </a:txBody>
                  <a:tcPr/>
                </a:tc>
                <a:tc vMerge="1">
                  <a:txBody>
                    <a:bodyPr/>
                    <a:lstStyle/>
                    <a:p>
                      <a:endParaRPr lang="fr-FR" dirty="0"/>
                    </a:p>
                  </a:txBody>
                  <a:tcPr/>
                </a:tc>
                <a:tc vMerge="1">
                  <a:txBody>
                    <a:bodyPr/>
                    <a:lstStyle/>
                    <a:p>
                      <a:endParaRPr lang="fr-FR" dirty="0"/>
                    </a:p>
                  </a:txBody>
                  <a:tcPr/>
                </a:tc>
                <a:tc vMerge="1">
                  <a:txBody>
                    <a:bodyPr/>
                    <a:lstStyle/>
                    <a:p>
                      <a:endParaRPr lang="fr-FR" dirty="0"/>
                    </a:p>
                  </a:txBody>
                  <a:tcPr/>
                </a:tc>
                <a:extLst>
                  <a:ext uri="{0D108BD9-81ED-4DB2-BD59-A6C34878D82A}">
                    <a16:rowId xmlns:a16="http://schemas.microsoft.com/office/drawing/2014/main" val="152165195"/>
                  </a:ext>
                </a:extLst>
              </a:tr>
              <a:tr h="324000">
                <a:tc>
                  <a:txBody>
                    <a:bodyPr/>
                    <a:lstStyle/>
                    <a:p>
                      <a:r>
                        <a:rPr lang="fr-FR" sz="1600" dirty="0">
                          <a:solidFill>
                            <a:schemeClr val="bg1"/>
                          </a:solidFill>
                          <a:effectLst>
                            <a:outerShdw blurRad="38100" dist="38100" dir="2700000" algn="tl">
                              <a:srgbClr val="000000">
                                <a:alpha val="43137"/>
                              </a:srgbClr>
                            </a:outerShdw>
                          </a:effectLst>
                        </a:rPr>
                        <a:t>Veille</a:t>
                      </a:r>
                      <a:r>
                        <a:rPr lang="fr-FR" sz="1600" baseline="0" dirty="0">
                          <a:solidFill>
                            <a:schemeClr val="bg1"/>
                          </a:solidFill>
                          <a:effectLst>
                            <a:outerShdw blurRad="38100" dist="38100" dir="2700000" algn="tl">
                              <a:srgbClr val="000000">
                                <a:alpha val="43137"/>
                              </a:srgbClr>
                            </a:outerShdw>
                          </a:effectLst>
                        </a:rPr>
                        <a:t> pédagogique</a:t>
                      </a:r>
                      <a:endParaRPr lang="fr-FR" sz="1600" dirty="0">
                        <a:solidFill>
                          <a:schemeClr val="bg1"/>
                        </a:solidFill>
                        <a:effectLst>
                          <a:outerShdw blurRad="38100" dist="38100" dir="2700000" algn="tl">
                            <a:srgbClr val="000000">
                              <a:alpha val="43137"/>
                            </a:srgbClr>
                          </a:outerShdw>
                        </a:effectLst>
                      </a:endParaRPr>
                    </a:p>
                  </a:txBody>
                  <a:tcPr>
                    <a:solidFill>
                      <a:schemeClr val="accent5">
                        <a:lumMod val="75000"/>
                      </a:schemeClr>
                    </a:solidFill>
                  </a:tcPr>
                </a:tc>
                <a:tc vMerge="1">
                  <a:txBody>
                    <a:bodyPr/>
                    <a:lstStyle/>
                    <a:p>
                      <a:endParaRPr lang="fr-FR" dirty="0"/>
                    </a:p>
                  </a:txBody>
                  <a:tcPr/>
                </a:tc>
                <a:tc vMerge="1">
                  <a:txBody>
                    <a:bodyPr/>
                    <a:lstStyle/>
                    <a:p>
                      <a:endParaRPr lang="fr-FR" dirty="0"/>
                    </a:p>
                  </a:txBody>
                  <a:tcPr anchor="ctr"/>
                </a:tc>
                <a:tc vMerge="1">
                  <a:txBody>
                    <a:bodyPr/>
                    <a:lstStyle/>
                    <a:p>
                      <a:endParaRPr lang="fr-FR" dirty="0"/>
                    </a:p>
                  </a:txBody>
                  <a:tcPr/>
                </a:tc>
                <a:tc vMerge="1">
                  <a:txBody>
                    <a:bodyPr/>
                    <a:lstStyle/>
                    <a:p>
                      <a:endParaRPr lang="fr-FR" dirty="0"/>
                    </a:p>
                  </a:txBody>
                  <a:tcPr/>
                </a:tc>
                <a:tc vMerge="1">
                  <a:txBody>
                    <a:bodyPr/>
                    <a:lstStyle/>
                    <a:p>
                      <a:endParaRPr lang="fr-FR" dirty="0"/>
                    </a:p>
                  </a:txBody>
                  <a:tcPr/>
                </a:tc>
                <a:tc vMerge="1">
                  <a:txBody>
                    <a:bodyPr/>
                    <a:lstStyle/>
                    <a:p>
                      <a:endParaRPr lang="fr-FR" dirty="0"/>
                    </a:p>
                  </a:txBody>
                  <a:tcPr/>
                </a:tc>
                <a:extLst>
                  <a:ext uri="{0D108BD9-81ED-4DB2-BD59-A6C34878D82A}">
                    <a16:rowId xmlns:a16="http://schemas.microsoft.com/office/drawing/2014/main" val="2349787907"/>
                  </a:ext>
                </a:extLst>
              </a:tr>
              <a:tr h="324000">
                <a:tc>
                  <a:txBody>
                    <a:bodyPr/>
                    <a:lstStyle/>
                    <a:p>
                      <a:r>
                        <a:rPr lang="fr-FR" dirty="0">
                          <a:solidFill>
                            <a:schemeClr val="bg1"/>
                          </a:solidFill>
                          <a:effectLst>
                            <a:outerShdw blurRad="38100" dist="38100" dir="2700000" algn="tl">
                              <a:srgbClr val="000000">
                                <a:alpha val="43137"/>
                              </a:srgbClr>
                            </a:outerShdw>
                          </a:effectLst>
                        </a:rPr>
                        <a:t>Difficulté scolaire</a:t>
                      </a:r>
                    </a:p>
                  </a:txBody>
                  <a:tcPr>
                    <a:solidFill>
                      <a:schemeClr val="accent5">
                        <a:lumMod val="75000"/>
                      </a:schemeClr>
                    </a:solidFill>
                  </a:tcPr>
                </a:tc>
                <a:tc vMerge="1">
                  <a:txBody>
                    <a:bodyPr/>
                    <a:lstStyle/>
                    <a:p>
                      <a:endParaRPr lang="fr-FR" dirty="0"/>
                    </a:p>
                  </a:txBody>
                  <a:tcPr/>
                </a:tc>
                <a:tc vMerge="1">
                  <a:txBody>
                    <a:bodyPr/>
                    <a:lstStyle/>
                    <a:p>
                      <a:endParaRPr lang="fr-FR" dirty="0"/>
                    </a:p>
                  </a:txBody>
                  <a:tcPr anchor="ctr"/>
                </a:tc>
                <a:tc vMerge="1">
                  <a:txBody>
                    <a:bodyPr/>
                    <a:lstStyle/>
                    <a:p>
                      <a:endParaRPr lang="fr-FR" dirty="0"/>
                    </a:p>
                  </a:txBody>
                  <a:tcPr/>
                </a:tc>
                <a:tc vMerge="1">
                  <a:txBody>
                    <a:bodyPr/>
                    <a:lstStyle/>
                    <a:p>
                      <a:endParaRPr lang="fr-FR" dirty="0"/>
                    </a:p>
                  </a:txBody>
                  <a:tcPr/>
                </a:tc>
                <a:tc vMerge="1">
                  <a:txBody>
                    <a:bodyPr/>
                    <a:lstStyle/>
                    <a:p>
                      <a:endParaRPr lang="fr-FR" dirty="0"/>
                    </a:p>
                  </a:txBody>
                  <a:tcPr/>
                </a:tc>
                <a:tc vMerge="1">
                  <a:txBody>
                    <a:bodyPr/>
                    <a:lstStyle/>
                    <a:p>
                      <a:endParaRPr lang="fr-FR" dirty="0"/>
                    </a:p>
                  </a:txBody>
                  <a:tcPr/>
                </a:tc>
                <a:extLst>
                  <a:ext uri="{0D108BD9-81ED-4DB2-BD59-A6C34878D82A}">
                    <a16:rowId xmlns:a16="http://schemas.microsoft.com/office/drawing/2014/main" val="3661654484"/>
                  </a:ext>
                </a:extLst>
              </a:tr>
              <a:tr h="324000">
                <a:tc>
                  <a:txBody>
                    <a:bodyPr/>
                    <a:lstStyle/>
                    <a:p>
                      <a:r>
                        <a:rPr lang="fr-FR" dirty="0">
                          <a:solidFill>
                            <a:schemeClr val="bg1"/>
                          </a:solidFill>
                          <a:effectLst>
                            <a:outerShdw blurRad="38100" dist="38100" dir="2700000" algn="tl">
                              <a:srgbClr val="000000">
                                <a:alpha val="43137"/>
                              </a:srgbClr>
                            </a:outerShdw>
                          </a:effectLst>
                        </a:rPr>
                        <a:t>Constitution des classes</a:t>
                      </a:r>
                    </a:p>
                  </a:txBody>
                  <a:tcPr>
                    <a:solidFill>
                      <a:schemeClr val="accent5">
                        <a:lumMod val="75000"/>
                      </a:schemeClr>
                    </a:solidFill>
                  </a:tcPr>
                </a:tc>
                <a:tc vMerge="1">
                  <a:txBody>
                    <a:bodyPr/>
                    <a:lstStyle/>
                    <a:p>
                      <a:endParaRPr lang="fr-FR" dirty="0"/>
                    </a:p>
                  </a:txBody>
                  <a:tcPr/>
                </a:tc>
                <a:tc vMerge="1">
                  <a:txBody>
                    <a:bodyPr/>
                    <a:lstStyle/>
                    <a:p>
                      <a:endParaRPr lang="fr-FR" dirty="0"/>
                    </a:p>
                  </a:txBody>
                  <a:tcPr anchor="ctr"/>
                </a:tc>
                <a:tc vMerge="1">
                  <a:txBody>
                    <a:bodyPr/>
                    <a:lstStyle/>
                    <a:p>
                      <a:endParaRPr lang="fr-FR" dirty="0"/>
                    </a:p>
                  </a:txBody>
                  <a:tcPr/>
                </a:tc>
                <a:tc vMerge="1">
                  <a:txBody>
                    <a:bodyPr/>
                    <a:lstStyle/>
                    <a:p>
                      <a:endParaRPr lang="fr-FR" dirty="0"/>
                    </a:p>
                  </a:txBody>
                  <a:tcPr/>
                </a:tc>
                <a:tc vMerge="1">
                  <a:txBody>
                    <a:bodyPr/>
                    <a:lstStyle/>
                    <a:p>
                      <a:endParaRPr lang="fr-FR" dirty="0"/>
                    </a:p>
                  </a:txBody>
                  <a:tcPr/>
                </a:tc>
                <a:tc vMerge="1">
                  <a:txBody>
                    <a:bodyPr/>
                    <a:lstStyle/>
                    <a:p>
                      <a:endParaRPr lang="fr-FR" dirty="0"/>
                    </a:p>
                  </a:txBody>
                  <a:tcPr/>
                </a:tc>
                <a:extLst>
                  <a:ext uri="{0D108BD9-81ED-4DB2-BD59-A6C34878D82A}">
                    <a16:rowId xmlns:a16="http://schemas.microsoft.com/office/drawing/2014/main" val="4154339016"/>
                  </a:ext>
                </a:extLst>
              </a:tr>
            </a:tbl>
          </a:graphicData>
        </a:graphic>
      </p:graphicFrame>
    </p:spTree>
    <p:extLst>
      <p:ext uri="{BB962C8B-B14F-4D97-AF65-F5344CB8AC3E}">
        <p14:creationId xmlns:p14="http://schemas.microsoft.com/office/powerpoint/2010/main" val="1051540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checkerboard(across)">
                                      <p:cBhvr>
                                        <p:cTn id="7" dur="5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03&quot;&gt;&lt;property id=&quot;20148&quot; value=&quot;5&quot;/&gt;&lt;property id=&quot;20300&quot; value=&quot;Diapositive 1&quot;/&gt;&lt;property id=&quot;20307&quot; value=&quot;326&quot;/&gt;&lt;/object&gt;&lt;object type=&quot;3&quot; unique_id=&quot;10008&quot;&gt;&lt;property id=&quot;20148&quot; value=&quot;5&quot;/&gt;&lt;property id=&quot;20300&quot; value=&quot;Diapositive 3 - &amp;quot;Protocole sanitaire&amp;quot;&quot;/&gt;&lt;property id=&quot;20307&quot; value=&quot;330&quot;/&gt;&lt;/object&gt;&lt;object type=&quot;3&quot; unique_id=&quot;10081&quot;&gt;&lt;property id=&quot;20148&quot; value=&quot;5&quot;/&gt;&lt;property id=&quot;20300&quot; value=&quot;Diapositive 9 - &amp;quot;Notre école / collège ré-ouvre&amp;quot;&quot;/&gt;&lt;property id=&quot;20307&quot; value=&quot;336&quot;/&gt;&lt;/object&gt;&lt;object type=&quot;3&quot; unique_id=&quot;10082&quot;&gt;&lt;property id=&quot;20148&quot; value=&quot;5&quot;/&gt;&lt;property id=&quot;20300&quot; value=&quot;Diapositive 4 - &amp;quot;Accueil des élèves et des personnels (1/2)&amp;quot;&quot;/&gt;&lt;property id=&quot;20307&quot; value=&quot;332&quot;/&gt;&lt;/object&gt;&lt;object type=&quot;3&quot; unique_id=&quot;10083&quot;&gt;&lt;property id=&quot;20148&quot; value=&quot;5&quot;/&gt;&lt;property id=&quot;20300&quot; value=&quot;Diapositive 6 - &amp;quot;Principes pédagogiques&amp;quot;&quot;/&gt;&lt;property id=&quot;20307&quot; value=&quot;333&quot;/&gt;&lt;/object&gt;&lt;object type=&quot;3&quot; unique_id=&quot;10084&quot;&gt;&lt;property id=&quot;20148&quot; value=&quot;5&quot;/&gt;&lt;property id=&quot;20300&quot; value=&quot;Diapositive 8 - &amp;quot;Le rôle des familles&amp;quot;&quot;/&gt;&lt;property id=&quot;20307&quot; value=&quot;334&quot;/&gt;&lt;/object&gt;&lt;object type=&quot;3&quot; unique_id=&quot;10337&quot;&gt;&lt;property id=&quot;20148&quot; value=&quot;5&quot;/&gt;&lt;property id=&quot;20300&quot; value=&quot;Diapositive 2 - &amp;quot;Sommaire&amp;quot;&quot;/&gt;&lt;property id=&quot;20307&quot; value=&quot;337&quot;/&gt;&lt;/object&gt;&lt;object type=&quot;3&quot; unique_id=&quot;10543&quot;&gt;&lt;property id=&quot;20148&quot; value=&quot;5&quot;/&gt;&lt;property id=&quot;20300&quot; value=&quot;Diapositive 5 - &amp;quot;Accueil des élèves et des personnels (2/2)&amp;quot;&quot;/&gt;&lt;property id=&quot;20307&quot; value=&quot;338&quot;/&gt;&lt;/object&gt;&lt;object type=&quot;3&quot; unique_id=&quot;10613&quot;&gt;&lt;property id=&quot;20148&quot; value=&quot;5&quot;/&gt;&lt;property id=&quot;20300&quot; value=&quot;Diapositive 7 - &amp;quot;Information des familles&amp;quot;&quot;/&gt;&lt;property id=&quot;20307&quot; value=&quot;339&quot;/&gt;&lt;/object&gt;&lt;object type=&quot;3&quot; unique_id=&quot;10703&quot;&gt;&lt;property id=&quot;20148&quot; value=&quot;5&quot;/&gt;&lt;property id=&quot;20300&quot; value=&quot;Diapositive 10 - &amp;quot;Modalités pratiques de la réouverture&amp;quot;&quot;/&gt;&lt;property id=&quot;20307&quot; value=&quot;340&quot;/&gt;&lt;/object&gt;&lt;/object&gt;&lt;object type=&quot;8&quot; unique_id=&quot;10016&quot;&gt;&lt;/object&gt;&lt;/object&gt;&lt;/database&gt;"/>
  <p:tag name="SECTOMILLISECCONVERTED" val="1"/>
</p:tagLst>
</file>

<file path=ppt/theme/theme1.xml><?xml version="1.0" encoding="utf-8"?>
<a:theme xmlns:a="http://schemas.openxmlformats.org/drawingml/2006/main" name="MINISTÈRIEL">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pt_ministeriel_marianne" id="{5F0B8B09-9A99-4083-B883-79F2388C6E1D}" vid="{F8005780-5DEF-4BE0-805B-EA49FB1EABC6}"/>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MINISTÈRIEL</Template>
  <TotalTime>1735</TotalTime>
  <Words>883</Words>
  <Application>Microsoft Office PowerPoint</Application>
  <PresentationFormat>Affichage à l'écran (16:9)</PresentationFormat>
  <Paragraphs>129</Paragraphs>
  <Slides>12</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12</vt:i4>
      </vt:variant>
    </vt:vector>
  </HeadingPairs>
  <TitlesOfParts>
    <vt:vector size="21" baseType="lpstr">
      <vt:lpstr>Arial</vt:lpstr>
      <vt:lpstr>Arial Black</vt:lpstr>
      <vt:lpstr>Arial Narrow</vt:lpstr>
      <vt:lpstr>Calibri</vt:lpstr>
      <vt:lpstr>Calisto MT</vt:lpstr>
      <vt:lpstr>Comic Sans MS</vt:lpstr>
      <vt:lpstr>TimesNewRoman</vt:lpstr>
      <vt:lpstr>Wingdings</vt:lpstr>
      <vt:lpstr>MINISTÈRIEL</vt:lpstr>
      <vt:lpstr>Présentation PowerPoint</vt:lpstr>
      <vt:lpstr>Présentation PowerPoint</vt:lpstr>
      <vt:lpstr>Présentation PowerPoint</vt:lpstr>
      <vt:lpstr>Présentation PowerPoint</vt:lpstr>
      <vt:lpstr>Présentation PowerPoint</vt:lpstr>
      <vt:lpstr>Temps 1 : Représentation du pilotage </vt:lpstr>
      <vt:lpstr>Temps 1 : Représentation du pilotage </vt:lpstr>
      <vt:lpstr>Temps 2 : Identification des leviers pour le pilotage pédagogique</vt:lpstr>
      <vt:lpstr>Temps 3 : Définition des outils pour piloter</vt:lpstr>
      <vt:lpstr>Temps 3 : Définition des outils pour piloter</vt:lpstr>
      <vt:lpstr>Présentation PowerPoint</vt:lpstr>
      <vt:lpstr>Présentation PowerPoint</vt:lpstr>
    </vt:vector>
  </TitlesOfParts>
  <Manager>Client</Manager>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Client</dc:subject>
  <dc:creator>Microsoft Office User</dc:creator>
  <cp:lastModifiedBy>mpepin</cp:lastModifiedBy>
  <cp:revision>125</cp:revision>
  <dcterms:created xsi:type="dcterms:W3CDTF">2020-03-05T15:21:24Z</dcterms:created>
  <dcterms:modified xsi:type="dcterms:W3CDTF">2021-01-15T00:36:24Z</dcterms:modified>
</cp:coreProperties>
</file>