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6" r:id="rId4"/>
    <p:sldId id="264" r:id="rId5"/>
    <p:sldId id="262" r:id="rId6"/>
    <p:sldId id="261" r:id="rId7"/>
    <p:sldId id="260" r:id="rId8"/>
    <p:sldId id="257" r:id="rId9"/>
    <p:sldId id="258" r:id="rId10"/>
    <p:sldId id="259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08"/>
    <p:restoredTop sz="94715"/>
  </p:normalViewPr>
  <p:slideViewPr>
    <p:cSldViewPr snapToGrid="0" snapToObjects="1">
      <p:cViewPr>
        <p:scale>
          <a:sx n="40" d="100"/>
          <a:sy n="40" d="100"/>
        </p:scale>
        <p:origin x="222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69C8-E2B8-944A-A329-07311A331978}" type="datetimeFigureOut">
              <a:rPr lang="fr-FR" smtClean="0"/>
              <a:t>04/04/2020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E12F-4716-1148-A342-BF6C5E2005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3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69C8-E2B8-944A-A329-07311A331978}" type="datetimeFigureOut">
              <a:rPr lang="fr-FR" smtClean="0"/>
              <a:t>04/04/2020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E12F-4716-1148-A342-BF6C5E2005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767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69C8-E2B8-944A-A329-07311A331978}" type="datetimeFigureOut">
              <a:rPr lang="fr-FR" smtClean="0"/>
              <a:t>04/04/2020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E12F-4716-1148-A342-BF6C5E2005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53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69C8-E2B8-944A-A329-07311A331978}" type="datetimeFigureOut">
              <a:rPr lang="fr-FR" smtClean="0"/>
              <a:t>04/04/2020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E12F-4716-1148-A342-BF6C5E2005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44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69C8-E2B8-944A-A329-07311A331978}" type="datetimeFigureOut">
              <a:rPr lang="fr-FR" smtClean="0"/>
              <a:t>04/04/2020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E12F-4716-1148-A342-BF6C5E2005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41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69C8-E2B8-944A-A329-07311A331978}" type="datetimeFigureOut">
              <a:rPr lang="fr-FR" smtClean="0"/>
              <a:t>04/04/2020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E12F-4716-1148-A342-BF6C5E2005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99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69C8-E2B8-944A-A329-07311A331978}" type="datetimeFigureOut">
              <a:rPr lang="fr-FR" smtClean="0"/>
              <a:t>04/04/2020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E12F-4716-1148-A342-BF6C5E2005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866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69C8-E2B8-944A-A329-07311A331978}" type="datetimeFigureOut">
              <a:rPr lang="fr-FR" smtClean="0"/>
              <a:t>04/04/2020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E12F-4716-1148-A342-BF6C5E2005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67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69C8-E2B8-944A-A329-07311A331978}" type="datetimeFigureOut">
              <a:rPr lang="fr-FR" smtClean="0"/>
              <a:t>04/04/2020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E12F-4716-1148-A342-BF6C5E2005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414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69C8-E2B8-944A-A329-07311A331978}" type="datetimeFigureOut">
              <a:rPr lang="fr-FR" smtClean="0"/>
              <a:t>04/04/2020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E12F-4716-1148-A342-BF6C5E2005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056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69C8-E2B8-944A-A329-07311A331978}" type="datetimeFigureOut">
              <a:rPr lang="fr-FR" smtClean="0"/>
              <a:t>04/04/2020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E12F-4716-1148-A342-BF6C5E2005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97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E69C8-E2B8-944A-A329-07311A331978}" type="datetimeFigureOut">
              <a:rPr lang="fr-FR" smtClean="0"/>
              <a:t>04/04/2020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CE12F-4716-1148-A342-BF6C5E2005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30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54174" y="2774922"/>
            <a:ext cx="9144000" cy="1837405"/>
          </a:xfrm>
        </p:spPr>
        <p:txBody>
          <a:bodyPr>
            <a:noAutofit/>
          </a:bodyPr>
          <a:lstStyle/>
          <a:p>
            <a:br>
              <a:rPr lang="fr-FR" sz="8000" b="1" dirty="0">
                <a:solidFill>
                  <a:srgbClr val="00B050"/>
                </a:solidFill>
              </a:rPr>
            </a:br>
            <a:br>
              <a:rPr lang="fr-FR" sz="8000" b="1">
                <a:solidFill>
                  <a:srgbClr val="00B050"/>
                </a:solidFill>
              </a:rPr>
            </a:br>
            <a:br>
              <a:rPr lang="fr-FR" sz="8000" b="1">
                <a:solidFill>
                  <a:srgbClr val="00B050"/>
                </a:solidFill>
              </a:rPr>
            </a:br>
            <a:r>
              <a:rPr lang="fr-FR" sz="8000" b="1">
                <a:solidFill>
                  <a:srgbClr val="00B050"/>
                </a:solidFill>
              </a:rPr>
              <a:t>8 </a:t>
            </a:r>
            <a:r>
              <a:rPr lang="fr-FR" sz="8000" b="1" dirty="0">
                <a:solidFill>
                  <a:srgbClr val="00B050"/>
                </a:solidFill>
              </a:rPr>
              <a:t>x 25   </a:t>
            </a:r>
            <a:br>
              <a:rPr lang="fr-FR" sz="8000" b="1" dirty="0">
                <a:solidFill>
                  <a:srgbClr val="00B050"/>
                </a:solidFill>
              </a:rPr>
            </a:br>
            <a:endParaRPr lang="fr-FR" sz="8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31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b="97664"/>
          <a:stretch/>
        </p:blipFill>
        <p:spPr>
          <a:xfrm>
            <a:off x="0" y="1487727"/>
            <a:ext cx="12125597" cy="45719"/>
          </a:xfrm>
          <a:prstGeom prst="rect">
            <a:avLst/>
          </a:prstGeom>
        </p:spPr>
      </p:pic>
      <p:grpSp>
        <p:nvGrpSpPr>
          <p:cNvPr id="19" name="Grouper 18"/>
          <p:cNvGrpSpPr/>
          <p:nvPr/>
        </p:nvGrpSpPr>
        <p:grpSpPr>
          <a:xfrm>
            <a:off x="-1" y="0"/>
            <a:ext cx="12290961" cy="6859524"/>
            <a:chOff x="-1" y="0"/>
            <a:chExt cx="12290961" cy="6859524"/>
          </a:xfrm>
        </p:grpSpPr>
        <p:grpSp>
          <p:nvGrpSpPr>
            <p:cNvPr id="16" name="Grouper 15"/>
            <p:cNvGrpSpPr/>
            <p:nvPr/>
          </p:nvGrpSpPr>
          <p:grpSpPr>
            <a:xfrm>
              <a:off x="-1" y="0"/>
              <a:ext cx="12290961" cy="6859524"/>
              <a:chOff x="-1" y="0"/>
              <a:chExt cx="12290961" cy="6859524"/>
            </a:xfrm>
          </p:grpSpPr>
          <p:grpSp>
            <p:nvGrpSpPr>
              <p:cNvPr id="14" name="Grouper 13"/>
              <p:cNvGrpSpPr/>
              <p:nvPr/>
            </p:nvGrpSpPr>
            <p:grpSpPr>
              <a:xfrm>
                <a:off x="-1" y="0"/>
                <a:ext cx="12290961" cy="6859524"/>
                <a:chOff x="-1" y="0"/>
                <a:chExt cx="12290961" cy="6859524"/>
              </a:xfrm>
            </p:grpSpPr>
            <p:grpSp>
              <p:nvGrpSpPr>
                <p:cNvPr id="9" name="Grouper 8"/>
                <p:cNvGrpSpPr/>
                <p:nvPr/>
              </p:nvGrpSpPr>
              <p:grpSpPr>
                <a:xfrm>
                  <a:off x="-1" y="0"/>
                  <a:ext cx="12290961" cy="6859524"/>
                  <a:chOff x="-1" y="0"/>
                  <a:chExt cx="12290961" cy="6859524"/>
                </a:xfrm>
              </p:grpSpPr>
              <p:grpSp>
                <p:nvGrpSpPr>
                  <p:cNvPr id="7" name="Grouper 6"/>
                  <p:cNvGrpSpPr/>
                  <p:nvPr/>
                </p:nvGrpSpPr>
                <p:grpSpPr>
                  <a:xfrm>
                    <a:off x="-1" y="0"/>
                    <a:ext cx="12192000" cy="6859524"/>
                    <a:chOff x="-1" y="0"/>
                    <a:chExt cx="12192000" cy="6859524"/>
                  </a:xfrm>
                </p:grpSpPr>
                <p:grpSp>
                  <p:nvGrpSpPr>
                    <p:cNvPr id="6" name="Grouper 5"/>
                    <p:cNvGrpSpPr/>
                    <p:nvPr/>
                  </p:nvGrpSpPr>
                  <p:grpSpPr>
                    <a:xfrm>
                      <a:off x="0" y="0"/>
                      <a:ext cx="12191999" cy="1487728"/>
                      <a:chOff x="854439" y="50028"/>
                      <a:chExt cx="10628027" cy="1072336"/>
                    </a:xfrm>
                  </p:grpSpPr>
                  <p:pic>
                    <p:nvPicPr>
                      <p:cNvPr id="5" name="Image 4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/>
                      <a:srcRect t="-852" b="100000"/>
                      <a:stretch/>
                    </p:blipFill>
                    <p:spPr>
                      <a:xfrm>
                        <a:off x="854439" y="1089410"/>
                        <a:ext cx="10596037" cy="32954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" name="Image 3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/>
                      <a:srcRect b="84348"/>
                      <a:stretch/>
                    </p:blipFill>
                    <p:spPr>
                      <a:xfrm>
                        <a:off x="854439" y="50028"/>
                        <a:ext cx="10628027" cy="107233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3" name="Image 2"/>
                    <p:cNvPicPr>
                      <a:picLocks noChangeAspect="1"/>
                    </p:cNvPicPr>
                    <p:nvPr/>
                  </p:nvPicPr>
                  <p:blipFill rotWithShape="1">
                    <a:blip r:embed="rId5"/>
                    <a:srcRect t="14070" r="50899"/>
                    <a:stretch/>
                  </p:blipFill>
                  <p:spPr>
                    <a:xfrm>
                      <a:off x="-1" y="2263140"/>
                      <a:ext cx="6035041" cy="4596384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8" name="Image 7"/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b="84649"/>
                  <a:stretch/>
                </p:blipFill>
                <p:spPr>
                  <a:xfrm>
                    <a:off x="-1" y="1510585"/>
                    <a:ext cx="12290961" cy="82113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Image 12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676373" y="2730094"/>
                  <a:ext cx="5209610" cy="1361132"/>
                </a:xfrm>
                <a:prstGeom prst="rect">
                  <a:avLst/>
                </a:prstGeom>
              </p:spPr>
            </p:pic>
          </p:grpSp>
          <p:sp>
            <p:nvSpPr>
              <p:cNvPr id="15" name="ZoneTexte 14"/>
              <p:cNvSpPr txBox="1"/>
              <p:nvPr/>
            </p:nvSpPr>
            <p:spPr>
              <a:xfrm>
                <a:off x="6864263" y="6258229"/>
                <a:ext cx="51094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>
                    <a:latin typeface="Script Ecole 2" charset="0"/>
                    <a:ea typeface="Script Ecole 2" charset="0"/>
                    <a:cs typeface="Script Ecole 2" charset="0"/>
                  </a:rPr>
                  <a:t>25 x 12  = 25 x (4 x 3) = (25 x 4) x 3</a:t>
                </a:r>
              </a:p>
            </p:txBody>
          </p:sp>
        </p:grpSp>
        <p:cxnSp>
          <p:nvCxnSpPr>
            <p:cNvPr id="18" name="Connecteur droit 17"/>
            <p:cNvCxnSpPr/>
            <p:nvPr/>
          </p:nvCxnSpPr>
          <p:spPr>
            <a:xfrm>
              <a:off x="6035040" y="2455101"/>
              <a:ext cx="0" cy="440289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6990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2083566" y="3918305"/>
            <a:ext cx="16359132" cy="1837405"/>
          </a:xfrm>
        </p:spPr>
        <p:txBody>
          <a:bodyPr>
            <a:noAutofit/>
          </a:bodyPr>
          <a:lstStyle/>
          <a:p>
            <a:r>
              <a:rPr lang="fr-FR" b="1" dirty="0"/>
              <a:t>8 × 25 (8 fois 25), c’est 2 fois « 4 × 25 »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723"/>
            <a:ext cx="12192000" cy="328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17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63500"/>
            <a:ext cx="109093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9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2083566" y="3918305"/>
            <a:ext cx="16359132" cy="1837405"/>
          </a:xfrm>
        </p:spPr>
        <p:txBody>
          <a:bodyPr>
            <a:noAutofit/>
          </a:bodyPr>
          <a:lstStyle/>
          <a:p>
            <a:r>
              <a:rPr lang="fr-FR" b="1" dirty="0"/>
              <a:t>8 × 25 (8 fois 25), c’est 2 fois « 4 × 25 »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33" y="438912"/>
            <a:ext cx="11859733" cy="407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43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12126" y="2227707"/>
            <a:ext cx="9144000" cy="1837405"/>
          </a:xfrm>
        </p:spPr>
        <p:txBody>
          <a:bodyPr>
            <a:noAutofit/>
          </a:bodyPr>
          <a:lstStyle/>
          <a:p>
            <a:br>
              <a:rPr lang="fr-FR" sz="8000" b="1" dirty="0">
                <a:solidFill>
                  <a:srgbClr val="00B050"/>
                </a:solidFill>
              </a:rPr>
            </a:br>
            <a:br>
              <a:rPr lang="fr-FR" sz="8000" b="1" dirty="0">
                <a:solidFill>
                  <a:srgbClr val="00B050"/>
                </a:solidFill>
              </a:rPr>
            </a:br>
            <a:r>
              <a:rPr lang="fr-FR" sz="8000" b="1" dirty="0">
                <a:solidFill>
                  <a:srgbClr val="00B050"/>
                </a:solidFill>
              </a:rPr>
              <a:t>25  x  12</a:t>
            </a:r>
            <a:br>
              <a:rPr lang="fr-FR" sz="8000" b="1" dirty="0">
                <a:solidFill>
                  <a:srgbClr val="00B050"/>
                </a:solidFill>
              </a:rPr>
            </a:br>
            <a:endParaRPr lang="fr-FR" sz="8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07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78129" y="2245061"/>
            <a:ext cx="6056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25  X 12 = 25 x (10 + 2) = (25 x 10) + (25 x 2) 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768935" y="2245061"/>
            <a:ext cx="6056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25  X 12 = 25 </a:t>
            </a:r>
            <a:r>
              <a:rPr lang="fr-FR" sz="2400" b="1"/>
              <a:t>x ( 4 x 3) = </a:t>
            </a:r>
            <a:r>
              <a:rPr lang="fr-FR" sz="2400" b="1" dirty="0"/>
              <a:t>(25 </a:t>
            </a:r>
            <a:r>
              <a:rPr lang="fr-FR" sz="2400" b="1"/>
              <a:t>x 4) x 3 </a:t>
            </a:r>
            <a:endParaRPr lang="fr-FR" sz="2400" b="1" dirty="0"/>
          </a:p>
        </p:txBody>
      </p:sp>
      <p:cxnSp>
        <p:nvCxnSpPr>
          <p:cNvPr id="15" name="Connecteur droit 14"/>
          <p:cNvCxnSpPr>
            <a:stCxn id="10" idx="2"/>
          </p:cNvCxnSpPr>
          <p:nvPr/>
        </p:nvCxnSpPr>
        <p:spPr>
          <a:xfrm flipH="1">
            <a:off x="6077650" y="1487728"/>
            <a:ext cx="1" cy="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er 24"/>
          <p:cNvGrpSpPr/>
          <p:nvPr/>
        </p:nvGrpSpPr>
        <p:grpSpPr>
          <a:xfrm>
            <a:off x="0" y="0"/>
            <a:ext cx="12192000" cy="4153514"/>
            <a:chOff x="0" y="0"/>
            <a:chExt cx="12192000" cy="4153514"/>
          </a:xfrm>
        </p:grpSpPr>
        <p:grpSp>
          <p:nvGrpSpPr>
            <p:cNvPr id="7" name="Grouper 6"/>
            <p:cNvGrpSpPr/>
            <p:nvPr/>
          </p:nvGrpSpPr>
          <p:grpSpPr>
            <a:xfrm>
              <a:off x="0" y="0"/>
              <a:ext cx="12191999" cy="1487728"/>
              <a:chOff x="0" y="0"/>
              <a:chExt cx="12191999" cy="1487728"/>
            </a:xfrm>
          </p:grpSpPr>
          <p:grpSp>
            <p:nvGrpSpPr>
              <p:cNvPr id="8" name="Grouper 7"/>
              <p:cNvGrpSpPr/>
              <p:nvPr/>
            </p:nvGrpSpPr>
            <p:grpSpPr>
              <a:xfrm>
                <a:off x="0" y="0"/>
                <a:ext cx="12191999" cy="1487728"/>
                <a:chOff x="854439" y="50028"/>
                <a:chExt cx="10628027" cy="1072336"/>
              </a:xfrm>
            </p:grpSpPr>
            <p:pic>
              <p:nvPicPr>
                <p:cNvPr id="10" name="Image 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t="-852" b="100000"/>
                <a:stretch/>
              </p:blipFill>
              <p:spPr>
                <a:xfrm>
                  <a:off x="854439" y="1089410"/>
                  <a:ext cx="10596037" cy="32954"/>
                </a:xfrm>
                <a:prstGeom prst="rect">
                  <a:avLst/>
                </a:prstGeom>
              </p:spPr>
            </p:pic>
            <p:pic>
              <p:nvPicPr>
                <p:cNvPr id="11" name="Image 10"/>
                <p:cNvPicPr>
                  <a:picLocks noChangeAspect="1"/>
                </p:cNvPicPr>
                <p:nvPr/>
              </p:nvPicPr>
              <p:blipFill rotWithShape="1">
                <a:blip r:embed="rId3"/>
                <a:srcRect b="84348"/>
                <a:stretch/>
              </p:blipFill>
              <p:spPr>
                <a:xfrm>
                  <a:off x="854439" y="50028"/>
                  <a:ext cx="10628027" cy="1072335"/>
                </a:xfrm>
                <a:prstGeom prst="rect">
                  <a:avLst/>
                </a:prstGeom>
              </p:spPr>
            </p:pic>
          </p:grpSp>
          <p:pic>
            <p:nvPicPr>
              <p:cNvPr id="9" name="Image 8"/>
              <p:cNvPicPr>
                <a:picLocks noChangeAspect="1"/>
              </p:cNvPicPr>
              <p:nvPr/>
            </p:nvPicPr>
            <p:blipFill rotWithShape="1">
              <a:blip r:embed="rId4"/>
              <a:srcRect t="-2337" b="100000"/>
              <a:stretch/>
            </p:blipFill>
            <p:spPr>
              <a:xfrm>
                <a:off x="0" y="1442009"/>
                <a:ext cx="12125597" cy="45719"/>
              </a:xfrm>
              <a:prstGeom prst="rect">
                <a:avLst/>
              </a:prstGeom>
            </p:spPr>
          </p:pic>
        </p:grpSp>
        <p:cxnSp>
          <p:nvCxnSpPr>
            <p:cNvPr id="18" name="Connecteur droit 17"/>
            <p:cNvCxnSpPr/>
            <p:nvPr/>
          </p:nvCxnSpPr>
          <p:spPr>
            <a:xfrm flipV="1">
              <a:off x="6041934" y="1487727"/>
              <a:ext cx="18348" cy="2665787"/>
            </a:xfrm>
            <a:prstGeom prst="line">
              <a:avLst/>
            </a:prstGeom>
            <a:ln w="222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0" y="4153514"/>
              <a:ext cx="1219200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271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90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97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r 5"/>
          <p:cNvGrpSpPr/>
          <p:nvPr/>
        </p:nvGrpSpPr>
        <p:grpSpPr>
          <a:xfrm>
            <a:off x="0" y="0"/>
            <a:ext cx="12191999" cy="6858000"/>
            <a:chOff x="854439" y="50028"/>
            <a:chExt cx="10628027" cy="4943161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4439" y="1122363"/>
              <a:ext cx="10596037" cy="3870826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3"/>
            <a:srcRect b="84348"/>
            <a:stretch/>
          </p:blipFill>
          <p:spPr>
            <a:xfrm>
              <a:off x="854439" y="50028"/>
              <a:ext cx="10628027" cy="10723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2419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2"/>
          <p:cNvGrpSpPr/>
          <p:nvPr/>
        </p:nvGrpSpPr>
        <p:grpSpPr>
          <a:xfrm>
            <a:off x="0" y="0"/>
            <a:ext cx="12191999" cy="3444530"/>
            <a:chOff x="0" y="0"/>
            <a:chExt cx="12191999" cy="3444530"/>
          </a:xfrm>
        </p:grpSpPr>
        <p:grpSp>
          <p:nvGrpSpPr>
            <p:cNvPr id="6" name="Grouper 5"/>
            <p:cNvGrpSpPr/>
            <p:nvPr/>
          </p:nvGrpSpPr>
          <p:grpSpPr>
            <a:xfrm>
              <a:off x="0" y="0"/>
              <a:ext cx="12191999" cy="1487728"/>
              <a:chOff x="854439" y="50028"/>
              <a:chExt cx="10628027" cy="1072336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2"/>
              <a:srcRect t="-852" b="100000"/>
              <a:stretch/>
            </p:blipFill>
            <p:spPr>
              <a:xfrm>
                <a:off x="854439" y="1089410"/>
                <a:ext cx="10596037" cy="32954"/>
              </a:xfrm>
              <a:prstGeom prst="rect">
                <a:avLst/>
              </a:prstGeom>
            </p:spPr>
          </p:pic>
          <p:pic>
            <p:nvPicPr>
              <p:cNvPr id="4" name="Image 3"/>
              <p:cNvPicPr>
                <a:picLocks noChangeAspect="1"/>
              </p:cNvPicPr>
              <p:nvPr/>
            </p:nvPicPr>
            <p:blipFill rotWithShape="1">
              <a:blip r:embed="rId3"/>
              <a:srcRect b="84348"/>
              <a:stretch/>
            </p:blipFill>
            <p:spPr>
              <a:xfrm>
                <a:off x="854439" y="50028"/>
                <a:ext cx="10628027" cy="1072335"/>
              </a:xfrm>
              <a:prstGeom prst="rect">
                <a:avLst/>
              </a:prstGeom>
            </p:spPr>
          </p:pic>
        </p:grpSp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487727"/>
              <a:ext cx="12125597" cy="19568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08058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106</Words>
  <Application>Microsoft Office PowerPoint</Application>
  <PresentationFormat>Grand écran</PresentationFormat>
  <Paragraphs>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Script Ecole 2</vt:lpstr>
      <vt:lpstr>Thème Office</vt:lpstr>
      <vt:lpstr>   8 x 25    </vt:lpstr>
      <vt:lpstr>8 × 25 (8 fois 25), c’est 2 fois « 4 × 25 » </vt:lpstr>
      <vt:lpstr>Présentation PowerPoint</vt:lpstr>
      <vt:lpstr>8 × 25 (8 fois 25), c’est 2 fois « 4 × 25 » </vt:lpstr>
      <vt:lpstr>  25  x  12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  X 12 </dc:title>
  <dc:creator>Gaetan DUPREY</dc:creator>
  <cp:lastModifiedBy>mpepin</cp:lastModifiedBy>
  <cp:revision>12</cp:revision>
  <dcterms:created xsi:type="dcterms:W3CDTF">2017-09-20T18:45:35Z</dcterms:created>
  <dcterms:modified xsi:type="dcterms:W3CDTF">2020-04-05T00:57:28Z</dcterms:modified>
</cp:coreProperties>
</file>