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67" r:id="rId1"/>
  </p:sldMasterIdLst>
  <p:notesMasterIdLst>
    <p:notesMasterId r:id="rId12"/>
  </p:notesMasterIdLst>
  <p:sldIdLst>
    <p:sldId id="326" r:id="rId2"/>
    <p:sldId id="337" r:id="rId3"/>
    <p:sldId id="330" r:id="rId4"/>
    <p:sldId id="332" r:id="rId5"/>
    <p:sldId id="349" r:id="rId6"/>
    <p:sldId id="350" r:id="rId7"/>
    <p:sldId id="351" r:id="rId8"/>
    <p:sldId id="352" r:id="rId9"/>
    <p:sldId id="345" r:id="rId10"/>
    <p:sldId id="348" r:id="rId11"/>
  </p:sldIdLst>
  <p:sldSz cx="9144000" cy="5143500" type="screen16x9"/>
  <p:notesSz cx="6858000" cy="9144000"/>
  <p:custDataLst>
    <p:tags r:id="rId13"/>
  </p:custDataLst>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ECOLES, ETABLISSEMENTS" id="{0B896E98-F45E-4768-8620-EDDF394BE181}">
          <p14:sldIdLst>
            <p14:sldId id="326"/>
            <p14:sldId id="337"/>
            <p14:sldId id="330"/>
            <p14:sldId id="332"/>
            <p14:sldId id="349"/>
            <p14:sldId id="350"/>
            <p14:sldId id="351"/>
            <p14:sldId id="352"/>
            <p14:sldId id="345"/>
            <p14:sldId id="348"/>
          </p14:sldIdLst>
        </p14:section>
      </p14:sectionLst>
    </p:ext>
    <p:ext uri="{EFAFB233-063F-42B5-8137-9DF3F51BA10A}">
      <p15:sldGuideLst xmlns:p15="http://schemas.microsoft.com/office/powerpoint/2012/main">
        <p15:guide id="1" orient="horz" pos="1620">
          <p15:clr>
            <a:srgbClr val="A4A3A4"/>
          </p15:clr>
        </p15:guide>
        <p15:guide id="2" orient="horz" pos="191">
          <p15:clr>
            <a:srgbClr val="A4A3A4"/>
          </p15:clr>
        </p15:guide>
        <p15:guide id="3" orient="horz" pos="854">
          <p15:clr>
            <a:srgbClr val="A4A3A4"/>
          </p15:clr>
        </p15:guide>
        <p15:guide id="4" orient="horz" pos="821">
          <p15:clr>
            <a:srgbClr val="A4A3A4"/>
          </p15:clr>
        </p15:guide>
        <p15:guide id="5" orient="horz" pos="3049">
          <p15:clr>
            <a:srgbClr val="A4A3A4"/>
          </p15:clr>
        </p15:guide>
        <p15:guide id="6" orient="horz" pos="3151">
          <p15:clr>
            <a:srgbClr val="A4A3A4"/>
          </p15:clr>
        </p15:guide>
        <p15:guide id="7" pos="2880">
          <p15:clr>
            <a:srgbClr val="A4A3A4"/>
          </p15:clr>
        </p15:guide>
        <p15:guide id="8" pos="476">
          <p15:clr>
            <a:srgbClr val="A4A3A4"/>
          </p15:clr>
        </p15:guide>
        <p15:guide id="9" pos="5193">
          <p15:clr>
            <a:srgbClr val="A4A3A4"/>
          </p15:clr>
        </p15:guide>
        <p15:guide id="10" pos="5465">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atthieu Lahaye" initials="ML" lastIdx="4" clrIdx="0">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91"/>
    <a:srgbClr val="E1000F"/>
    <a:srgbClr val="E6E5F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08"/>
    <p:restoredTop sz="94660"/>
  </p:normalViewPr>
  <p:slideViewPr>
    <p:cSldViewPr showGuides="1">
      <p:cViewPr varScale="1">
        <p:scale>
          <a:sx n="112" d="100"/>
          <a:sy n="112" d="100"/>
        </p:scale>
        <p:origin x="538" y="77"/>
      </p:cViewPr>
      <p:guideLst>
        <p:guide orient="horz" pos="1620"/>
        <p:guide orient="horz" pos="191"/>
        <p:guide orient="horz" pos="854"/>
        <p:guide orient="horz" pos="821"/>
        <p:guide orient="horz" pos="3049"/>
        <p:guide orient="horz" pos="3151"/>
        <p:guide pos="2880"/>
        <p:guide pos="476"/>
        <p:guide pos="5193"/>
        <p:guide pos="5465"/>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gs" Target="tags/tag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commentAuthors" Target="commentAuthor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CF7F224-24E5-4FCA-8187-260B72CFA97E}" type="doc">
      <dgm:prSet loTypeId="urn:microsoft.com/office/officeart/2005/8/layout/vList6" loCatId="list" qsTypeId="urn:microsoft.com/office/officeart/2005/8/quickstyle/simple1" qsCatId="simple" csTypeId="urn:microsoft.com/office/officeart/2005/8/colors/accent1_2" csCatId="accent1" phldr="1"/>
      <dgm:spPr/>
      <dgm:t>
        <a:bodyPr/>
        <a:lstStyle/>
        <a:p>
          <a:endParaRPr lang="fr-FR"/>
        </a:p>
      </dgm:t>
    </dgm:pt>
    <dgm:pt modelId="{CBF17189-22E4-4FA5-8A2A-517296167863}">
      <dgm:prSet phldrT="[Texte]"/>
      <dgm:spPr/>
      <dgm:t>
        <a:bodyPr/>
        <a:lstStyle/>
        <a:p>
          <a:r>
            <a:rPr lang="fr-FR" b="1" dirty="0" smtClean="0">
              <a:solidFill>
                <a:srgbClr val="FF0000"/>
              </a:solidFill>
              <a:effectLst>
                <a:outerShdw blurRad="38100" dist="38100" dir="2700000" algn="tl">
                  <a:srgbClr val="000000">
                    <a:alpha val="43137"/>
                  </a:srgbClr>
                </a:outerShdw>
              </a:effectLst>
            </a:rPr>
            <a:t>T</a:t>
          </a:r>
          <a:r>
            <a:rPr lang="fr-FR" dirty="0" smtClean="0"/>
            <a:t>hèmes</a:t>
          </a:r>
          <a:endParaRPr lang="fr-FR" dirty="0"/>
        </a:p>
      </dgm:t>
    </dgm:pt>
    <dgm:pt modelId="{668AAD37-B3DA-49C6-9D17-057BD6DABC5B}" type="parTrans" cxnId="{13AB2DBD-E038-4775-91D4-9DB9E38C42DF}">
      <dgm:prSet/>
      <dgm:spPr/>
      <dgm:t>
        <a:bodyPr/>
        <a:lstStyle/>
        <a:p>
          <a:endParaRPr lang="fr-FR"/>
        </a:p>
      </dgm:t>
    </dgm:pt>
    <dgm:pt modelId="{CDABAFDA-638C-40BF-84D9-75AE09D9DC70}" type="sibTrans" cxnId="{13AB2DBD-E038-4775-91D4-9DB9E38C42DF}">
      <dgm:prSet/>
      <dgm:spPr/>
      <dgm:t>
        <a:bodyPr/>
        <a:lstStyle/>
        <a:p>
          <a:endParaRPr lang="fr-FR"/>
        </a:p>
      </dgm:t>
    </dgm:pt>
    <dgm:pt modelId="{F0FB8D01-B7F6-4AFE-834B-176BD36B6EEF}">
      <dgm:prSet phldrT="[Texte]" custT="1"/>
      <dgm:spPr/>
      <dgm:t>
        <a:bodyPr/>
        <a:lstStyle/>
        <a:p>
          <a:pPr algn="ctr"/>
          <a:r>
            <a:rPr lang="fr-FR" sz="1800" dirty="0" smtClean="0">
              <a:effectLst>
                <a:outerShdw blurRad="38100" dist="38100" dir="2700000" algn="tl">
                  <a:srgbClr val="000000">
                    <a:alpha val="43137"/>
                  </a:srgbClr>
                </a:outerShdw>
              </a:effectLst>
            </a:rPr>
            <a:t>SECURITE A L’ECOLE</a:t>
          </a:r>
          <a:endParaRPr lang="fr-FR" sz="1800" dirty="0">
            <a:effectLst>
              <a:outerShdw blurRad="38100" dist="38100" dir="2700000" algn="tl">
                <a:srgbClr val="000000">
                  <a:alpha val="43137"/>
                </a:srgbClr>
              </a:outerShdw>
            </a:effectLst>
          </a:endParaRPr>
        </a:p>
      </dgm:t>
    </dgm:pt>
    <dgm:pt modelId="{25E0B243-607C-44F3-A8F8-61E68F400B86}" type="parTrans" cxnId="{B1D33369-B22E-4145-87B5-A6D60A2AFB06}">
      <dgm:prSet/>
      <dgm:spPr/>
      <dgm:t>
        <a:bodyPr/>
        <a:lstStyle/>
        <a:p>
          <a:endParaRPr lang="fr-FR"/>
        </a:p>
      </dgm:t>
    </dgm:pt>
    <dgm:pt modelId="{2F11BF18-5FB9-43D1-A792-03301452FEAA}" type="sibTrans" cxnId="{B1D33369-B22E-4145-87B5-A6D60A2AFB06}">
      <dgm:prSet/>
      <dgm:spPr/>
      <dgm:t>
        <a:bodyPr/>
        <a:lstStyle/>
        <a:p>
          <a:endParaRPr lang="fr-FR"/>
        </a:p>
      </dgm:t>
    </dgm:pt>
    <dgm:pt modelId="{F91A0256-F337-44C0-AAD3-A817680E5B2D}">
      <dgm:prSet phldrT="[Texte]"/>
      <dgm:spPr/>
      <dgm:t>
        <a:bodyPr/>
        <a:lstStyle/>
        <a:p>
          <a:r>
            <a:rPr lang="fr-FR" b="1" dirty="0" smtClean="0">
              <a:solidFill>
                <a:srgbClr val="FF0000"/>
              </a:solidFill>
              <a:effectLst>
                <a:outerShdw blurRad="38100" dist="38100" dir="2700000" algn="tl">
                  <a:srgbClr val="000000">
                    <a:alpha val="43137"/>
                  </a:srgbClr>
                </a:outerShdw>
              </a:effectLst>
            </a:rPr>
            <a:t>O</a:t>
          </a:r>
          <a:r>
            <a:rPr lang="fr-FR" dirty="0" smtClean="0"/>
            <a:t>bjectifs</a:t>
          </a:r>
          <a:endParaRPr lang="fr-FR" dirty="0"/>
        </a:p>
      </dgm:t>
    </dgm:pt>
    <dgm:pt modelId="{D5B40842-6F40-4EAA-9BB2-EAB795F446CF}" type="parTrans" cxnId="{FF2983C6-22B9-429F-8463-3171975ABA1E}">
      <dgm:prSet/>
      <dgm:spPr/>
      <dgm:t>
        <a:bodyPr/>
        <a:lstStyle/>
        <a:p>
          <a:endParaRPr lang="fr-FR"/>
        </a:p>
      </dgm:t>
    </dgm:pt>
    <dgm:pt modelId="{0832F59B-86A7-476B-9BD7-94BC374A76A7}" type="sibTrans" cxnId="{FF2983C6-22B9-429F-8463-3171975ABA1E}">
      <dgm:prSet/>
      <dgm:spPr/>
      <dgm:t>
        <a:bodyPr/>
        <a:lstStyle/>
        <a:p>
          <a:endParaRPr lang="fr-FR"/>
        </a:p>
      </dgm:t>
    </dgm:pt>
    <dgm:pt modelId="{DD94C3C3-EFF2-4F66-9F95-798E6BE2001A}">
      <dgm:prSet phldrT="[Texte]" custT="1"/>
      <dgm:spPr/>
      <dgm:t>
        <a:bodyPr/>
        <a:lstStyle/>
        <a:p>
          <a:r>
            <a:rPr lang="fr-FR" sz="1600" dirty="0" smtClean="0"/>
            <a:t>S’approprier les outils et obligations du directeur pour la sécurité à l’école</a:t>
          </a:r>
          <a:endParaRPr lang="fr-FR" sz="1600" dirty="0"/>
        </a:p>
      </dgm:t>
    </dgm:pt>
    <dgm:pt modelId="{2531971D-0674-43DF-B42B-9E01EEA116CB}" type="parTrans" cxnId="{5762F475-8E38-4D63-8C13-12E2E43071E6}">
      <dgm:prSet/>
      <dgm:spPr/>
      <dgm:t>
        <a:bodyPr/>
        <a:lstStyle/>
        <a:p>
          <a:endParaRPr lang="fr-FR"/>
        </a:p>
      </dgm:t>
    </dgm:pt>
    <dgm:pt modelId="{E4FAAE39-5CF0-47F3-9545-9F307A7E91EE}" type="sibTrans" cxnId="{5762F475-8E38-4D63-8C13-12E2E43071E6}">
      <dgm:prSet/>
      <dgm:spPr/>
      <dgm:t>
        <a:bodyPr/>
        <a:lstStyle/>
        <a:p>
          <a:endParaRPr lang="fr-FR"/>
        </a:p>
      </dgm:t>
    </dgm:pt>
    <dgm:pt modelId="{84278384-BA8F-47A5-96A3-5652D5C88EDB}">
      <dgm:prSet/>
      <dgm:spPr/>
      <dgm:t>
        <a:bodyPr/>
        <a:lstStyle/>
        <a:p>
          <a:r>
            <a:rPr lang="fr-FR" b="1" dirty="0" smtClean="0">
              <a:solidFill>
                <a:srgbClr val="FF0000"/>
              </a:solidFill>
              <a:effectLst>
                <a:outerShdw blurRad="38100" dist="38100" dir="2700000" algn="tl">
                  <a:srgbClr val="000000">
                    <a:alpha val="43137"/>
                  </a:srgbClr>
                </a:outerShdw>
              </a:effectLst>
            </a:rPr>
            <a:t>A</a:t>
          </a:r>
          <a:r>
            <a:rPr lang="fr-FR" dirty="0" smtClean="0"/>
            <a:t>nimations</a:t>
          </a:r>
          <a:endParaRPr lang="fr-FR" dirty="0"/>
        </a:p>
      </dgm:t>
    </dgm:pt>
    <dgm:pt modelId="{D0E234B0-7FEB-49A8-AD42-CD344B7CD397}" type="parTrans" cxnId="{2462AD1B-FA66-446D-809B-85DC810EDC2E}">
      <dgm:prSet/>
      <dgm:spPr/>
      <dgm:t>
        <a:bodyPr/>
        <a:lstStyle/>
        <a:p>
          <a:endParaRPr lang="fr-FR"/>
        </a:p>
      </dgm:t>
    </dgm:pt>
    <dgm:pt modelId="{BF34418E-A368-436C-ABC4-3A2604C56A79}" type="sibTrans" cxnId="{2462AD1B-FA66-446D-809B-85DC810EDC2E}">
      <dgm:prSet/>
      <dgm:spPr/>
      <dgm:t>
        <a:bodyPr/>
        <a:lstStyle/>
        <a:p>
          <a:endParaRPr lang="fr-FR"/>
        </a:p>
      </dgm:t>
    </dgm:pt>
    <dgm:pt modelId="{45368CAC-598C-4036-8C72-BEFD399091B7}">
      <dgm:prSet/>
      <dgm:spPr/>
      <dgm:t>
        <a:bodyPr/>
        <a:lstStyle/>
        <a:p>
          <a:r>
            <a:rPr lang="fr-FR" b="1" dirty="0" smtClean="0">
              <a:solidFill>
                <a:srgbClr val="FF0000"/>
              </a:solidFill>
              <a:effectLst>
                <a:outerShdw blurRad="38100" dist="38100" dir="2700000" algn="tl">
                  <a:srgbClr val="000000">
                    <a:alpha val="43137"/>
                  </a:srgbClr>
                </a:outerShdw>
              </a:effectLst>
            </a:rPr>
            <a:t>S</a:t>
          </a:r>
          <a:r>
            <a:rPr lang="fr-FR" dirty="0" smtClean="0"/>
            <a:t>équences</a:t>
          </a:r>
          <a:endParaRPr lang="fr-FR" dirty="0"/>
        </a:p>
      </dgm:t>
    </dgm:pt>
    <dgm:pt modelId="{6BD04F44-24B7-4A86-BA15-A67E0957EED2}" type="parTrans" cxnId="{AE1A6B10-9025-425B-B7E4-AFC3BA119258}">
      <dgm:prSet/>
      <dgm:spPr/>
      <dgm:t>
        <a:bodyPr/>
        <a:lstStyle/>
        <a:p>
          <a:endParaRPr lang="fr-FR"/>
        </a:p>
      </dgm:t>
    </dgm:pt>
    <dgm:pt modelId="{848F45F8-303B-4E65-8AC3-785F4DF3FB2B}" type="sibTrans" cxnId="{AE1A6B10-9025-425B-B7E4-AFC3BA119258}">
      <dgm:prSet/>
      <dgm:spPr/>
      <dgm:t>
        <a:bodyPr/>
        <a:lstStyle/>
        <a:p>
          <a:endParaRPr lang="fr-FR"/>
        </a:p>
      </dgm:t>
    </dgm:pt>
    <dgm:pt modelId="{B779C60E-C77C-4924-B9D5-A34A72AC7627}">
      <dgm:prSet/>
      <dgm:spPr/>
      <dgm:t>
        <a:bodyPr/>
        <a:lstStyle/>
        <a:p>
          <a:r>
            <a:rPr lang="fr-FR" b="1" dirty="0" smtClean="0">
              <a:solidFill>
                <a:srgbClr val="FF0000"/>
              </a:solidFill>
              <a:effectLst>
                <a:outerShdw blurRad="38100" dist="38100" dir="2700000" algn="tl">
                  <a:srgbClr val="000000">
                    <a:alpha val="43137"/>
                  </a:srgbClr>
                </a:outerShdw>
              </a:effectLst>
            </a:rPr>
            <a:t>T</a:t>
          </a:r>
          <a:r>
            <a:rPr lang="fr-FR" dirty="0" smtClean="0"/>
            <a:t>iming</a:t>
          </a:r>
          <a:endParaRPr lang="fr-FR" dirty="0"/>
        </a:p>
      </dgm:t>
    </dgm:pt>
    <dgm:pt modelId="{B33C5913-7F56-476A-B4BE-F588FF5A5E96}" type="parTrans" cxnId="{9D140AA0-D9D3-4D80-A52F-77DC9DCE0240}">
      <dgm:prSet/>
      <dgm:spPr/>
      <dgm:t>
        <a:bodyPr/>
        <a:lstStyle/>
        <a:p>
          <a:endParaRPr lang="fr-FR"/>
        </a:p>
      </dgm:t>
    </dgm:pt>
    <dgm:pt modelId="{E5E67279-9A5F-4868-8210-C3BB63A0177F}" type="sibTrans" cxnId="{9D140AA0-D9D3-4D80-A52F-77DC9DCE0240}">
      <dgm:prSet/>
      <dgm:spPr/>
      <dgm:t>
        <a:bodyPr/>
        <a:lstStyle/>
        <a:p>
          <a:endParaRPr lang="fr-FR"/>
        </a:p>
      </dgm:t>
    </dgm:pt>
    <dgm:pt modelId="{BC7C8C72-7AE3-440A-88C7-E4BBC3F7AF29}">
      <dgm:prSet custT="1"/>
      <dgm:spPr/>
      <dgm:t>
        <a:bodyPr/>
        <a:lstStyle/>
        <a:p>
          <a:r>
            <a:rPr lang="fr-FR" sz="1800" b="1" dirty="0" smtClean="0"/>
            <a:t>1) </a:t>
          </a:r>
          <a:r>
            <a:rPr lang="fr-FR" sz="1800" dirty="0" smtClean="0"/>
            <a:t>Diaporama  </a:t>
          </a:r>
          <a:r>
            <a:rPr lang="fr-FR" sz="1800" b="1" dirty="0" smtClean="0"/>
            <a:t>2) </a:t>
          </a:r>
          <a:r>
            <a:rPr lang="fr-FR" sz="1800" dirty="0" smtClean="0"/>
            <a:t>Travail en atelier</a:t>
          </a:r>
          <a:endParaRPr lang="fr-FR" sz="1800" dirty="0"/>
        </a:p>
      </dgm:t>
    </dgm:pt>
    <dgm:pt modelId="{9BA673F3-CD61-48F8-B722-EBF3B5112C21}" type="parTrans" cxnId="{5A8D0607-731B-4363-B252-A62273ED5733}">
      <dgm:prSet/>
      <dgm:spPr/>
      <dgm:t>
        <a:bodyPr/>
        <a:lstStyle/>
        <a:p>
          <a:endParaRPr lang="fr-FR"/>
        </a:p>
      </dgm:t>
    </dgm:pt>
    <dgm:pt modelId="{7FA6021A-9D79-4E86-A7D7-69A3CDC895A3}" type="sibTrans" cxnId="{5A8D0607-731B-4363-B252-A62273ED5733}">
      <dgm:prSet/>
      <dgm:spPr/>
      <dgm:t>
        <a:bodyPr/>
        <a:lstStyle/>
        <a:p>
          <a:endParaRPr lang="fr-FR"/>
        </a:p>
      </dgm:t>
    </dgm:pt>
    <dgm:pt modelId="{7FD7420D-F46E-4D30-ADD5-D4351F234B3F}">
      <dgm:prSet custT="1"/>
      <dgm:spPr/>
      <dgm:t>
        <a:bodyPr/>
        <a:lstStyle/>
        <a:p>
          <a:r>
            <a:rPr lang="fr-FR" sz="1500" b="1" dirty="0" smtClean="0"/>
            <a:t>1</a:t>
          </a:r>
          <a:r>
            <a:rPr lang="fr-FR" sz="1500" dirty="0" smtClean="0"/>
            <a:t> – </a:t>
          </a:r>
          <a:r>
            <a:rPr lang="fr-FR" sz="1500" dirty="0" smtClean="0"/>
            <a:t>Sécurité à l’école</a:t>
          </a:r>
          <a:endParaRPr lang="fr-FR" sz="1500" dirty="0"/>
        </a:p>
      </dgm:t>
    </dgm:pt>
    <dgm:pt modelId="{40580318-988D-4186-AD00-06E162167447}" type="parTrans" cxnId="{AFBB513E-3E0C-446A-9A83-280D969307BE}">
      <dgm:prSet/>
      <dgm:spPr/>
      <dgm:t>
        <a:bodyPr/>
        <a:lstStyle/>
        <a:p>
          <a:endParaRPr lang="fr-FR"/>
        </a:p>
      </dgm:t>
    </dgm:pt>
    <dgm:pt modelId="{055AC6FF-CEF5-4245-98D9-2D48E8DA6608}" type="sibTrans" cxnId="{AFBB513E-3E0C-446A-9A83-280D969307BE}">
      <dgm:prSet/>
      <dgm:spPr/>
      <dgm:t>
        <a:bodyPr/>
        <a:lstStyle/>
        <a:p>
          <a:endParaRPr lang="fr-FR"/>
        </a:p>
      </dgm:t>
    </dgm:pt>
    <dgm:pt modelId="{DB3ED1C2-5EDA-440A-8704-FF4590427618}">
      <dgm:prSet custT="1"/>
      <dgm:spPr/>
      <dgm:t>
        <a:bodyPr/>
        <a:lstStyle/>
        <a:p>
          <a:r>
            <a:rPr lang="fr-FR" sz="1500" b="1" dirty="0" smtClean="0"/>
            <a:t>2</a:t>
          </a:r>
          <a:r>
            <a:rPr lang="fr-FR" sz="1500" dirty="0" smtClean="0"/>
            <a:t> – </a:t>
          </a:r>
          <a:r>
            <a:rPr lang="fr-FR" sz="1500" dirty="0" smtClean="0"/>
            <a:t>Responsabilités du directeur</a:t>
          </a:r>
          <a:endParaRPr lang="fr-FR" sz="1500" dirty="0"/>
        </a:p>
      </dgm:t>
    </dgm:pt>
    <dgm:pt modelId="{704B0F1A-A990-4927-A23B-7D26BA479D64}" type="parTrans" cxnId="{9BB0F669-37B2-44BA-92CC-2B4A1531F5D8}">
      <dgm:prSet/>
      <dgm:spPr/>
      <dgm:t>
        <a:bodyPr/>
        <a:lstStyle/>
        <a:p>
          <a:endParaRPr lang="fr-FR"/>
        </a:p>
      </dgm:t>
    </dgm:pt>
    <dgm:pt modelId="{FDA16663-240D-4BC6-895D-802495896B8D}" type="sibTrans" cxnId="{9BB0F669-37B2-44BA-92CC-2B4A1531F5D8}">
      <dgm:prSet/>
      <dgm:spPr/>
      <dgm:t>
        <a:bodyPr/>
        <a:lstStyle/>
        <a:p>
          <a:endParaRPr lang="fr-FR"/>
        </a:p>
      </dgm:t>
    </dgm:pt>
    <dgm:pt modelId="{1B828710-55A9-4CDE-A32E-FFEB5BB8EC0B}">
      <dgm:prSet custT="1"/>
      <dgm:spPr/>
      <dgm:t>
        <a:bodyPr/>
        <a:lstStyle/>
        <a:p>
          <a:r>
            <a:rPr lang="fr-FR" sz="1600" dirty="0" smtClean="0"/>
            <a:t>3h30 </a:t>
          </a:r>
          <a:r>
            <a:rPr lang="fr-FR" sz="1600" dirty="0" smtClean="0"/>
            <a:t>heures de formation (</a:t>
          </a:r>
          <a:r>
            <a:rPr lang="fr-FR" sz="1600" dirty="0" smtClean="0"/>
            <a:t>8h30 </a:t>
          </a:r>
          <a:r>
            <a:rPr lang="fr-FR" sz="1600" dirty="0" smtClean="0"/>
            <a:t>– </a:t>
          </a:r>
          <a:r>
            <a:rPr lang="fr-FR" sz="1600" dirty="0" smtClean="0"/>
            <a:t>12h00</a:t>
          </a:r>
          <a:r>
            <a:rPr lang="fr-FR" sz="1600" dirty="0" smtClean="0"/>
            <a:t>) réparties en </a:t>
          </a:r>
          <a:r>
            <a:rPr lang="fr-FR" sz="1600" dirty="0" smtClean="0"/>
            <a:t>2 temps</a:t>
          </a:r>
          <a:endParaRPr lang="fr-FR" sz="1600" dirty="0"/>
        </a:p>
      </dgm:t>
    </dgm:pt>
    <dgm:pt modelId="{2169867F-DD51-4B91-A1F4-B6B2708145EF}" type="parTrans" cxnId="{FBA9AC2F-B2E9-4888-AEC8-03B19D3AEE0D}">
      <dgm:prSet/>
      <dgm:spPr/>
      <dgm:t>
        <a:bodyPr/>
        <a:lstStyle/>
        <a:p>
          <a:endParaRPr lang="fr-FR"/>
        </a:p>
      </dgm:t>
    </dgm:pt>
    <dgm:pt modelId="{3BD5EE1B-3039-4016-BC2D-327AFC133AB1}" type="sibTrans" cxnId="{FBA9AC2F-B2E9-4888-AEC8-03B19D3AEE0D}">
      <dgm:prSet/>
      <dgm:spPr/>
      <dgm:t>
        <a:bodyPr/>
        <a:lstStyle/>
        <a:p>
          <a:endParaRPr lang="fr-FR"/>
        </a:p>
      </dgm:t>
    </dgm:pt>
    <dgm:pt modelId="{620191B3-515D-451D-9749-38E346396FE2}">
      <dgm:prSet phldrT="[Texte]" custT="1"/>
      <dgm:spPr/>
      <dgm:t>
        <a:bodyPr/>
        <a:lstStyle/>
        <a:p>
          <a:pPr algn="ctr"/>
          <a:r>
            <a:rPr lang="fr-FR" sz="1800" dirty="0" smtClean="0">
              <a:effectLst>
                <a:outerShdw blurRad="38100" dist="38100" dir="2700000" algn="tl">
                  <a:srgbClr val="000000">
                    <a:alpha val="43137"/>
                  </a:srgbClr>
                </a:outerShdw>
              </a:effectLst>
            </a:rPr>
            <a:t>RESPONSABILITES DU DIRECTEUR</a:t>
          </a:r>
          <a:endParaRPr lang="fr-FR" sz="1800" dirty="0">
            <a:effectLst>
              <a:outerShdw blurRad="38100" dist="38100" dir="2700000" algn="tl">
                <a:srgbClr val="000000">
                  <a:alpha val="43137"/>
                </a:srgbClr>
              </a:outerShdw>
            </a:effectLst>
          </a:endParaRPr>
        </a:p>
      </dgm:t>
    </dgm:pt>
    <dgm:pt modelId="{1B998738-3303-459D-B97F-A802DF6498C8}" type="parTrans" cxnId="{EDA6A10F-F7F7-4CEB-B91C-0AF69F5D3135}">
      <dgm:prSet/>
      <dgm:spPr/>
      <dgm:t>
        <a:bodyPr/>
        <a:lstStyle/>
        <a:p>
          <a:endParaRPr lang="fr-FR"/>
        </a:p>
      </dgm:t>
    </dgm:pt>
    <dgm:pt modelId="{DA0B0203-998D-4D0A-961D-926E7F9929F1}" type="sibTrans" cxnId="{EDA6A10F-F7F7-4CEB-B91C-0AF69F5D3135}">
      <dgm:prSet/>
      <dgm:spPr/>
      <dgm:t>
        <a:bodyPr/>
        <a:lstStyle/>
        <a:p>
          <a:endParaRPr lang="fr-FR"/>
        </a:p>
      </dgm:t>
    </dgm:pt>
    <dgm:pt modelId="{1080AB34-CF37-45BD-A869-6D08FAED23EA}">
      <dgm:prSet phldrT="[Texte]" custT="1"/>
      <dgm:spPr/>
      <dgm:t>
        <a:bodyPr/>
        <a:lstStyle/>
        <a:p>
          <a:r>
            <a:rPr lang="fr-FR" sz="1600" dirty="0" smtClean="0"/>
            <a:t>Interroger les textes relatifs aux responsabilités civiles et pénales du directeur</a:t>
          </a:r>
          <a:endParaRPr lang="fr-FR" sz="1600" dirty="0"/>
        </a:p>
      </dgm:t>
    </dgm:pt>
    <dgm:pt modelId="{C5E1A231-EF98-4134-B846-2B0B563F7CCC}" type="parTrans" cxnId="{B7A5771B-961D-4D9E-8E3B-0BED7E5D58DD}">
      <dgm:prSet/>
      <dgm:spPr/>
      <dgm:t>
        <a:bodyPr/>
        <a:lstStyle/>
        <a:p>
          <a:endParaRPr lang="fr-FR"/>
        </a:p>
      </dgm:t>
    </dgm:pt>
    <dgm:pt modelId="{E75AA81D-DF73-4FC7-97E1-F455AEEA839C}" type="sibTrans" cxnId="{B7A5771B-961D-4D9E-8E3B-0BED7E5D58DD}">
      <dgm:prSet/>
      <dgm:spPr/>
      <dgm:t>
        <a:bodyPr/>
        <a:lstStyle/>
        <a:p>
          <a:endParaRPr lang="fr-FR"/>
        </a:p>
      </dgm:t>
    </dgm:pt>
    <dgm:pt modelId="{E7ADCC5E-FEF1-4923-BC3F-66E783A42A3F}" type="pres">
      <dgm:prSet presAssocID="{8CF7F224-24E5-4FCA-8187-260B72CFA97E}" presName="Name0" presStyleCnt="0">
        <dgm:presLayoutVars>
          <dgm:dir/>
          <dgm:animLvl val="lvl"/>
          <dgm:resizeHandles/>
        </dgm:presLayoutVars>
      </dgm:prSet>
      <dgm:spPr/>
      <dgm:t>
        <a:bodyPr/>
        <a:lstStyle/>
        <a:p>
          <a:endParaRPr lang="fr-FR"/>
        </a:p>
      </dgm:t>
    </dgm:pt>
    <dgm:pt modelId="{D786A236-2A06-45E5-A969-9CCCF7BA6061}" type="pres">
      <dgm:prSet presAssocID="{CBF17189-22E4-4FA5-8A2A-517296167863}" presName="linNode" presStyleCnt="0"/>
      <dgm:spPr/>
    </dgm:pt>
    <dgm:pt modelId="{4997BB5C-CD06-4EED-9DB0-F91073C679E7}" type="pres">
      <dgm:prSet presAssocID="{CBF17189-22E4-4FA5-8A2A-517296167863}" presName="parentShp" presStyleLbl="node1" presStyleIdx="0" presStyleCnt="5" custScaleX="66667" custLinFactNeighborX="-11274" custLinFactNeighborY="-3831">
        <dgm:presLayoutVars>
          <dgm:bulletEnabled val="1"/>
        </dgm:presLayoutVars>
      </dgm:prSet>
      <dgm:spPr/>
      <dgm:t>
        <a:bodyPr/>
        <a:lstStyle/>
        <a:p>
          <a:endParaRPr lang="fr-FR"/>
        </a:p>
      </dgm:t>
    </dgm:pt>
    <dgm:pt modelId="{716E31C7-97D6-459C-BD38-2385FE77F23E}" type="pres">
      <dgm:prSet presAssocID="{CBF17189-22E4-4FA5-8A2A-517296167863}" presName="childShp" presStyleLbl="bgAccFollowNode1" presStyleIdx="0" presStyleCnt="5" custScaleX="121139" custScaleY="100352">
        <dgm:presLayoutVars>
          <dgm:bulletEnabled val="1"/>
        </dgm:presLayoutVars>
      </dgm:prSet>
      <dgm:spPr/>
      <dgm:t>
        <a:bodyPr/>
        <a:lstStyle/>
        <a:p>
          <a:endParaRPr lang="fr-FR"/>
        </a:p>
      </dgm:t>
    </dgm:pt>
    <dgm:pt modelId="{2F1FC098-638A-41D6-BDCE-0C8901D8F4B2}" type="pres">
      <dgm:prSet presAssocID="{CDABAFDA-638C-40BF-84D9-75AE09D9DC70}" presName="spacing" presStyleCnt="0"/>
      <dgm:spPr/>
    </dgm:pt>
    <dgm:pt modelId="{0ADE179F-536C-42D8-B717-3DCF612C1556}" type="pres">
      <dgm:prSet presAssocID="{F91A0256-F337-44C0-AAD3-A817680E5B2D}" presName="linNode" presStyleCnt="0"/>
      <dgm:spPr/>
    </dgm:pt>
    <dgm:pt modelId="{7E91E50F-A51A-4173-93D5-3BFC5465F95A}" type="pres">
      <dgm:prSet presAssocID="{F91A0256-F337-44C0-AAD3-A817680E5B2D}" presName="parentShp" presStyleLbl="node1" presStyleIdx="1" presStyleCnt="5" custScaleX="66667" custScaleY="141190" custLinFactNeighborX="-11252" custLinFactNeighborY="-4602">
        <dgm:presLayoutVars>
          <dgm:bulletEnabled val="1"/>
        </dgm:presLayoutVars>
      </dgm:prSet>
      <dgm:spPr/>
      <dgm:t>
        <a:bodyPr/>
        <a:lstStyle/>
        <a:p>
          <a:endParaRPr lang="fr-FR"/>
        </a:p>
      </dgm:t>
    </dgm:pt>
    <dgm:pt modelId="{EA568183-FF61-49B5-AE8F-5828201DA5FC}" type="pres">
      <dgm:prSet presAssocID="{F91A0256-F337-44C0-AAD3-A817680E5B2D}" presName="childShp" presStyleLbl="bgAccFollowNode1" presStyleIdx="1" presStyleCnt="5" custScaleX="123089" custScaleY="220433" custLinFactNeighborX="-406" custLinFactNeighborY="-771">
        <dgm:presLayoutVars>
          <dgm:bulletEnabled val="1"/>
        </dgm:presLayoutVars>
      </dgm:prSet>
      <dgm:spPr/>
      <dgm:t>
        <a:bodyPr/>
        <a:lstStyle/>
        <a:p>
          <a:endParaRPr lang="fr-FR"/>
        </a:p>
      </dgm:t>
    </dgm:pt>
    <dgm:pt modelId="{A475E73A-38FC-4651-BA56-20918BACACCF}" type="pres">
      <dgm:prSet presAssocID="{0832F59B-86A7-476B-9BD7-94BC374A76A7}" presName="spacing" presStyleCnt="0"/>
      <dgm:spPr/>
    </dgm:pt>
    <dgm:pt modelId="{9AC00293-0EFC-466E-BF5F-17C4A6D33628}" type="pres">
      <dgm:prSet presAssocID="{84278384-BA8F-47A5-96A3-5652D5C88EDB}" presName="linNode" presStyleCnt="0"/>
      <dgm:spPr/>
    </dgm:pt>
    <dgm:pt modelId="{5658A11A-1D31-4EB9-AB0F-415AE972204A}" type="pres">
      <dgm:prSet presAssocID="{84278384-BA8F-47A5-96A3-5652D5C88EDB}" presName="parentShp" presStyleLbl="node1" presStyleIdx="2" presStyleCnt="5" custScaleX="66667" custLinFactNeighborX="-11252" custLinFactNeighborY="-3831">
        <dgm:presLayoutVars>
          <dgm:bulletEnabled val="1"/>
        </dgm:presLayoutVars>
      </dgm:prSet>
      <dgm:spPr/>
      <dgm:t>
        <a:bodyPr/>
        <a:lstStyle/>
        <a:p>
          <a:endParaRPr lang="fr-FR"/>
        </a:p>
      </dgm:t>
    </dgm:pt>
    <dgm:pt modelId="{F7CD92C9-61C5-41D7-BE48-4756937F48B1}" type="pres">
      <dgm:prSet presAssocID="{84278384-BA8F-47A5-96A3-5652D5C88EDB}" presName="childShp" presStyleLbl="bgAccFollowNode1" presStyleIdx="2" presStyleCnt="5" custScaleX="121139" custScaleY="109399">
        <dgm:presLayoutVars>
          <dgm:bulletEnabled val="1"/>
        </dgm:presLayoutVars>
      </dgm:prSet>
      <dgm:spPr/>
      <dgm:t>
        <a:bodyPr/>
        <a:lstStyle/>
        <a:p>
          <a:endParaRPr lang="fr-FR"/>
        </a:p>
      </dgm:t>
    </dgm:pt>
    <dgm:pt modelId="{20446379-6324-43CE-9B9D-EC1E969F9FF4}" type="pres">
      <dgm:prSet presAssocID="{BF34418E-A368-436C-ABC4-3A2604C56A79}" presName="spacing" presStyleCnt="0"/>
      <dgm:spPr/>
    </dgm:pt>
    <dgm:pt modelId="{5ED54157-D064-49BC-BE1D-501D0F79AD61}" type="pres">
      <dgm:prSet presAssocID="{45368CAC-598C-4036-8C72-BEFD399091B7}" presName="linNode" presStyleCnt="0"/>
      <dgm:spPr/>
    </dgm:pt>
    <dgm:pt modelId="{24AAD04A-91DC-4323-9E7C-2790036CE191}" type="pres">
      <dgm:prSet presAssocID="{45368CAC-598C-4036-8C72-BEFD399091B7}" presName="parentShp" presStyleLbl="node1" presStyleIdx="3" presStyleCnt="5" custScaleX="66667" custLinFactNeighborX="-11252" custLinFactNeighborY="-3831">
        <dgm:presLayoutVars>
          <dgm:bulletEnabled val="1"/>
        </dgm:presLayoutVars>
      </dgm:prSet>
      <dgm:spPr/>
      <dgm:t>
        <a:bodyPr/>
        <a:lstStyle/>
        <a:p>
          <a:endParaRPr lang="fr-FR"/>
        </a:p>
      </dgm:t>
    </dgm:pt>
    <dgm:pt modelId="{28C8282D-849A-404B-86C7-B29BFA1BBF43}" type="pres">
      <dgm:prSet presAssocID="{45368CAC-598C-4036-8C72-BEFD399091B7}" presName="childShp" presStyleLbl="bgAccFollowNode1" presStyleIdx="3" presStyleCnt="5" custScaleX="121139" custScaleY="99692" custLinFactNeighborX="-406" custLinFactNeighborY="11">
        <dgm:presLayoutVars>
          <dgm:bulletEnabled val="1"/>
        </dgm:presLayoutVars>
      </dgm:prSet>
      <dgm:spPr/>
      <dgm:t>
        <a:bodyPr/>
        <a:lstStyle/>
        <a:p>
          <a:endParaRPr lang="fr-FR"/>
        </a:p>
      </dgm:t>
    </dgm:pt>
    <dgm:pt modelId="{6E6B7C35-B471-4D67-B0E7-C27AA2E3BB3D}" type="pres">
      <dgm:prSet presAssocID="{848F45F8-303B-4E65-8AC3-785F4DF3FB2B}" presName="spacing" presStyleCnt="0"/>
      <dgm:spPr/>
    </dgm:pt>
    <dgm:pt modelId="{C7C81E9E-2044-4A58-A6B9-3CD18A42A48B}" type="pres">
      <dgm:prSet presAssocID="{B779C60E-C77C-4924-B9D5-A34A72AC7627}" presName="linNode" presStyleCnt="0"/>
      <dgm:spPr/>
    </dgm:pt>
    <dgm:pt modelId="{8A70EB10-7737-44FA-AFD3-6D8BCB3CA9EE}" type="pres">
      <dgm:prSet presAssocID="{B779C60E-C77C-4924-B9D5-A34A72AC7627}" presName="parentShp" presStyleLbl="node1" presStyleIdx="4" presStyleCnt="5" custScaleX="66667" custLinFactNeighborX="-11252" custLinFactNeighborY="-3831">
        <dgm:presLayoutVars>
          <dgm:bulletEnabled val="1"/>
        </dgm:presLayoutVars>
      </dgm:prSet>
      <dgm:spPr/>
      <dgm:t>
        <a:bodyPr/>
        <a:lstStyle/>
        <a:p>
          <a:endParaRPr lang="fr-FR"/>
        </a:p>
      </dgm:t>
    </dgm:pt>
    <dgm:pt modelId="{4C9C1A57-4F42-48D1-946C-130109AB9CA8}" type="pres">
      <dgm:prSet presAssocID="{B779C60E-C77C-4924-B9D5-A34A72AC7627}" presName="childShp" presStyleLbl="bgAccFollowNode1" presStyleIdx="4" presStyleCnt="5" custScaleX="121139" custScaleY="50669" custLinFactNeighborX="-406" custLinFactNeighborY="4364">
        <dgm:presLayoutVars>
          <dgm:bulletEnabled val="1"/>
        </dgm:presLayoutVars>
      </dgm:prSet>
      <dgm:spPr/>
      <dgm:t>
        <a:bodyPr/>
        <a:lstStyle/>
        <a:p>
          <a:endParaRPr lang="fr-FR"/>
        </a:p>
      </dgm:t>
    </dgm:pt>
  </dgm:ptLst>
  <dgm:cxnLst>
    <dgm:cxn modelId="{FBA9AC2F-B2E9-4888-AEC8-03B19D3AEE0D}" srcId="{B779C60E-C77C-4924-B9D5-A34A72AC7627}" destId="{1B828710-55A9-4CDE-A32E-FFEB5BB8EC0B}" srcOrd="0" destOrd="0" parTransId="{2169867F-DD51-4B91-A1F4-B6B2708145EF}" sibTransId="{3BD5EE1B-3039-4016-BC2D-327AFC133AB1}"/>
    <dgm:cxn modelId="{810DABFC-39D6-4AB5-BE02-44757EBFA42D}" type="presOf" srcId="{84278384-BA8F-47A5-96A3-5652D5C88EDB}" destId="{5658A11A-1D31-4EB9-AB0F-415AE972204A}" srcOrd="0" destOrd="0" presId="urn:microsoft.com/office/officeart/2005/8/layout/vList6"/>
    <dgm:cxn modelId="{C3028F4F-2877-472C-AD0D-07A96859CEE0}" type="presOf" srcId="{CBF17189-22E4-4FA5-8A2A-517296167863}" destId="{4997BB5C-CD06-4EED-9DB0-F91073C679E7}" srcOrd="0" destOrd="0" presId="urn:microsoft.com/office/officeart/2005/8/layout/vList6"/>
    <dgm:cxn modelId="{29B4D89B-0427-41CD-836A-7310FA78697C}" type="presOf" srcId="{1B828710-55A9-4CDE-A32E-FFEB5BB8EC0B}" destId="{4C9C1A57-4F42-48D1-946C-130109AB9CA8}" srcOrd="0" destOrd="0" presId="urn:microsoft.com/office/officeart/2005/8/layout/vList6"/>
    <dgm:cxn modelId="{FF2983C6-22B9-429F-8463-3171975ABA1E}" srcId="{8CF7F224-24E5-4FCA-8187-260B72CFA97E}" destId="{F91A0256-F337-44C0-AAD3-A817680E5B2D}" srcOrd="1" destOrd="0" parTransId="{D5B40842-6F40-4EAA-9BB2-EAB795F446CF}" sibTransId="{0832F59B-86A7-476B-9BD7-94BC374A76A7}"/>
    <dgm:cxn modelId="{5A8D0607-731B-4363-B252-A62273ED5733}" srcId="{84278384-BA8F-47A5-96A3-5652D5C88EDB}" destId="{BC7C8C72-7AE3-440A-88C7-E4BBC3F7AF29}" srcOrd="0" destOrd="0" parTransId="{9BA673F3-CD61-48F8-B722-EBF3B5112C21}" sibTransId="{7FA6021A-9D79-4E86-A7D7-69A3CDC895A3}"/>
    <dgm:cxn modelId="{A67D77EA-CCF2-4503-9D30-4584BC4E2DE8}" type="presOf" srcId="{1080AB34-CF37-45BD-A869-6D08FAED23EA}" destId="{EA568183-FF61-49B5-AE8F-5828201DA5FC}" srcOrd="0" destOrd="1" presId="urn:microsoft.com/office/officeart/2005/8/layout/vList6"/>
    <dgm:cxn modelId="{AE1A6B10-9025-425B-B7E4-AFC3BA119258}" srcId="{8CF7F224-24E5-4FCA-8187-260B72CFA97E}" destId="{45368CAC-598C-4036-8C72-BEFD399091B7}" srcOrd="3" destOrd="0" parTransId="{6BD04F44-24B7-4A86-BA15-A67E0957EED2}" sibTransId="{848F45F8-303B-4E65-8AC3-785F4DF3FB2B}"/>
    <dgm:cxn modelId="{52F2226B-F95B-4DCC-8756-98F72ACA8A21}" type="presOf" srcId="{DD94C3C3-EFF2-4F66-9F95-798E6BE2001A}" destId="{EA568183-FF61-49B5-AE8F-5828201DA5FC}" srcOrd="0" destOrd="0" presId="urn:microsoft.com/office/officeart/2005/8/layout/vList6"/>
    <dgm:cxn modelId="{A31F2683-1573-48C7-90B0-02A977A8E2DB}" type="presOf" srcId="{8CF7F224-24E5-4FCA-8187-260B72CFA97E}" destId="{E7ADCC5E-FEF1-4923-BC3F-66E783A42A3F}" srcOrd="0" destOrd="0" presId="urn:microsoft.com/office/officeart/2005/8/layout/vList6"/>
    <dgm:cxn modelId="{EDA6A10F-F7F7-4CEB-B91C-0AF69F5D3135}" srcId="{CBF17189-22E4-4FA5-8A2A-517296167863}" destId="{620191B3-515D-451D-9749-38E346396FE2}" srcOrd="1" destOrd="0" parTransId="{1B998738-3303-459D-B97F-A802DF6498C8}" sibTransId="{DA0B0203-998D-4D0A-961D-926E7F9929F1}"/>
    <dgm:cxn modelId="{06D6D759-E182-4F56-B35C-3167D6036B69}" type="presOf" srcId="{B779C60E-C77C-4924-B9D5-A34A72AC7627}" destId="{8A70EB10-7737-44FA-AFD3-6D8BCB3CA9EE}" srcOrd="0" destOrd="0" presId="urn:microsoft.com/office/officeart/2005/8/layout/vList6"/>
    <dgm:cxn modelId="{9D140AA0-D9D3-4D80-A52F-77DC9DCE0240}" srcId="{8CF7F224-24E5-4FCA-8187-260B72CFA97E}" destId="{B779C60E-C77C-4924-B9D5-A34A72AC7627}" srcOrd="4" destOrd="0" parTransId="{B33C5913-7F56-476A-B4BE-F588FF5A5E96}" sibTransId="{E5E67279-9A5F-4868-8210-C3BB63A0177F}"/>
    <dgm:cxn modelId="{44D4C267-342B-4D32-9BEF-E19FBE252F94}" type="presOf" srcId="{F91A0256-F337-44C0-AAD3-A817680E5B2D}" destId="{7E91E50F-A51A-4173-93D5-3BFC5465F95A}" srcOrd="0" destOrd="0" presId="urn:microsoft.com/office/officeart/2005/8/layout/vList6"/>
    <dgm:cxn modelId="{9BB0F669-37B2-44BA-92CC-2B4A1531F5D8}" srcId="{45368CAC-598C-4036-8C72-BEFD399091B7}" destId="{DB3ED1C2-5EDA-440A-8704-FF4590427618}" srcOrd="1" destOrd="0" parTransId="{704B0F1A-A990-4927-A23B-7D26BA479D64}" sibTransId="{FDA16663-240D-4BC6-895D-802495896B8D}"/>
    <dgm:cxn modelId="{D47669CB-409F-4128-9C63-0B613B8AF79C}" type="presOf" srcId="{BC7C8C72-7AE3-440A-88C7-E4BBC3F7AF29}" destId="{F7CD92C9-61C5-41D7-BE48-4756937F48B1}" srcOrd="0" destOrd="0" presId="urn:microsoft.com/office/officeart/2005/8/layout/vList6"/>
    <dgm:cxn modelId="{5762F475-8E38-4D63-8C13-12E2E43071E6}" srcId="{F91A0256-F337-44C0-AAD3-A817680E5B2D}" destId="{DD94C3C3-EFF2-4F66-9F95-798E6BE2001A}" srcOrd="0" destOrd="0" parTransId="{2531971D-0674-43DF-B42B-9E01EEA116CB}" sibTransId="{E4FAAE39-5CF0-47F3-9545-9F307A7E91EE}"/>
    <dgm:cxn modelId="{13AB2DBD-E038-4775-91D4-9DB9E38C42DF}" srcId="{8CF7F224-24E5-4FCA-8187-260B72CFA97E}" destId="{CBF17189-22E4-4FA5-8A2A-517296167863}" srcOrd="0" destOrd="0" parTransId="{668AAD37-B3DA-49C6-9D17-057BD6DABC5B}" sibTransId="{CDABAFDA-638C-40BF-84D9-75AE09D9DC70}"/>
    <dgm:cxn modelId="{14AD2381-9EC2-4C6E-99F2-AE3973A62528}" type="presOf" srcId="{620191B3-515D-451D-9749-38E346396FE2}" destId="{716E31C7-97D6-459C-BD38-2385FE77F23E}" srcOrd="0" destOrd="1" presId="urn:microsoft.com/office/officeart/2005/8/layout/vList6"/>
    <dgm:cxn modelId="{0C5DF9DF-FB48-4380-98E2-6A3766C2978C}" type="presOf" srcId="{45368CAC-598C-4036-8C72-BEFD399091B7}" destId="{24AAD04A-91DC-4323-9E7C-2790036CE191}" srcOrd="0" destOrd="0" presId="urn:microsoft.com/office/officeart/2005/8/layout/vList6"/>
    <dgm:cxn modelId="{2462AD1B-FA66-446D-809B-85DC810EDC2E}" srcId="{8CF7F224-24E5-4FCA-8187-260B72CFA97E}" destId="{84278384-BA8F-47A5-96A3-5652D5C88EDB}" srcOrd="2" destOrd="0" parTransId="{D0E234B0-7FEB-49A8-AD42-CD344B7CD397}" sibTransId="{BF34418E-A368-436C-ABC4-3A2604C56A79}"/>
    <dgm:cxn modelId="{3DB6DC8A-BC80-4D30-BE61-DCEB3D4A9623}" type="presOf" srcId="{F0FB8D01-B7F6-4AFE-834B-176BD36B6EEF}" destId="{716E31C7-97D6-459C-BD38-2385FE77F23E}" srcOrd="0" destOrd="0" presId="urn:microsoft.com/office/officeart/2005/8/layout/vList6"/>
    <dgm:cxn modelId="{6699B944-DFD1-4D07-9A85-10E34CC268A2}" type="presOf" srcId="{7FD7420D-F46E-4D30-ADD5-D4351F234B3F}" destId="{28C8282D-849A-404B-86C7-B29BFA1BBF43}" srcOrd="0" destOrd="0" presId="urn:microsoft.com/office/officeart/2005/8/layout/vList6"/>
    <dgm:cxn modelId="{AFBB513E-3E0C-446A-9A83-280D969307BE}" srcId="{45368CAC-598C-4036-8C72-BEFD399091B7}" destId="{7FD7420D-F46E-4D30-ADD5-D4351F234B3F}" srcOrd="0" destOrd="0" parTransId="{40580318-988D-4186-AD00-06E162167447}" sibTransId="{055AC6FF-CEF5-4245-98D9-2D48E8DA6608}"/>
    <dgm:cxn modelId="{B1D33369-B22E-4145-87B5-A6D60A2AFB06}" srcId="{CBF17189-22E4-4FA5-8A2A-517296167863}" destId="{F0FB8D01-B7F6-4AFE-834B-176BD36B6EEF}" srcOrd="0" destOrd="0" parTransId="{25E0B243-607C-44F3-A8F8-61E68F400B86}" sibTransId="{2F11BF18-5FB9-43D1-A792-03301452FEAA}"/>
    <dgm:cxn modelId="{B7A5771B-961D-4D9E-8E3B-0BED7E5D58DD}" srcId="{F91A0256-F337-44C0-AAD3-A817680E5B2D}" destId="{1080AB34-CF37-45BD-A869-6D08FAED23EA}" srcOrd="1" destOrd="0" parTransId="{C5E1A231-EF98-4134-B846-2B0B563F7CCC}" sibTransId="{E75AA81D-DF73-4FC7-97E1-F455AEEA839C}"/>
    <dgm:cxn modelId="{808FBA7B-6EC0-4464-98DA-7C57AD7A35DD}" type="presOf" srcId="{DB3ED1C2-5EDA-440A-8704-FF4590427618}" destId="{28C8282D-849A-404B-86C7-B29BFA1BBF43}" srcOrd="0" destOrd="1" presId="urn:microsoft.com/office/officeart/2005/8/layout/vList6"/>
    <dgm:cxn modelId="{54ACEBD0-1802-41FA-A3E5-3515CA7B4C13}" type="presParOf" srcId="{E7ADCC5E-FEF1-4923-BC3F-66E783A42A3F}" destId="{D786A236-2A06-45E5-A969-9CCCF7BA6061}" srcOrd="0" destOrd="0" presId="urn:microsoft.com/office/officeart/2005/8/layout/vList6"/>
    <dgm:cxn modelId="{23C6EDBE-2D6E-4BDB-9F91-000B4927ED49}" type="presParOf" srcId="{D786A236-2A06-45E5-A969-9CCCF7BA6061}" destId="{4997BB5C-CD06-4EED-9DB0-F91073C679E7}" srcOrd="0" destOrd="0" presId="urn:microsoft.com/office/officeart/2005/8/layout/vList6"/>
    <dgm:cxn modelId="{88450660-1B83-4167-AC83-F725A92C7AD8}" type="presParOf" srcId="{D786A236-2A06-45E5-A969-9CCCF7BA6061}" destId="{716E31C7-97D6-459C-BD38-2385FE77F23E}" srcOrd="1" destOrd="0" presId="urn:microsoft.com/office/officeart/2005/8/layout/vList6"/>
    <dgm:cxn modelId="{9CBAE8F0-CF35-4FAB-8F49-8E6A818DB587}" type="presParOf" srcId="{E7ADCC5E-FEF1-4923-BC3F-66E783A42A3F}" destId="{2F1FC098-638A-41D6-BDCE-0C8901D8F4B2}" srcOrd="1" destOrd="0" presId="urn:microsoft.com/office/officeart/2005/8/layout/vList6"/>
    <dgm:cxn modelId="{1A642CEE-EDD4-4B39-ABF1-6AE4BD011F23}" type="presParOf" srcId="{E7ADCC5E-FEF1-4923-BC3F-66E783A42A3F}" destId="{0ADE179F-536C-42D8-B717-3DCF612C1556}" srcOrd="2" destOrd="0" presId="urn:microsoft.com/office/officeart/2005/8/layout/vList6"/>
    <dgm:cxn modelId="{8B4267C8-0F8B-46F7-9019-005E6D42958C}" type="presParOf" srcId="{0ADE179F-536C-42D8-B717-3DCF612C1556}" destId="{7E91E50F-A51A-4173-93D5-3BFC5465F95A}" srcOrd="0" destOrd="0" presId="urn:microsoft.com/office/officeart/2005/8/layout/vList6"/>
    <dgm:cxn modelId="{2BF1E2C8-DDA6-48FD-9E35-DD6BDF785550}" type="presParOf" srcId="{0ADE179F-536C-42D8-B717-3DCF612C1556}" destId="{EA568183-FF61-49B5-AE8F-5828201DA5FC}" srcOrd="1" destOrd="0" presId="urn:microsoft.com/office/officeart/2005/8/layout/vList6"/>
    <dgm:cxn modelId="{6AF17AE1-5CB4-4BE0-86C0-A792E24B7BBB}" type="presParOf" srcId="{E7ADCC5E-FEF1-4923-BC3F-66E783A42A3F}" destId="{A475E73A-38FC-4651-BA56-20918BACACCF}" srcOrd="3" destOrd="0" presId="urn:microsoft.com/office/officeart/2005/8/layout/vList6"/>
    <dgm:cxn modelId="{DEBA31A9-89A3-48E2-8FC1-252FC924C5E6}" type="presParOf" srcId="{E7ADCC5E-FEF1-4923-BC3F-66E783A42A3F}" destId="{9AC00293-0EFC-466E-BF5F-17C4A6D33628}" srcOrd="4" destOrd="0" presId="urn:microsoft.com/office/officeart/2005/8/layout/vList6"/>
    <dgm:cxn modelId="{0870BBB9-5B42-4B58-AA9B-2A71D889A3E9}" type="presParOf" srcId="{9AC00293-0EFC-466E-BF5F-17C4A6D33628}" destId="{5658A11A-1D31-4EB9-AB0F-415AE972204A}" srcOrd="0" destOrd="0" presId="urn:microsoft.com/office/officeart/2005/8/layout/vList6"/>
    <dgm:cxn modelId="{676FDBA0-7D81-46C9-A92E-0523004DDDB9}" type="presParOf" srcId="{9AC00293-0EFC-466E-BF5F-17C4A6D33628}" destId="{F7CD92C9-61C5-41D7-BE48-4756937F48B1}" srcOrd="1" destOrd="0" presId="urn:microsoft.com/office/officeart/2005/8/layout/vList6"/>
    <dgm:cxn modelId="{C8B97C9B-8BCC-4042-A43C-AB1FE685DA9F}" type="presParOf" srcId="{E7ADCC5E-FEF1-4923-BC3F-66E783A42A3F}" destId="{20446379-6324-43CE-9B9D-EC1E969F9FF4}" srcOrd="5" destOrd="0" presId="urn:microsoft.com/office/officeart/2005/8/layout/vList6"/>
    <dgm:cxn modelId="{57303BA3-1FA8-41C7-AC73-9FB77234A239}" type="presParOf" srcId="{E7ADCC5E-FEF1-4923-BC3F-66E783A42A3F}" destId="{5ED54157-D064-49BC-BE1D-501D0F79AD61}" srcOrd="6" destOrd="0" presId="urn:microsoft.com/office/officeart/2005/8/layout/vList6"/>
    <dgm:cxn modelId="{98DBF1F4-EC29-4FA9-9E9A-2727496656D3}" type="presParOf" srcId="{5ED54157-D064-49BC-BE1D-501D0F79AD61}" destId="{24AAD04A-91DC-4323-9E7C-2790036CE191}" srcOrd="0" destOrd="0" presId="urn:microsoft.com/office/officeart/2005/8/layout/vList6"/>
    <dgm:cxn modelId="{2966EAD8-D7FF-48A0-8304-EE0557A16A31}" type="presParOf" srcId="{5ED54157-D064-49BC-BE1D-501D0F79AD61}" destId="{28C8282D-849A-404B-86C7-B29BFA1BBF43}" srcOrd="1" destOrd="0" presId="urn:microsoft.com/office/officeart/2005/8/layout/vList6"/>
    <dgm:cxn modelId="{E28023D0-68DF-44FA-B29F-1C26D0534D58}" type="presParOf" srcId="{E7ADCC5E-FEF1-4923-BC3F-66E783A42A3F}" destId="{6E6B7C35-B471-4D67-B0E7-C27AA2E3BB3D}" srcOrd="7" destOrd="0" presId="urn:microsoft.com/office/officeart/2005/8/layout/vList6"/>
    <dgm:cxn modelId="{EBE2FE22-997E-4A73-8673-4DEF8F7F3738}" type="presParOf" srcId="{E7ADCC5E-FEF1-4923-BC3F-66E783A42A3F}" destId="{C7C81E9E-2044-4A58-A6B9-3CD18A42A48B}" srcOrd="8" destOrd="0" presId="urn:microsoft.com/office/officeart/2005/8/layout/vList6"/>
    <dgm:cxn modelId="{3F591593-F4A5-43A7-BD3D-9B361B5C38C3}" type="presParOf" srcId="{C7C81E9E-2044-4A58-A6B9-3CD18A42A48B}" destId="{8A70EB10-7737-44FA-AFD3-6D8BCB3CA9EE}" srcOrd="0" destOrd="0" presId="urn:microsoft.com/office/officeart/2005/8/layout/vList6"/>
    <dgm:cxn modelId="{FD841E5F-8D7F-4F34-A179-310709DA506A}" type="presParOf" srcId="{C7C81E9E-2044-4A58-A6B9-3CD18A42A48B}" destId="{4C9C1A57-4F42-48D1-946C-130109AB9CA8}" srcOrd="1" destOrd="0" presId="urn:microsoft.com/office/officeart/2005/8/layout/vList6"/>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16E31C7-97D6-459C-BD38-2385FE77F23E}">
      <dsp:nvSpPr>
        <dsp:cNvPr id="0" name=""/>
        <dsp:cNvSpPr/>
      </dsp:nvSpPr>
      <dsp:spPr>
        <a:xfrm>
          <a:off x="2394628" y="571"/>
          <a:ext cx="6424989" cy="596365"/>
        </a:xfrm>
        <a:prstGeom prst="rightArrow">
          <a:avLst>
            <a:gd name="adj1" fmla="val 75000"/>
            <a:gd name="adj2" fmla="val 50000"/>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1430" tIns="11430" rIns="11430" bIns="11430" numCol="1" spcCol="1270" anchor="t" anchorCtr="0">
          <a:noAutofit/>
        </a:bodyPr>
        <a:lstStyle/>
        <a:p>
          <a:pPr marL="171450" lvl="1" indent="-171450" algn="ctr" defTabSz="800100">
            <a:lnSpc>
              <a:spcPct val="90000"/>
            </a:lnSpc>
            <a:spcBef>
              <a:spcPct val="0"/>
            </a:spcBef>
            <a:spcAft>
              <a:spcPct val="15000"/>
            </a:spcAft>
            <a:buChar char="••"/>
          </a:pPr>
          <a:r>
            <a:rPr lang="fr-FR" sz="1800" kern="1200" dirty="0" smtClean="0">
              <a:effectLst>
                <a:outerShdw blurRad="38100" dist="38100" dir="2700000" algn="tl">
                  <a:srgbClr val="000000">
                    <a:alpha val="43137"/>
                  </a:srgbClr>
                </a:outerShdw>
              </a:effectLst>
            </a:rPr>
            <a:t>SECURITE A L’ECOLE</a:t>
          </a:r>
          <a:endParaRPr lang="fr-FR" sz="1800" kern="1200" dirty="0">
            <a:effectLst>
              <a:outerShdw blurRad="38100" dist="38100" dir="2700000" algn="tl">
                <a:srgbClr val="000000">
                  <a:alpha val="43137"/>
                </a:srgbClr>
              </a:outerShdw>
            </a:effectLst>
          </a:endParaRPr>
        </a:p>
        <a:p>
          <a:pPr marL="171450" lvl="1" indent="-171450" algn="ctr" defTabSz="800100">
            <a:lnSpc>
              <a:spcPct val="90000"/>
            </a:lnSpc>
            <a:spcBef>
              <a:spcPct val="0"/>
            </a:spcBef>
            <a:spcAft>
              <a:spcPct val="15000"/>
            </a:spcAft>
            <a:buChar char="••"/>
          </a:pPr>
          <a:r>
            <a:rPr lang="fr-FR" sz="1800" kern="1200" dirty="0" smtClean="0">
              <a:effectLst>
                <a:outerShdw blurRad="38100" dist="38100" dir="2700000" algn="tl">
                  <a:srgbClr val="000000">
                    <a:alpha val="43137"/>
                  </a:srgbClr>
                </a:outerShdw>
              </a:effectLst>
            </a:rPr>
            <a:t>RESPONSABILITES DU DIRECTEUR</a:t>
          </a:r>
          <a:endParaRPr lang="fr-FR" sz="1800" kern="1200" dirty="0">
            <a:effectLst>
              <a:outerShdw blurRad="38100" dist="38100" dir="2700000" algn="tl">
                <a:srgbClr val="000000">
                  <a:alpha val="43137"/>
                </a:srgbClr>
              </a:outerShdw>
            </a:effectLst>
          </a:endParaRPr>
        </a:p>
      </dsp:txBody>
      <dsp:txXfrm>
        <a:off x="2394628" y="75117"/>
        <a:ext cx="6201352" cy="447273"/>
      </dsp:txXfrm>
    </dsp:sp>
    <dsp:sp modelId="{4997BB5C-CD06-4EED-9DB0-F91073C679E7}">
      <dsp:nvSpPr>
        <dsp:cNvPr id="0" name=""/>
        <dsp:cNvSpPr/>
      </dsp:nvSpPr>
      <dsp:spPr>
        <a:xfrm>
          <a:off x="0" y="0"/>
          <a:ext cx="2357263" cy="594273"/>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0490" tIns="55245" rIns="110490" bIns="55245" numCol="1" spcCol="1270" anchor="ctr" anchorCtr="0">
          <a:noAutofit/>
        </a:bodyPr>
        <a:lstStyle/>
        <a:p>
          <a:pPr lvl="0" algn="ctr" defTabSz="1289050">
            <a:lnSpc>
              <a:spcPct val="90000"/>
            </a:lnSpc>
            <a:spcBef>
              <a:spcPct val="0"/>
            </a:spcBef>
            <a:spcAft>
              <a:spcPct val="35000"/>
            </a:spcAft>
          </a:pPr>
          <a:r>
            <a:rPr lang="fr-FR" sz="2900" b="1" kern="1200" dirty="0" smtClean="0">
              <a:solidFill>
                <a:srgbClr val="FF0000"/>
              </a:solidFill>
              <a:effectLst>
                <a:outerShdw blurRad="38100" dist="38100" dir="2700000" algn="tl">
                  <a:srgbClr val="000000">
                    <a:alpha val="43137"/>
                  </a:srgbClr>
                </a:outerShdw>
              </a:effectLst>
            </a:rPr>
            <a:t>T</a:t>
          </a:r>
          <a:r>
            <a:rPr lang="fr-FR" sz="2900" kern="1200" dirty="0" smtClean="0"/>
            <a:t>hèmes</a:t>
          </a:r>
          <a:endParaRPr lang="fr-FR" sz="2900" kern="1200" dirty="0"/>
        </a:p>
      </dsp:txBody>
      <dsp:txXfrm>
        <a:off x="29010" y="29010"/>
        <a:ext cx="2299243" cy="536253"/>
      </dsp:txXfrm>
    </dsp:sp>
    <dsp:sp modelId="{EA568183-FF61-49B5-AE8F-5828201DA5FC}">
      <dsp:nvSpPr>
        <dsp:cNvPr id="0" name=""/>
        <dsp:cNvSpPr/>
      </dsp:nvSpPr>
      <dsp:spPr>
        <a:xfrm>
          <a:off x="2338824" y="651782"/>
          <a:ext cx="6496506" cy="1309974"/>
        </a:xfrm>
        <a:prstGeom prst="rightArrow">
          <a:avLst>
            <a:gd name="adj1" fmla="val 75000"/>
            <a:gd name="adj2" fmla="val 50000"/>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0160" tIns="10160" rIns="10160" bIns="10160" numCol="1" spcCol="1270" anchor="t" anchorCtr="0">
          <a:noAutofit/>
        </a:bodyPr>
        <a:lstStyle/>
        <a:p>
          <a:pPr marL="171450" lvl="1" indent="-171450" algn="l" defTabSz="711200">
            <a:lnSpc>
              <a:spcPct val="90000"/>
            </a:lnSpc>
            <a:spcBef>
              <a:spcPct val="0"/>
            </a:spcBef>
            <a:spcAft>
              <a:spcPct val="15000"/>
            </a:spcAft>
            <a:buChar char="••"/>
          </a:pPr>
          <a:r>
            <a:rPr lang="fr-FR" sz="1600" kern="1200" dirty="0" smtClean="0"/>
            <a:t>S’approprier les outils et obligations du directeur pour la sécurité à l’école</a:t>
          </a:r>
          <a:endParaRPr lang="fr-FR" sz="1600" kern="1200" dirty="0"/>
        </a:p>
        <a:p>
          <a:pPr marL="171450" lvl="1" indent="-171450" algn="l" defTabSz="711200">
            <a:lnSpc>
              <a:spcPct val="90000"/>
            </a:lnSpc>
            <a:spcBef>
              <a:spcPct val="0"/>
            </a:spcBef>
            <a:spcAft>
              <a:spcPct val="15000"/>
            </a:spcAft>
            <a:buChar char="••"/>
          </a:pPr>
          <a:r>
            <a:rPr lang="fr-FR" sz="1600" kern="1200" dirty="0" smtClean="0"/>
            <a:t>Interroger les textes relatifs aux responsabilités civiles et pénales du directeur</a:t>
          </a:r>
          <a:endParaRPr lang="fr-FR" sz="1600" kern="1200" dirty="0"/>
        </a:p>
      </dsp:txBody>
      <dsp:txXfrm>
        <a:off x="2338824" y="815529"/>
        <a:ext cx="6005266" cy="982480"/>
      </dsp:txXfrm>
    </dsp:sp>
    <dsp:sp modelId="{7E91E50F-A51A-4173-93D5-3BFC5465F95A}">
      <dsp:nvSpPr>
        <dsp:cNvPr id="0" name=""/>
        <dsp:cNvSpPr/>
      </dsp:nvSpPr>
      <dsp:spPr>
        <a:xfrm>
          <a:off x="0" y="864475"/>
          <a:ext cx="2345742" cy="839054"/>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0490" tIns="55245" rIns="110490" bIns="55245" numCol="1" spcCol="1270" anchor="ctr" anchorCtr="0">
          <a:noAutofit/>
        </a:bodyPr>
        <a:lstStyle/>
        <a:p>
          <a:pPr lvl="0" algn="ctr" defTabSz="1289050">
            <a:lnSpc>
              <a:spcPct val="90000"/>
            </a:lnSpc>
            <a:spcBef>
              <a:spcPct val="0"/>
            </a:spcBef>
            <a:spcAft>
              <a:spcPct val="35000"/>
            </a:spcAft>
          </a:pPr>
          <a:r>
            <a:rPr lang="fr-FR" sz="2900" b="1" kern="1200" dirty="0" smtClean="0">
              <a:solidFill>
                <a:srgbClr val="FF0000"/>
              </a:solidFill>
              <a:effectLst>
                <a:outerShdw blurRad="38100" dist="38100" dir="2700000" algn="tl">
                  <a:srgbClr val="000000">
                    <a:alpha val="43137"/>
                  </a:srgbClr>
                </a:outerShdw>
              </a:effectLst>
            </a:rPr>
            <a:t>O</a:t>
          </a:r>
          <a:r>
            <a:rPr lang="fr-FR" sz="2900" kern="1200" dirty="0" smtClean="0"/>
            <a:t>bjectifs</a:t>
          </a:r>
          <a:endParaRPr lang="fr-FR" sz="2900" kern="1200" dirty="0"/>
        </a:p>
      </dsp:txBody>
      <dsp:txXfrm>
        <a:off x="40959" y="905434"/>
        <a:ext cx="2263824" cy="757136"/>
      </dsp:txXfrm>
    </dsp:sp>
    <dsp:sp modelId="{F7CD92C9-61C5-41D7-BE48-4756937F48B1}">
      <dsp:nvSpPr>
        <dsp:cNvPr id="0" name=""/>
        <dsp:cNvSpPr/>
      </dsp:nvSpPr>
      <dsp:spPr>
        <a:xfrm>
          <a:off x="2392640" y="2025766"/>
          <a:ext cx="6431270" cy="650129"/>
        </a:xfrm>
        <a:prstGeom prst="rightArrow">
          <a:avLst>
            <a:gd name="adj1" fmla="val 75000"/>
            <a:gd name="adj2" fmla="val 50000"/>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1430" tIns="11430" rIns="11430" bIns="11430" numCol="1" spcCol="1270" anchor="t" anchorCtr="0">
          <a:noAutofit/>
        </a:bodyPr>
        <a:lstStyle/>
        <a:p>
          <a:pPr marL="171450" lvl="1" indent="-171450" algn="l" defTabSz="800100">
            <a:lnSpc>
              <a:spcPct val="90000"/>
            </a:lnSpc>
            <a:spcBef>
              <a:spcPct val="0"/>
            </a:spcBef>
            <a:spcAft>
              <a:spcPct val="15000"/>
            </a:spcAft>
            <a:buChar char="••"/>
          </a:pPr>
          <a:r>
            <a:rPr lang="fr-FR" sz="1800" b="1" kern="1200" dirty="0" smtClean="0"/>
            <a:t>1) </a:t>
          </a:r>
          <a:r>
            <a:rPr lang="fr-FR" sz="1800" kern="1200" dirty="0" smtClean="0"/>
            <a:t>Diaporama  </a:t>
          </a:r>
          <a:r>
            <a:rPr lang="fr-FR" sz="1800" b="1" kern="1200" dirty="0" smtClean="0"/>
            <a:t>2) </a:t>
          </a:r>
          <a:r>
            <a:rPr lang="fr-FR" sz="1800" kern="1200" dirty="0" smtClean="0"/>
            <a:t>Travail en atelier</a:t>
          </a:r>
          <a:endParaRPr lang="fr-FR" sz="1800" kern="1200" dirty="0"/>
        </a:p>
      </dsp:txBody>
      <dsp:txXfrm>
        <a:off x="2392640" y="2107032"/>
        <a:ext cx="6187472" cy="487597"/>
      </dsp:txXfrm>
    </dsp:sp>
    <dsp:sp modelId="{5658A11A-1D31-4EB9-AB0F-415AE972204A}">
      <dsp:nvSpPr>
        <dsp:cNvPr id="0" name=""/>
        <dsp:cNvSpPr/>
      </dsp:nvSpPr>
      <dsp:spPr>
        <a:xfrm>
          <a:off x="0" y="2030927"/>
          <a:ext cx="2359567" cy="594273"/>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0490" tIns="55245" rIns="110490" bIns="55245" numCol="1" spcCol="1270" anchor="ctr" anchorCtr="0">
          <a:noAutofit/>
        </a:bodyPr>
        <a:lstStyle/>
        <a:p>
          <a:pPr lvl="0" algn="ctr" defTabSz="1289050">
            <a:lnSpc>
              <a:spcPct val="90000"/>
            </a:lnSpc>
            <a:spcBef>
              <a:spcPct val="0"/>
            </a:spcBef>
            <a:spcAft>
              <a:spcPct val="35000"/>
            </a:spcAft>
          </a:pPr>
          <a:r>
            <a:rPr lang="fr-FR" sz="2900" b="1" kern="1200" dirty="0" smtClean="0">
              <a:solidFill>
                <a:srgbClr val="FF0000"/>
              </a:solidFill>
              <a:effectLst>
                <a:outerShdw blurRad="38100" dist="38100" dir="2700000" algn="tl">
                  <a:srgbClr val="000000">
                    <a:alpha val="43137"/>
                  </a:srgbClr>
                </a:outerShdw>
              </a:effectLst>
            </a:rPr>
            <a:t>A</a:t>
          </a:r>
          <a:r>
            <a:rPr lang="fr-FR" sz="2900" kern="1200" dirty="0" smtClean="0"/>
            <a:t>nimations</a:t>
          </a:r>
          <a:endParaRPr lang="fr-FR" sz="2900" kern="1200" dirty="0"/>
        </a:p>
      </dsp:txBody>
      <dsp:txXfrm>
        <a:off x="29010" y="2059937"/>
        <a:ext cx="2301547" cy="536253"/>
      </dsp:txXfrm>
    </dsp:sp>
    <dsp:sp modelId="{28C8282D-849A-404B-86C7-B29BFA1BBF43}">
      <dsp:nvSpPr>
        <dsp:cNvPr id="0" name=""/>
        <dsp:cNvSpPr/>
      </dsp:nvSpPr>
      <dsp:spPr>
        <a:xfrm>
          <a:off x="2376266" y="2736303"/>
          <a:ext cx="6437557" cy="592443"/>
        </a:xfrm>
        <a:prstGeom prst="rightArrow">
          <a:avLst>
            <a:gd name="adj1" fmla="val 75000"/>
            <a:gd name="adj2" fmla="val 50000"/>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525" tIns="9525" rIns="9525" bIns="9525" numCol="1" spcCol="1270" anchor="t" anchorCtr="0">
          <a:noAutofit/>
        </a:bodyPr>
        <a:lstStyle/>
        <a:p>
          <a:pPr marL="114300" lvl="1" indent="-114300" algn="l" defTabSz="666750">
            <a:lnSpc>
              <a:spcPct val="90000"/>
            </a:lnSpc>
            <a:spcBef>
              <a:spcPct val="0"/>
            </a:spcBef>
            <a:spcAft>
              <a:spcPct val="15000"/>
            </a:spcAft>
            <a:buChar char="••"/>
          </a:pPr>
          <a:r>
            <a:rPr lang="fr-FR" sz="1500" b="1" kern="1200" dirty="0" smtClean="0"/>
            <a:t>1</a:t>
          </a:r>
          <a:r>
            <a:rPr lang="fr-FR" sz="1500" kern="1200" dirty="0" smtClean="0"/>
            <a:t> – </a:t>
          </a:r>
          <a:r>
            <a:rPr lang="fr-FR" sz="1500" kern="1200" dirty="0" smtClean="0"/>
            <a:t>Sécurité à l’école</a:t>
          </a:r>
          <a:endParaRPr lang="fr-FR" sz="1500" kern="1200" dirty="0"/>
        </a:p>
        <a:p>
          <a:pPr marL="114300" lvl="1" indent="-114300" algn="l" defTabSz="666750">
            <a:lnSpc>
              <a:spcPct val="90000"/>
            </a:lnSpc>
            <a:spcBef>
              <a:spcPct val="0"/>
            </a:spcBef>
            <a:spcAft>
              <a:spcPct val="15000"/>
            </a:spcAft>
            <a:buChar char="••"/>
          </a:pPr>
          <a:r>
            <a:rPr lang="fr-FR" sz="1500" b="1" kern="1200" dirty="0" smtClean="0"/>
            <a:t>2</a:t>
          </a:r>
          <a:r>
            <a:rPr lang="fr-FR" sz="1500" kern="1200" dirty="0" smtClean="0"/>
            <a:t> – </a:t>
          </a:r>
          <a:r>
            <a:rPr lang="fr-FR" sz="1500" kern="1200" dirty="0" smtClean="0"/>
            <a:t>Responsabilités du directeur</a:t>
          </a:r>
          <a:endParaRPr lang="fr-FR" sz="1500" kern="1200" dirty="0"/>
        </a:p>
      </dsp:txBody>
      <dsp:txXfrm>
        <a:off x="2376266" y="2810358"/>
        <a:ext cx="6215391" cy="444333"/>
      </dsp:txXfrm>
    </dsp:sp>
    <dsp:sp modelId="{24AAD04A-91DC-4323-9E7C-2790036CE191}">
      <dsp:nvSpPr>
        <dsp:cNvPr id="0" name=""/>
        <dsp:cNvSpPr/>
      </dsp:nvSpPr>
      <dsp:spPr>
        <a:xfrm>
          <a:off x="0" y="2712556"/>
          <a:ext cx="2361874" cy="594273"/>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0490" tIns="55245" rIns="110490" bIns="55245" numCol="1" spcCol="1270" anchor="ctr" anchorCtr="0">
          <a:noAutofit/>
        </a:bodyPr>
        <a:lstStyle/>
        <a:p>
          <a:pPr lvl="0" algn="ctr" defTabSz="1289050">
            <a:lnSpc>
              <a:spcPct val="90000"/>
            </a:lnSpc>
            <a:spcBef>
              <a:spcPct val="0"/>
            </a:spcBef>
            <a:spcAft>
              <a:spcPct val="35000"/>
            </a:spcAft>
          </a:pPr>
          <a:r>
            <a:rPr lang="fr-FR" sz="2900" b="1" kern="1200" dirty="0" smtClean="0">
              <a:solidFill>
                <a:srgbClr val="FF0000"/>
              </a:solidFill>
              <a:effectLst>
                <a:outerShdw blurRad="38100" dist="38100" dir="2700000" algn="tl">
                  <a:srgbClr val="000000">
                    <a:alpha val="43137"/>
                  </a:srgbClr>
                </a:outerShdw>
              </a:effectLst>
            </a:rPr>
            <a:t>S</a:t>
          </a:r>
          <a:r>
            <a:rPr lang="fr-FR" sz="2900" kern="1200" dirty="0" smtClean="0"/>
            <a:t>équences</a:t>
          </a:r>
          <a:endParaRPr lang="fr-FR" sz="2900" kern="1200" dirty="0"/>
        </a:p>
      </dsp:txBody>
      <dsp:txXfrm>
        <a:off x="29010" y="2741566"/>
        <a:ext cx="2303854" cy="536253"/>
      </dsp:txXfrm>
    </dsp:sp>
    <dsp:sp modelId="{4C9C1A57-4F42-48D1-946C-130109AB9CA8}">
      <dsp:nvSpPr>
        <dsp:cNvPr id="0" name=""/>
        <dsp:cNvSpPr/>
      </dsp:nvSpPr>
      <dsp:spPr>
        <a:xfrm>
          <a:off x="2376266" y="3561538"/>
          <a:ext cx="6437557" cy="301112"/>
        </a:xfrm>
        <a:prstGeom prst="rightArrow">
          <a:avLst>
            <a:gd name="adj1" fmla="val 75000"/>
            <a:gd name="adj2" fmla="val 50000"/>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0160" tIns="10160" rIns="10160" bIns="10160" numCol="1" spcCol="1270" anchor="t" anchorCtr="0">
          <a:noAutofit/>
        </a:bodyPr>
        <a:lstStyle/>
        <a:p>
          <a:pPr marL="171450" lvl="1" indent="-171450" algn="l" defTabSz="711200">
            <a:lnSpc>
              <a:spcPct val="90000"/>
            </a:lnSpc>
            <a:spcBef>
              <a:spcPct val="0"/>
            </a:spcBef>
            <a:spcAft>
              <a:spcPct val="15000"/>
            </a:spcAft>
            <a:buChar char="••"/>
          </a:pPr>
          <a:r>
            <a:rPr lang="fr-FR" sz="1600" kern="1200" dirty="0" smtClean="0"/>
            <a:t>3h30 </a:t>
          </a:r>
          <a:r>
            <a:rPr lang="fr-FR" sz="1600" kern="1200" dirty="0" smtClean="0"/>
            <a:t>heures de formation (</a:t>
          </a:r>
          <a:r>
            <a:rPr lang="fr-FR" sz="1600" kern="1200" dirty="0" smtClean="0"/>
            <a:t>8h30 </a:t>
          </a:r>
          <a:r>
            <a:rPr lang="fr-FR" sz="1600" kern="1200" dirty="0" smtClean="0"/>
            <a:t>– </a:t>
          </a:r>
          <a:r>
            <a:rPr lang="fr-FR" sz="1600" kern="1200" dirty="0" smtClean="0"/>
            <a:t>12h00</a:t>
          </a:r>
          <a:r>
            <a:rPr lang="fr-FR" sz="1600" kern="1200" dirty="0" smtClean="0"/>
            <a:t>) réparties en </a:t>
          </a:r>
          <a:r>
            <a:rPr lang="fr-FR" sz="1600" kern="1200" dirty="0" smtClean="0"/>
            <a:t>2 temps</a:t>
          </a:r>
          <a:endParaRPr lang="fr-FR" sz="1600" kern="1200" dirty="0"/>
        </a:p>
      </dsp:txBody>
      <dsp:txXfrm>
        <a:off x="2376266" y="3599177"/>
        <a:ext cx="6324640" cy="225834"/>
      </dsp:txXfrm>
    </dsp:sp>
    <dsp:sp modelId="{8A70EB10-7737-44FA-AFD3-6D8BCB3CA9EE}">
      <dsp:nvSpPr>
        <dsp:cNvPr id="0" name=""/>
        <dsp:cNvSpPr/>
      </dsp:nvSpPr>
      <dsp:spPr>
        <a:xfrm>
          <a:off x="0" y="3366257"/>
          <a:ext cx="2361874" cy="594273"/>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0490" tIns="55245" rIns="110490" bIns="55245" numCol="1" spcCol="1270" anchor="ctr" anchorCtr="0">
          <a:noAutofit/>
        </a:bodyPr>
        <a:lstStyle/>
        <a:p>
          <a:pPr lvl="0" algn="ctr" defTabSz="1289050">
            <a:lnSpc>
              <a:spcPct val="90000"/>
            </a:lnSpc>
            <a:spcBef>
              <a:spcPct val="0"/>
            </a:spcBef>
            <a:spcAft>
              <a:spcPct val="35000"/>
            </a:spcAft>
          </a:pPr>
          <a:r>
            <a:rPr lang="fr-FR" sz="2900" b="1" kern="1200" dirty="0" smtClean="0">
              <a:solidFill>
                <a:srgbClr val="FF0000"/>
              </a:solidFill>
              <a:effectLst>
                <a:outerShdw blurRad="38100" dist="38100" dir="2700000" algn="tl">
                  <a:srgbClr val="000000">
                    <a:alpha val="43137"/>
                  </a:srgbClr>
                </a:outerShdw>
              </a:effectLst>
            </a:rPr>
            <a:t>T</a:t>
          </a:r>
          <a:r>
            <a:rPr lang="fr-FR" sz="2900" kern="1200" dirty="0" smtClean="0"/>
            <a:t>iming</a:t>
          </a:r>
          <a:endParaRPr lang="fr-FR" sz="2900" kern="1200" dirty="0"/>
        </a:p>
      </dsp:txBody>
      <dsp:txXfrm>
        <a:off x="29010" y="3395267"/>
        <a:ext cx="2303854" cy="536253"/>
      </dsp:txXfrm>
    </dsp:sp>
  </dsp:spTree>
</dsp:drawing>
</file>

<file path=ppt/diagrams/layout1.xml><?xml version="1.0" encoding="utf-8"?>
<dgm:layoutDef xmlns:dgm="http://schemas.openxmlformats.org/drawingml/2006/diagram" xmlns:a="http://schemas.openxmlformats.org/drawingml/2006/main" uniqueId="urn:microsoft.com/office/officeart/2005/8/layout/vList6">
  <dgm:title val=""/>
  <dgm:desc val=""/>
  <dgm:catLst>
    <dgm:cat type="process" pri="22000"/>
    <dgm:cat type="list" pri="1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dgm:varLst>
    <dgm:alg type="lin">
      <dgm:param type="linDir" val="fromT"/>
    </dgm:alg>
    <dgm:shape xmlns:r="http://schemas.openxmlformats.org/officeDocument/2006/relationships" r:blip="">
      <dgm:adjLst/>
    </dgm:shape>
    <dgm:presOf/>
    <dgm:constrLst>
      <dgm:constr type="w" for="ch" forName="linNode" refType="w"/>
      <dgm:constr type="h" for="ch" forName="linNode" refType="h"/>
      <dgm:constr type="h" for="ch" forName="spacing" refType="h" refFor="ch" refForName="linNode" fact="0.1"/>
      <dgm:constr type="primFontSz" for="des" forName="parentShp" op="equ" val="65"/>
      <dgm:constr type="primFontSz" for="des" forName="childShp" op="equ" val="65"/>
    </dgm:constrLst>
    <dgm:ruleLst/>
    <dgm:forEach name="Name1" axis="ch" ptType="node">
      <dgm:layoutNode name="linNode">
        <dgm:choose name="Name2">
          <dgm:if name="Name3" func="var" arg="dir" op="equ" val="norm">
            <dgm:alg type="lin">
              <dgm:param type="linDir" val="fromL"/>
            </dgm:alg>
          </dgm:if>
          <dgm:else name="Name4">
            <dgm:alg type="lin">
              <dgm:param type="linDir" val="fromR"/>
            </dgm:alg>
          </dgm:else>
        </dgm:choose>
        <dgm:shape xmlns:r="http://schemas.openxmlformats.org/officeDocument/2006/relationships" r:blip="">
          <dgm:adjLst/>
        </dgm:shape>
        <dgm:presOf/>
        <dgm:choose name="Name5">
          <dgm:if name="Name6" func="var" arg="dir" op="equ" val="norm">
            <dgm:constrLst>
              <dgm:constr type="w" for="ch" forName="parentShp" refType="w" fact="0.4"/>
              <dgm:constr type="h" for="ch" forName="parentShp" refType="h"/>
              <dgm:constr type="w" for="ch" forName="childShp" refType="w" fact="0.6"/>
              <dgm:constr type="h" for="ch" forName="childShp" refType="h" refFor="ch" refForName="parentShp"/>
            </dgm:constrLst>
          </dgm:if>
          <dgm:else name="Name7">
            <dgm:constrLst>
              <dgm:constr type="w" for="ch" forName="parentShp" refType="w" fact="0.4"/>
              <dgm:constr type="h" for="ch" forName="parentShp" refType="h"/>
              <dgm:constr type="w" for="ch" forName="childShp" refType="w" fact="0.6"/>
              <dgm:constr type="h" for="ch" forName="childShp" refType="h" refFor="ch" refForName="parentShp"/>
            </dgm:constrLst>
          </dgm:else>
        </dgm:choose>
        <dgm:ruleLst/>
        <dgm:layoutNode name="parentShp" styleLbl="node1">
          <dgm:varLst>
            <dgm:bulletEnabled val="1"/>
          </dgm:varLst>
          <dgm:alg type="tx"/>
          <dgm:shape xmlns:r="http://schemas.openxmlformats.org/officeDocument/2006/relationships" type="roundRect" r:blip="">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layoutNode name="childShp" styleLbl="bgAccFollowNode1">
          <dgm:varLst>
            <dgm:bulletEnabled val="1"/>
          </dgm:varLst>
          <dgm:alg type="tx">
            <dgm:param type="stBulletLvl" val="1"/>
          </dgm:alg>
          <dgm:choose name="Name8">
            <dgm:if name="Name9" func="var" arg="dir" op="equ" val="norm">
              <dgm:shape xmlns:r="http://schemas.openxmlformats.org/officeDocument/2006/relationships" type="rightArrow" r:blip="" zOrderOff="-2">
                <dgm:adjLst>
                  <dgm:adj idx="1" val="0.75"/>
                </dgm:adjLst>
              </dgm:shape>
            </dgm:if>
            <dgm:else name="Name10">
              <dgm:shape xmlns:r="http://schemas.openxmlformats.org/officeDocument/2006/relationships" rot="180" type="rightArrow" r:blip="" zOrderOff="-2">
                <dgm:adjLst>
                  <dgm:adj idx="1" val="0.75"/>
                </dgm:adjLst>
              </dgm:shape>
            </dgm:else>
          </dgm:choose>
          <dgm:presOf axis="des" ptType="node"/>
          <dgm:constrLst>
            <dgm:constr type="secFontSz" refType="primFontSz"/>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dgm:forEach name="Name11" axis="followSib" ptType="sibTrans" cnt="1">
        <dgm:layoutNode name="spacing">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atin typeface="Arial" pitchFamily="34" charset="0"/>
              </a:defRPr>
            </a:lvl1pPr>
          </a:lstStyle>
          <a:p>
            <a:endParaRPr lang="fr-FR" dirty="0"/>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atin typeface="Arial" pitchFamily="34" charset="0"/>
              </a:defRPr>
            </a:lvl1pPr>
          </a:lstStyle>
          <a:p>
            <a:fld id="{D680E798-53FF-4C51-A981-953463752515}" type="datetimeFigureOut">
              <a:rPr lang="fr-FR" smtClean="0"/>
              <a:pPr/>
              <a:t>27/02/2021</a:t>
            </a:fld>
            <a:endParaRPr lang="fr-FR" dirty="0"/>
          </a:p>
        </p:txBody>
      </p:sp>
      <p:sp>
        <p:nvSpPr>
          <p:cNvPr id="4" name="Espace réservé de l'image des diapositives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fr-FR" dirty="0"/>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dirty="0"/>
              <a:t>Cliquez pour modifier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atin typeface="Arial" pitchFamily="34" charset="0"/>
              </a:defRPr>
            </a:lvl1pPr>
          </a:lstStyle>
          <a:p>
            <a:endParaRPr lang="fr-FR" dirty="0"/>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atin typeface="Arial" pitchFamily="34" charset="0"/>
              </a:defRPr>
            </a:lvl1pPr>
          </a:lstStyle>
          <a:p>
            <a:fld id="{1B06CD8F-B7ED-4A05-9FB1-A01CC0EF02CC}" type="slidenum">
              <a:rPr lang="fr-FR" smtClean="0"/>
              <a:pPr/>
              <a:t>‹N°›</a:t>
            </a:fld>
            <a:endParaRPr lang="fr-FR" dirty="0"/>
          </a:p>
        </p:txBody>
      </p:sp>
    </p:spTree>
    <p:extLst>
      <p:ext uri="{BB962C8B-B14F-4D97-AF65-F5344CB8AC3E}">
        <p14:creationId xmlns:p14="http://schemas.microsoft.com/office/powerpoint/2010/main" val="41166269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Arial" pitchFamily="34" charset="0"/>
        <a:ea typeface="+mn-ea"/>
        <a:cs typeface="+mn-cs"/>
      </a:defRPr>
    </a:lvl1pPr>
    <a:lvl2pPr marL="457200" algn="l" defTabSz="914400" rtl="0" eaLnBrk="1" latinLnBrk="0" hangingPunct="1">
      <a:defRPr sz="1200" kern="1200">
        <a:solidFill>
          <a:schemeClr val="tx1"/>
        </a:solidFill>
        <a:latin typeface="Arial" pitchFamily="34" charset="0"/>
        <a:ea typeface="+mn-ea"/>
        <a:cs typeface="+mn-cs"/>
      </a:defRPr>
    </a:lvl2pPr>
    <a:lvl3pPr marL="914400" algn="l" defTabSz="914400" rtl="0" eaLnBrk="1" latinLnBrk="0" hangingPunct="1">
      <a:defRPr sz="1200" kern="1200">
        <a:solidFill>
          <a:schemeClr val="tx1"/>
        </a:solidFill>
        <a:latin typeface="Arial" pitchFamily="34" charset="0"/>
        <a:ea typeface="+mn-ea"/>
        <a:cs typeface="+mn-cs"/>
      </a:defRPr>
    </a:lvl3pPr>
    <a:lvl4pPr marL="1371600" algn="l" defTabSz="914400" rtl="0" eaLnBrk="1" latinLnBrk="0" hangingPunct="1">
      <a:defRPr sz="1200" kern="1200">
        <a:solidFill>
          <a:schemeClr val="tx1"/>
        </a:solidFill>
        <a:latin typeface="Arial" pitchFamily="34" charset="0"/>
        <a:ea typeface="+mn-ea"/>
        <a:cs typeface="+mn-cs"/>
      </a:defRPr>
    </a:lvl4pPr>
    <a:lvl5pPr marL="1828800" algn="l" defTabSz="914400" rtl="0" eaLnBrk="1" latinLnBrk="0" hangingPunct="1">
      <a:defRPr sz="1200" kern="1200">
        <a:solidFill>
          <a:schemeClr val="tx1"/>
        </a:solidFill>
        <a:latin typeface="Arial"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Couverture">
    <p:spTree>
      <p:nvGrpSpPr>
        <p:cNvPr id="1" name=""/>
        <p:cNvGrpSpPr/>
        <p:nvPr/>
      </p:nvGrpSpPr>
      <p:grpSpPr>
        <a:xfrm>
          <a:off x="0" y="0"/>
          <a:ext cx="0" cy="0"/>
          <a:chOff x="0" y="0"/>
          <a:chExt cx="0" cy="0"/>
        </a:xfrm>
      </p:grpSpPr>
      <p:sp>
        <p:nvSpPr>
          <p:cNvPr id="4" name="Espace réservé de la date 3"/>
          <p:cNvSpPr>
            <a:spLocks noGrp="1"/>
          </p:cNvSpPr>
          <p:nvPr>
            <p:ph type="dt" sz="half" idx="10"/>
          </p:nvPr>
        </p:nvSpPr>
        <p:spPr bwMode="gray">
          <a:xfrm>
            <a:off x="0" y="4963500"/>
            <a:ext cx="180000" cy="180000"/>
          </a:xfrm>
          <a:ln>
            <a:solidFill>
              <a:schemeClr val="tx1">
                <a:alpha val="0"/>
              </a:schemeClr>
            </a:solidFill>
          </a:ln>
        </p:spPr>
        <p:txBody>
          <a:bodyPr/>
          <a:lstStyle>
            <a:lvl1pPr>
              <a:defRPr sz="100">
                <a:solidFill>
                  <a:schemeClr val="tx1">
                    <a:alpha val="0"/>
                  </a:schemeClr>
                </a:solidFill>
              </a:defRPr>
            </a:lvl1pPr>
          </a:lstStyle>
          <a:p>
            <a:r>
              <a:rPr lang="fr-FR" smtClean="0"/>
              <a:t>02/03/2021</a:t>
            </a:r>
            <a:endParaRPr lang="fr-FR" dirty="0"/>
          </a:p>
        </p:txBody>
      </p:sp>
      <p:sp>
        <p:nvSpPr>
          <p:cNvPr id="6" name="Espace réservé du numéro de diapositive 5"/>
          <p:cNvSpPr>
            <a:spLocks noGrp="1"/>
          </p:cNvSpPr>
          <p:nvPr>
            <p:ph type="sldNum" sz="quarter" idx="12"/>
          </p:nvPr>
        </p:nvSpPr>
        <p:spPr bwMode="gray">
          <a:xfrm>
            <a:off x="0" y="4963500"/>
            <a:ext cx="180000" cy="180000"/>
          </a:xfrm>
          <a:ln>
            <a:solidFill>
              <a:schemeClr val="tx1">
                <a:alpha val="0"/>
              </a:schemeClr>
            </a:solidFill>
          </a:ln>
        </p:spPr>
        <p:txBody>
          <a:bodyPr/>
          <a:lstStyle>
            <a:lvl1pPr>
              <a:defRPr sz="100">
                <a:solidFill>
                  <a:schemeClr val="tx1">
                    <a:alpha val="0"/>
                  </a:schemeClr>
                </a:solidFill>
              </a:defRPr>
            </a:lvl1pPr>
          </a:lstStyle>
          <a:p>
            <a:fld id="{10C140CD-8AED-46FF-A9A2-77308F3F39AE}" type="slidenum">
              <a:rPr lang="fr-FR" smtClean="0"/>
              <a:pPr/>
              <a:t>‹N°›</a:t>
            </a:fld>
            <a:endParaRPr lang="fr-FR" dirty="0"/>
          </a:p>
        </p:txBody>
      </p:sp>
      <p:sp>
        <p:nvSpPr>
          <p:cNvPr id="5" name="Espace réservé du pied de page 4"/>
          <p:cNvSpPr>
            <a:spLocks noGrp="1"/>
          </p:cNvSpPr>
          <p:nvPr>
            <p:ph type="ftr" sz="quarter" idx="11"/>
          </p:nvPr>
        </p:nvSpPr>
        <p:spPr bwMode="gray">
          <a:xfrm>
            <a:off x="720000" y="3919897"/>
            <a:ext cx="3240000" cy="900000"/>
          </a:xfrm>
        </p:spPr>
        <p:txBody>
          <a:bodyPr anchor="b" anchorCtr="0"/>
          <a:lstStyle>
            <a:lvl1pPr>
              <a:defRPr sz="1150"/>
            </a:lvl1pPr>
          </a:lstStyle>
          <a:p>
            <a:r>
              <a:rPr lang="fr-FR" smtClean="0"/>
              <a:t>Formation Continue des Directeurs d'Ecole - Session 3</a:t>
            </a:r>
            <a:endParaRPr lang="fr-FR" dirty="0"/>
          </a:p>
        </p:txBody>
      </p:sp>
      <p:sp>
        <p:nvSpPr>
          <p:cNvPr id="7" name="Titre 6"/>
          <p:cNvSpPr>
            <a:spLocks noGrp="1"/>
          </p:cNvSpPr>
          <p:nvPr>
            <p:ph type="title" hasCustomPrompt="1"/>
          </p:nvPr>
        </p:nvSpPr>
        <p:spPr bwMode="gray">
          <a:xfrm>
            <a:off x="0" y="0"/>
            <a:ext cx="180000" cy="180000"/>
          </a:xfrm>
          <a:ln>
            <a:solidFill>
              <a:schemeClr val="tx1">
                <a:alpha val="0"/>
              </a:schemeClr>
            </a:solidFill>
          </a:ln>
        </p:spPr>
        <p:txBody>
          <a:bodyPr/>
          <a:lstStyle>
            <a:lvl1pPr>
              <a:defRPr sz="100">
                <a:solidFill>
                  <a:schemeClr val="tx1">
                    <a:alpha val="0"/>
                  </a:schemeClr>
                </a:solidFill>
              </a:defRPr>
            </a:lvl1pPr>
          </a:lstStyle>
          <a:p>
            <a:r>
              <a:rPr lang="fr-FR" dirty="0"/>
              <a:t>Titre</a:t>
            </a:r>
          </a:p>
        </p:txBody>
      </p:sp>
      <p:pic>
        <p:nvPicPr>
          <p:cNvPr id="8" name="Image 7">
            <a:extLst>
              <a:ext uri="{FF2B5EF4-FFF2-40B4-BE49-F238E27FC236}">
                <a16:creationId xmlns:a16="http://schemas.microsoft.com/office/drawing/2014/main" id="{D74DC2EF-4B2D-374B-8735-E2E0EBAD3F9E}"/>
              </a:ext>
            </a:extLst>
          </p:cNvPr>
          <p:cNvPicPr>
            <a:picLocks noChangeAspect="1"/>
          </p:cNvPicPr>
          <p:nvPr userDrawn="1"/>
        </p:nvPicPr>
        <p:blipFill>
          <a:blip r:embed="rId2"/>
          <a:stretch>
            <a:fillRect/>
          </a:stretch>
        </p:blipFill>
        <p:spPr>
          <a:xfrm>
            <a:off x="179512" y="180001"/>
            <a:ext cx="2088232" cy="1717639"/>
          </a:xfrm>
          <a:prstGeom prst="rect">
            <a:avLst/>
          </a:prstGeom>
        </p:spPr>
      </p:pic>
    </p:spTree>
    <p:extLst>
      <p:ext uri="{BB962C8B-B14F-4D97-AF65-F5344CB8AC3E}">
        <p14:creationId xmlns:p14="http://schemas.microsoft.com/office/powerpoint/2010/main" val="343261095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Titre et sous-titre">
    <p:spTree>
      <p:nvGrpSpPr>
        <p:cNvPr id="1" name=""/>
        <p:cNvGrpSpPr/>
        <p:nvPr/>
      </p:nvGrpSpPr>
      <p:grpSpPr>
        <a:xfrm>
          <a:off x="0" y="0"/>
          <a:ext cx="0" cy="0"/>
          <a:chOff x="0" y="0"/>
          <a:chExt cx="0" cy="0"/>
        </a:xfrm>
      </p:grpSpPr>
      <p:sp>
        <p:nvSpPr>
          <p:cNvPr id="7" name="Titre 6"/>
          <p:cNvSpPr>
            <a:spLocks noGrp="1"/>
          </p:cNvSpPr>
          <p:nvPr>
            <p:ph type="title" hasCustomPrompt="1"/>
          </p:nvPr>
        </p:nvSpPr>
        <p:spPr bwMode="gray">
          <a:xfrm>
            <a:off x="0" y="0"/>
            <a:ext cx="180000" cy="180000"/>
          </a:xfrm>
          <a:ln>
            <a:solidFill>
              <a:schemeClr val="tx1">
                <a:alpha val="0"/>
              </a:schemeClr>
            </a:solidFill>
          </a:ln>
        </p:spPr>
        <p:txBody>
          <a:bodyPr/>
          <a:lstStyle>
            <a:lvl1pPr>
              <a:defRPr sz="100">
                <a:solidFill>
                  <a:schemeClr val="tx1">
                    <a:alpha val="0"/>
                  </a:schemeClr>
                </a:solidFill>
              </a:defRPr>
            </a:lvl1pPr>
          </a:lstStyle>
          <a:p>
            <a:r>
              <a:rPr lang="fr-FR" dirty="0"/>
              <a:t>Titre</a:t>
            </a:r>
          </a:p>
        </p:txBody>
      </p:sp>
      <p:sp>
        <p:nvSpPr>
          <p:cNvPr id="2" name="Espace réservé de la date 1"/>
          <p:cNvSpPr>
            <a:spLocks noGrp="1"/>
          </p:cNvSpPr>
          <p:nvPr>
            <p:ph type="dt" sz="half" idx="10"/>
          </p:nvPr>
        </p:nvSpPr>
        <p:spPr bwMode="gray"/>
        <p:txBody>
          <a:bodyPr/>
          <a:lstStyle/>
          <a:p>
            <a:pPr algn="r"/>
            <a:r>
              <a:rPr lang="fr-FR" cap="all" smtClean="0"/>
              <a:t>02/03/2021</a:t>
            </a:r>
            <a:endParaRPr lang="fr-FR" cap="all" dirty="0"/>
          </a:p>
        </p:txBody>
      </p:sp>
      <p:sp>
        <p:nvSpPr>
          <p:cNvPr id="3" name="Espace réservé du pied de page 2"/>
          <p:cNvSpPr>
            <a:spLocks noGrp="1"/>
          </p:cNvSpPr>
          <p:nvPr>
            <p:ph type="ftr" sz="quarter" idx="11"/>
          </p:nvPr>
        </p:nvSpPr>
        <p:spPr bwMode="gray"/>
        <p:txBody>
          <a:bodyPr/>
          <a:lstStyle>
            <a:lvl1pPr>
              <a:defRPr/>
            </a:lvl1pPr>
          </a:lstStyle>
          <a:p>
            <a:r>
              <a:rPr lang="fr-FR" smtClean="0"/>
              <a:t>Formation Continue des Directeurs d'Ecole - Session 3</a:t>
            </a:r>
            <a:endParaRPr lang="fr-FR" dirty="0"/>
          </a:p>
        </p:txBody>
      </p:sp>
      <p:sp>
        <p:nvSpPr>
          <p:cNvPr id="8" name="Espace réservé du numéro de diapositive 7"/>
          <p:cNvSpPr>
            <a:spLocks noGrp="1"/>
          </p:cNvSpPr>
          <p:nvPr>
            <p:ph type="sldNum" sz="quarter" idx="12"/>
          </p:nvPr>
        </p:nvSpPr>
        <p:spPr bwMode="gray"/>
        <p:txBody>
          <a:bodyPr/>
          <a:lstStyle/>
          <a:p>
            <a:fld id="{733122C9-A0B9-462F-8757-0847AD287B63}" type="slidenum">
              <a:rPr lang="fr-FR" smtClean="0"/>
              <a:pPr/>
              <a:t>‹N°›</a:t>
            </a:fld>
            <a:endParaRPr lang="fr-FR" dirty="0"/>
          </a:p>
        </p:txBody>
      </p:sp>
      <p:sp>
        <p:nvSpPr>
          <p:cNvPr id="11" name="Espace réservé du texte 10"/>
          <p:cNvSpPr>
            <a:spLocks noGrp="1"/>
          </p:cNvSpPr>
          <p:nvPr>
            <p:ph type="body" sz="quarter" idx="13" hasCustomPrompt="1"/>
          </p:nvPr>
        </p:nvSpPr>
        <p:spPr bwMode="gray">
          <a:xfrm>
            <a:off x="360000" y="2346046"/>
            <a:ext cx="8424000" cy="2077200"/>
          </a:xfrm>
        </p:spPr>
        <p:txBody>
          <a:bodyPr/>
          <a:lstStyle>
            <a:lvl1pPr>
              <a:lnSpc>
                <a:spcPct val="90000"/>
              </a:lnSpc>
              <a:spcAft>
                <a:spcPts val="0"/>
              </a:spcAft>
              <a:defRPr sz="3250" b="1" cap="all" baseline="0"/>
            </a:lvl1pPr>
            <a:lvl2pPr marL="0" indent="0">
              <a:spcBef>
                <a:spcPts val="500"/>
              </a:spcBef>
              <a:spcAft>
                <a:spcPts val="0"/>
              </a:spcAft>
              <a:buNone/>
              <a:defRPr sz="1850"/>
            </a:lvl2pPr>
          </a:lstStyle>
          <a:p>
            <a:pPr lvl="0"/>
            <a:r>
              <a:rPr lang="fr-FR" dirty="0"/>
              <a:t>Titre</a:t>
            </a:r>
          </a:p>
          <a:p>
            <a:pPr lvl="1"/>
            <a:r>
              <a:rPr lang="fr-FR" dirty="0"/>
              <a:t>Sous-titre</a:t>
            </a:r>
          </a:p>
        </p:txBody>
      </p:sp>
      <p:cxnSp>
        <p:nvCxnSpPr>
          <p:cNvPr id="12" name="Connecteur droit 11"/>
          <p:cNvCxnSpPr/>
          <p:nvPr userDrawn="1"/>
        </p:nvCxnSpPr>
        <p:spPr bwMode="gray">
          <a:xfrm>
            <a:off x="360000" y="4784400"/>
            <a:ext cx="8424000" cy="0"/>
          </a:xfrm>
          <a:prstGeom prst="line">
            <a:avLst/>
          </a:prstGeom>
          <a:ln w="10160">
            <a:solidFill>
              <a:schemeClr val="tx1"/>
            </a:solidFill>
          </a:ln>
        </p:spPr>
        <p:style>
          <a:lnRef idx="1">
            <a:schemeClr val="accent1"/>
          </a:lnRef>
          <a:fillRef idx="0">
            <a:schemeClr val="accent1"/>
          </a:fillRef>
          <a:effectRef idx="0">
            <a:schemeClr val="accent1"/>
          </a:effectRef>
          <a:fontRef idx="minor">
            <a:schemeClr val="tx1"/>
          </a:fontRef>
        </p:style>
      </p:cxnSp>
      <p:pic>
        <p:nvPicPr>
          <p:cNvPr id="10" name="Image 9">
            <a:extLst>
              <a:ext uri="{FF2B5EF4-FFF2-40B4-BE49-F238E27FC236}">
                <a16:creationId xmlns:a16="http://schemas.microsoft.com/office/drawing/2014/main" id="{EC04E4D8-81BF-1E49-863C-5693067E1797}"/>
              </a:ext>
            </a:extLst>
          </p:cNvPr>
          <p:cNvPicPr>
            <a:picLocks noChangeAspect="1"/>
          </p:cNvPicPr>
          <p:nvPr userDrawn="1"/>
        </p:nvPicPr>
        <p:blipFill>
          <a:blip r:embed="rId2"/>
          <a:stretch>
            <a:fillRect/>
          </a:stretch>
        </p:blipFill>
        <p:spPr>
          <a:xfrm>
            <a:off x="179512" y="180000"/>
            <a:ext cx="2152829" cy="1770772"/>
          </a:xfrm>
          <a:prstGeom prst="rect">
            <a:avLst/>
          </a:prstGeom>
        </p:spPr>
      </p:pic>
    </p:spTree>
    <p:extLst>
      <p:ext uri="{BB962C8B-B14F-4D97-AF65-F5344CB8AC3E}">
        <p14:creationId xmlns:p14="http://schemas.microsoft.com/office/powerpoint/2010/main" val="34839045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ommaire">
    <p:spTree>
      <p:nvGrpSpPr>
        <p:cNvPr id="1" name=""/>
        <p:cNvGrpSpPr/>
        <p:nvPr/>
      </p:nvGrpSpPr>
      <p:grpSpPr>
        <a:xfrm>
          <a:off x="0" y="0"/>
          <a:ext cx="0" cy="0"/>
          <a:chOff x="0" y="0"/>
          <a:chExt cx="0" cy="0"/>
        </a:xfrm>
      </p:grpSpPr>
      <p:sp>
        <p:nvSpPr>
          <p:cNvPr id="2" name="Titre 1"/>
          <p:cNvSpPr>
            <a:spLocks noGrp="1"/>
          </p:cNvSpPr>
          <p:nvPr>
            <p:ph type="title" hasCustomPrompt="1"/>
          </p:nvPr>
        </p:nvSpPr>
        <p:spPr bwMode="gray">
          <a:xfrm>
            <a:off x="359999" y="900000"/>
            <a:ext cx="8424000" cy="720000"/>
          </a:xfrm>
        </p:spPr>
        <p:txBody>
          <a:bodyPr/>
          <a:lstStyle>
            <a:lvl1pPr>
              <a:defRPr/>
            </a:lvl1pPr>
          </a:lstStyle>
          <a:p>
            <a:r>
              <a:rPr lang="fr-FR" dirty="0"/>
              <a:t>Titre</a:t>
            </a:r>
          </a:p>
        </p:txBody>
      </p:sp>
      <p:sp>
        <p:nvSpPr>
          <p:cNvPr id="3" name="Espace réservé de la date 2"/>
          <p:cNvSpPr>
            <a:spLocks noGrp="1"/>
          </p:cNvSpPr>
          <p:nvPr>
            <p:ph type="dt" sz="half" idx="10"/>
          </p:nvPr>
        </p:nvSpPr>
        <p:spPr bwMode="gray"/>
        <p:txBody>
          <a:bodyPr/>
          <a:lstStyle/>
          <a:p>
            <a:pPr algn="r"/>
            <a:r>
              <a:rPr lang="fr-FR" cap="all" smtClean="0"/>
              <a:t>02/03/2021</a:t>
            </a:r>
            <a:endParaRPr lang="fr-FR" cap="all" dirty="0"/>
          </a:p>
        </p:txBody>
      </p:sp>
      <p:sp>
        <p:nvSpPr>
          <p:cNvPr id="4" name="Espace réservé du pied de page 3"/>
          <p:cNvSpPr>
            <a:spLocks noGrp="1"/>
          </p:cNvSpPr>
          <p:nvPr>
            <p:ph type="ftr" sz="quarter" idx="11"/>
          </p:nvPr>
        </p:nvSpPr>
        <p:spPr bwMode="gray"/>
        <p:txBody>
          <a:bodyPr/>
          <a:lstStyle>
            <a:lvl1pPr>
              <a:defRPr/>
            </a:lvl1pPr>
          </a:lstStyle>
          <a:p>
            <a:r>
              <a:rPr lang="fr-FR" smtClean="0"/>
              <a:t>Formation Continue des Directeurs d'Ecole - Session 3</a:t>
            </a:r>
            <a:endParaRPr lang="fr-FR" dirty="0"/>
          </a:p>
        </p:txBody>
      </p:sp>
      <p:sp>
        <p:nvSpPr>
          <p:cNvPr id="5" name="Espace réservé du numéro de diapositive 4"/>
          <p:cNvSpPr>
            <a:spLocks noGrp="1"/>
          </p:cNvSpPr>
          <p:nvPr>
            <p:ph type="sldNum" sz="quarter" idx="12"/>
          </p:nvPr>
        </p:nvSpPr>
        <p:spPr bwMode="gray"/>
        <p:txBody>
          <a:bodyPr/>
          <a:lstStyle/>
          <a:p>
            <a:fld id="{733122C9-A0B9-462F-8757-0847AD287B63}" type="slidenum">
              <a:rPr lang="fr-FR" smtClean="0"/>
              <a:pPr/>
              <a:t>‹N°›</a:t>
            </a:fld>
            <a:endParaRPr lang="fr-FR" dirty="0"/>
          </a:p>
        </p:txBody>
      </p:sp>
      <p:sp>
        <p:nvSpPr>
          <p:cNvPr id="8" name="Espace réservé du texte 7"/>
          <p:cNvSpPr>
            <a:spLocks noGrp="1"/>
          </p:cNvSpPr>
          <p:nvPr>
            <p:ph type="body" sz="quarter" idx="13" hasCustomPrompt="1"/>
          </p:nvPr>
        </p:nvSpPr>
        <p:spPr bwMode="gray">
          <a:xfrm>
            <a:off x="359998" y="1891968"/>
            <a:ext cx="2520000" cy="2530800"/>
          </a:xfrm>
        </p:spPr>
        <p:txBody>
          <a:bodyPr/>
          <a:lstStyle>
            <a:lvl1pPr marL="144000" indent="-144000">
              <a:spcBef>
                <a:spcPts val="400"/>
              </a:spcBef>
              <a:spcAft>
                <a:spcPts val="800"/>
              </a:spcAft>
              <a:buFont typeface="+mj-lt"/>
              <a:buAutoNum type="arabicPeriod"/>
              <a:defRPr b="1"/>
            </a:lvl1pPr>
            <a:lvl2pPr marL="324000" indent="-144000">
              <a:spcBef>
                <a:spcPts val="600"/>
              </a:spcBef>
              <a:spcAft>
                <a:spcPts val="800"/>
              </a:spcAft>
              <a:buFont typeface="+mj-lt"/>
              <a:buAutoNum type="alphaLcPeriod"/>
              <a:defRPr/>
            </a:lvl2pPr>
          </a:lstStyle>
          <a:p>
            <a:pPr lvl="0"/>
            <a:r>
              <a:rPr lang="fr-FR" dirty="0"/>
              <a:t>Titre de la partie</a:t>
            </a:r>
          </a:p>
          <a:p>
            <a:pPr lvl="1"/>
            <a:r>
              <a:rPr lang="fr-FR" dirty="0"/>
              <a:t>Deuxième niveau</a:t>
            </a:r>
          </a:p>
        </p:txBody>
      </p:sp>
      <p:sp>
        <p:nvSpPr>
          <p:cNvPr id="9" name="Espace réservé du texte 7"/>
          <p:cNvSpPr>
            <a:spLocks noGrp="1"/>
          </p:cNvSpPr>
          <p:nvPr>
            <p:ph type="body" sz="quarter" idx="14" hasCustomPrompt="1"/>
          </p:nvPr>
        </p:nvSpPr>
        <p:spPr bwMode="gray">
          <a:xfrm>
            <a:off x="3312000" y="1893600"/>
            <a:ext cx="2520000" cy="2530800"/>
          </a:xfrm>
        </p:spPr>
        <p:txBody>
          <a:bodyPr/>
          <a:lstStyle>
            <a:lvl1pPr marL="144000" indent="-144000">
              <a:spcBef>
                <a:spcPts val="400"/>
              </a:spcBef>
              <a:spcAft>
                <a:spcPts val="800"/>
              </a:spcAft>
              <a:buFont typeface="+mj-lt"/>
              <a:buAutoNum type="arabicPeriod"/>
              <a:defRPr b="1"/>
            </a:lvl1pPr>
            <a:lvl2pPr marL="324000" indent="-144000">
              <a:spcBef>
                <a:spcPts val="600"/>
              </a:spcBef>
              <a:spcAft>
                <a:spcPts val="800"/>
              </a:spcAft>
              <a:buFont typeface="+mj-lt"/>
              <a:buAutoNum type="alphaLcPeriod"/>
              <a:defRPr/>
            </a:lvl2pPr>
          </a:lstStyle>
          <a:p>
            <a:pPr lvl="0"/>
            <a:r>
              <a:rPr lang="fr-FR" dirty="0"/>
              <a:t>Titre de la partie</a:t>
            </a:r>
          </a:p>
          <a:p>
            <a:pPr lvl="1"/>
            <a:r>
              <a:rPr lang="fr-FR" dirty="0"/>
              <a:t>Deuxième niveau</a:t>
            </a:r>
          </a:p>
        </p:txBody>
      </p:sp>
      <p:sp>
        <p:nvSpPr>
          <p:cNvPr id="10" name="Espace réservé du texte 7"/>
          <p:cNvSpPr>
            <a:spLocks noGrp="1"/>
          </p:cNvSpPr>
          <p:nvPr>
            <p:ph type="body" sz="quarter" idx="15" hasCustomPrompt="1"/>
          </p:nvPr>
        </p:nvSpPr>
        <p:spPr bwMode="gray">
          <a:xfrm>
            <a:off x="6263999" y="1893600"/>
            <a:ext cx="2520000" cy="2530800"/>
          </a:xfrm>
        </p:spPr>
        <p:txBody>
          <a:bodyPr/>
          <a:lstStyle>
            <a:lvl1pPr marL="144000" indent="-144000">
              <a:spcBef>
                <a:spcPts val="400"/>
              </a:spcBef>
              <a:spcAft>
                <a:spcPts val="800"/>
              </a:spcAft>
              <a:buFont typeface="+mj-lt"/>
              <a:buAutoNum type="arabicPeriod"/>
              <a:defRPr b="1"/>
            </a:lvl1pPr>
            <a:lvl2pPr marL="324000" indent="-144000">
              <a:spcBef>
                <a:spcPts val="600"/>
              </a:spcBef>
              <a:spcAft>
                <a:spcPts val="800"/>
              </a:spcAft>
              <a:buFont typeface="+mj-lt"/>
              <a:buAutoNum type="alphaLcPeriod"/>
              <a:defRPr/>
            </a:lvl2pPr>
          </a:lstStyle>
          <a:p>
            <a:pPr lvl="0"/>
            <a:r>
              <a:rPr lang="fr-FR" dirty="0"/>
              <a:t>Titre de la partie</a:t>
            </a:r>
          </a:p>
          <a:p>
            <a:pPr lvl="1"/>
            <a:r>
              <a:rPr lang="fr-FR" dirty="0"/>
              <a:t>Deuxième niveau</a:t>
            </a:r>
          </a:p>
        </p:txBody>
      </p:sp>
    </p:spTree>
    <p:extLst>
      <p:ext uri="{BB962C8B-B14F-4D97-AF65-F5344CB8AC3E}">
        <p14:creationId xmlns:p14="http://schemas.microsoft.com/office/powerpoint/2010/main" val="16410304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hapitre">
    <p:spTree>
      <p:nvGrpSpPr>
        <p:cNvPr id="1" name=""/>
        <p:cNvGrpSpPr/>
        <p:nvPr/>
      </p:nvGrpSpPr>
      <p:grpSpPr>
        <a:xfrm>
          <a:off x="0" y="0"/>
          <a:ext cx="0" cy="0"/>
          <a:chOff x="0" y="0"/>
          <a:chExt cx="0" cy="0"/>
        </a:xfrm>
      </p:grpSpPr>
      <p:sp>
        <p:nvSpPr>
          <p:cNvPr id="8" name="Espace réservé pour une image  7"/>
          <p:cNvSpPr>
            <a:spLocks noGrp="1"/>
          </p:cNvSpPr>
          <p:nvPr>
            <p:ph type="pic" sz="quarter" idx="13" hasCustomPrompt="1"/>
          </p:nvPr>
        </p:nvSpPr>
        <p:spPr bwMode="gray">
          <a:xfrm>
            <a:off x="0" y="738000"/>
            <a:ext cx="9144000" cy="4406400"/>
          </a:xfrm>
          <a:solidFill>
            <a:srgbClr val="E6E5F3"/>
          </a:solidFill>
        </p:spPr>
        <p:txBody>
          <a:bodyPr tIns="1080000" anchor="ctr" anchorCtr="0"/>
          <a:lstStyle>
            <a:lvl1pPr algn="ctr">
              <a:defRPr cap="all" baseline="0"/>
            </a:lvl1pPr>
          </a:lstStyle>
          <a:p>
            <a:r>
              <a:rPr lang="fr-FR" dirty="0"/>
              <a:t>Sélectionner l’icône pour insérer une image, </a:t>
            </a:r>
            <a:br>
              <a:rPr lang="fr-FR" dirty="0"/>
            </a:br>
            <a:r>
              <a:rPr lang="fr-FR" dirty="0"/>
              <a:t>puis disposer l’image en arrière plan </a:t>
            </a:r>
            <a:br>
              <a:rPr lang="fr-FR" dirty="0"/>
            </a:br>
            <a:r>
              <a:rPr lang="fr-FR" dirty="0"/>
              <a:t>(Sélectionner l’image avec le bouton droit de la souris / </a:t>
            </a:r>
            <a:br>
              <a:rPr lang="fr-FR" dirty="0"/>
            </a:br>
            <a:r>
              <a:rPr lang="fr-FR" dirty="0"/>
              <a:t>Mettre à l’arrière plan)</a:t>
            </a:r>
          </a:p>
        </p:txBody>
      </p:sp>
      <p:sp>
        <p:nvSpPr>
          <p:cNvPr id="2" name="Titre 1"/>
          <p:cNvSpPr>
            <a:spLocks noGrp="1"/>
          </p:cNvSpPr>
          <p:nvPr>
            <p:ph type="title" hasCustomPrompt="1"/>
          </p:nvPr>
        </p:nvSpPr>
        <p:spPr bwMode="gray">
          <a:xfrm>
            <a:off x="359999" y="738000"/>
            <a:ext cx="8424000" cy="4046400"/>
          </a:xfrm>
          <a:custGeom>
            <a:avLst/>
            <a:gdLst>
              <a:gd name="connsiteX0" fmla="*/ 8424000 w 8424000"/>
              <a:gd name="connsiteY0" fmla="*/ 4046400 h 4046400"/>
              <a:gd name="connsiteX1" fmla="*/ 0 w 8424000"/>
              <a:gd name="connsiteY1" fmla="*/ 4046360 h 4046400"/>
              <a:gd name="connsiteX2" fmla="*/ 0 w 8424000"/>
              <a:gd name="connsiteY2" fmla="*/ 40 h 4046400"/>
              <a:gd name="connsiteX3" fmla="*/ 8424000 w 8424000"/>
              <a:gd name="connsiteY3" fmla="*/ 0 h 4046400"/>
              <a:gd name="connsiteX4" fmla="*/ 8424000 w 8424000"/>
              <a:gd name="connsiteY4" fmla="*/ 4046400 h 4046400"/>
              <a:gd name="connsiteX0" fmla="*/ 8424000 w 8424000"/>
              <a:gd name="connsiteY0" fmla="*/ 4046400 h 4046400"/>
              <a:gd name="connsiteX1" fmla="*/ 0 w 8424000"/>
              <a:gd name="connsiteY1" fmla="*/ 4046360 h 4046400"/>
              <a:gd name="connsiteX2" fmla="*/ 0 w 8424000"/>
              <a:gd name="connsiteY2" fmla="*/ 40 h 4046400"/>
              <a:gd name="connsiteX3" fmla="*/ 8424000 w 8424000"/>
              <a:gd name="connsiteY3" fmla="*/ 0 h 4046400"/>
              <a:gd name="connsiteX0" fmla="*/ 8424000 w 8424000"/>
              <a:gd name="connsiteY0" fmla="*/ 4046400 h 4046400"/>
              <a:gd name="connsiteX1" fmla="*/ 0 w 8424000"/>
              <a:gd name="connsiteY1" fmla="*/ 4046360 h 4046400"/>
              <a:gd name="connsiteX2" fmla="*/ 0 w 8424000"/>
              <a:gd name="connsiteY2" fmla="*/ 40 h 4046400"/>
              <a:gd name="connsiteX3" fmla="*/ 8424000 w 8424000"/>
              <a:gd name="connsiteY3" fmla="*/ 0 h 4046400"/>
              <a:gd name="connsiteX4" fmla="*/ 8424000 w 8424000"/>
              <a:gd name="connsiteY4" fmla="*/ 4046400 h 4046400"/>
              <a:gd name="connsiteX0" fmla="*/ 8424000 w 8424000"/>
              <a:gd name="connsiteY0" fmla="*/ 4046400 h 4046400"/>
              <a:gd name="connsiteX1" fmla="*/ 0 w 8424000"/>
              <a:gd name="connsiteY1" fmla="*/ 4046360 h 4046400"/>
              <a:gd name="connsiteX2" fmla="*/ 8424000 w 8424000"/>
              <a:gd name="connsiteY2" fmla="*/ 0 h 4046400"/>
              <a:gd name="connsiteX0" fmla="*/ 8424000 w 8424000"/>
              <a:gd name="connsiteY0" fmla="*/ 4046400 h 4046400"/>
              <a:gd name="connsiteX1" fmla="*/ 0 w 8424000"/>
              <a:gd name="connsiteY1" fmla="*/ 4046360 h 4046400"/>
              <a:gd name="connsiteX2" fmla="*/ 0 w 8424000"/>
              <a:gd name="connsiteY2" fmla="*/ 40 h 4046400"/>
              <a:gd name="connsiteX3" fmla="*/ 8424000 w 8424000"/>
              <a:gd name="connsiteY3" fmla="*/ 0 h 4046400"/>
              <a:gd name="connsiteX4" fmla="*/ 8424000 w 8424000"/>
              <a:gd name="connsiteY4" fmla="*/ 4046400 h 4046400"/>
              <a:gd name="connsiteX0" fmla="*/ 8424000 w 8424000"/>
              <a:gd name="connsiteY0" fmla="*/ 4046400 h 4046400"/>
              <a:gd name="connsiteX1" fmla="*/ 0 w 8424000"/>
              <a:gd name="connsiteY1" fmla="*/ 4046360 h 4046400"/>
              <a:gd name="connsiteX2" fmla="*/ 8424000 w 8424000"/>
              <a:gd name="connsiteY2" fmla="*/ 0 h 4046400"/>
              <a:gd name="connsiteX0" fmla="*/ 8424000 w 8424000"/>
              <a:gd name="connsiteY0" fmla="*/ 4046400 h 4046400"/>
              <a:gd name="connsiteX1" fmla="*/ 0 w 8424000"/>
              <a:gd name="connsiteY1" fmla="*/ 4046360 h 4046400"/>
              <a:gd name="connsiteX2" fmla="*/ 0 w 8424000"/>
              <a:gd name="connsiteY2" fmla="*/ 40 h 4046400"/>
              <a:gd name="connsiteX3" fmla="*/ 8424000 w 8424000"/>
              <a:gd name="connsiteY3" fmla="*/ 0 h 4046400"/>
              <a:gd name="connsiteX4" fmla="*/ 8424000 w 8424000"/>
              <a:gd name="connsiteY4" fmla="*/ 4046400 h 4046400"/>
              <a:gd name="connsiteX0" fmla="*/ 8424000 w 8424000"/>
              <a:gd name="connsiteY0" fmla="*/ 4046400 h 4046400"/>
              <a:gd name="connsiteX1" fmla="*/ 0 w 8424000"/>
              <a:gd name="connsiteY1" fmla="*/ 4046360 h 4046400"/>
            </a:gdLst>
            <a:ahLst/>
            <a:cxnLst>
              <a:cxn ang="0">
                <a:pos x="connsiteX0" y="connsiteY0"/>
              </a:cxn>
              <a:cxn ang="0">
                <a:pos x="connsiteX1" y="connsiteY1"/>
              </a:cxn>
            </a:cxnLst>
            <a:rect l="l" t="t" r="r" b="b"/>
            <a:pathLst>
              <a:path w="8424000" h="4046400" stroke="0" extrusionOk="0">
                <a:moveTo>
                  <a:pt x="8424000" y="4046400"/>
                </a:moveTo>
                <a:lnTo>
                  <a:pt x="0" y="4046360"/>
                </a:lnTo>
                <a:lnTo>
                  <a:pt x="0" y="40"/>
                </a:lnTo>
                <a:cubicBezTo>
                  <a:pt x="0" y="18"/>
                  <a:pt x="3771553" y="0"/>
                  <a:pt x="8424000" y="0"/>
                </a:cubicBezTo>
                <a:lnTo>
                  <a:pt x="8424000" y="4046400"/>
                </a:lnTo>
                <a:close/>
              </a:path>
              <a:path w="8424000" h="4046400" fill="none">
                <a:moveTo>
                  <a:pt x="8424000" y="4046400"/>
                </a:moveTo>
                <a:lnTo>
                  <a:pt x="0" y="4046360"/>
                </a:lnTo>
              </a:path>
            </a:pathLst>
          </a:custGeom>
          <a:solidFill>
            <a:srgbClr val="E6E5F3"/>
          </a:solidFill>
          <a:ln w="10160">
            <a:solidFill>
              <a:schemeClr val="tx1"/>
            </a:solidFill>
          </a:ln>
        </p:spPr>
        <p:txBody>
          <a:bodyPr lIns="0" bIns="360000" anchor="ctr" anchorCtr="0"/>
          <a:lstStyle>
            <a:lvl1pPr marL="396000" indent="-396000">
              <a:buFont typeface="+mj-lt"/>
              <a:buAutoNum type="arabicPeriod"/>
              <a:defRPr sz="3250"/>
            </a:lvl1pPr>
          </a:lstStyle>
          <a:p>
            <a:r>
              <a:rPr lang="fr-FR" dirty="0"/>
              <a:t>Titre</a:t>
            </a:r>
          </a:p>
        </p:txBody>
      </p:sp>
      <p:sp>
        <p:nvSpPr>
          <p:cNvPr id="3" name="Espace réservé de la date 2"/>
          <p:cNvSpPr>
            <a:spLocks noGrp="1"/>
          </p:cNvSpPr>
          <p:nvPr>
            <p:ph type="dt" sz="half" idx="10"/>
          </p:nvPr>
        </p:nvSpPr>
        <p:spPr bwMode="gray"/>
        <p:txBody>
          <a:bodyPr/>
          <a:lstStyle/>
          <a:p>
            <a:pPr algn="r"/>
            <a:r>
              <a:rPr lang="fr-FR" cap="all" smtClean="0"/>
              <a:t>02/03/2021</a:t>
            </a:r>
            <a:endParaRPr lang="fr-FR" cap="all" dirty="0"/>
          </a:p>
        </p:txBody>
      </p:sp>
      <p:sp>
        <p:nvSpPr>
          <p:cNvPr id="4" name="Espace réservé du pied de page 3"/>
          <p:cNvSpPr>
            <a:spLocks noGrp="1"/>
          </p:cNvSpPr>
          <p:nvPr>
            <p:ph type="ftr" sz="quarter" idx="11"/>
          </p:nvPr>
        </p:nvSpPr>
        <p:spPr bwMode="gray"/>
        <p:txBody>
          <a:bodyPr/>
          <a:lstStyle/>
          <a:p>
            <a:r>
              <a:rPr lang="fr-FR" smtClean="0"/>
              <a:t>Formation Continue des Directeurs d'Ecole - Session 3</a:t>
            </a:r>
            <a:endParaRPr lang="fr-FR" dirty="0"/>
          </a:p>
        </p:txBody>
      </p:sp>
      <p:sp>
        <p:nvSpPr>
          <p:cNvPr id="5" name="Espace réservé du numéro de diapositive 4"/>
          <p:cNvSpPr>
            <a:spLocks noGrp="1"/>
          </p:cNvSpPr>
          <p:nvPr>
            <p:ph type="sldNum" sz="quarter" idx="12"/>
          </p:nvPr>
        </p:nvSpPr>
        <p:spPr bwMode="gray"/>
        <p:txBody>
          <a:bodyPr/>
          <a:lstStyle/>
          <a:p>
            <a:fld id="{733122C9-A0B9-462F-8757-0847AD287B63}" type="slidenum">
              <a:rPr lang="fr-FR" smtClean="0"/>
              <a:pPr/>
              <a:t>‹N°›</a:t>
            </a:fld>
            <a:endParaRPr lang="fr-FR" dirty="0"/>
          </a:p>
        </p:txBody>
      </p:sp>
    </p:spTree>
    <p:extLst>
      <p:ext uri="{BB962C8B-B14F-4D97-AF65-F5344CB8AC3E}">
        <p14:creationId xmlns:p14="http://schemas.microsoft.com/office/powerpoint/2010/main" val="190859688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re et textes 3 colonnes">
    <p:spTree>
      <p:nvGrpSpPr>
        <p:cNvPr id="1" name=""/>
        <p:cNvGrpSpPr/>
        <p:nvPr/>
      </p:nvGrpSpPr>
      <p:grpSpPr>
        <a:xfrm>
          <a:off x="0" y="0"/>
          <a:ext cx="0" cy="0"/>
          <a:chOff x="0" y="0"/>
          <a:chExt cx="0" cy="0"/>
        </a:xfrm>
      </p:grpSpPr>
      <p:sp>
        <p:nvSpPr>
          <p:cNvPr id="2" name="Titre 1"/>
          <p:cNvSpPr>
            <a:spLocks noGrp="1"/>
          </p:cNvSpPr>
          <p:nvPr>
            <p:ph type="title" hasCustomPrompt="1"/>
          </p:nvPr>
        </p:nvSpPr>
        <p:spPr bwMode="gray">
          <a:xfrm>
            <a:off x="359999" y="900000"/>
            <a:ext cx="8424000" cy="720000"/>
          </a:xfrm>
        </p:spPr>
        <p:txBody>
          <a:bodyPr/>
          <a:lstStyle>
            <a:lvl1pPr>
              <a:defRPr/>
            </a:lvl1pPr>
          </a:lstStyle>
          <a:p>
            <a:r>
              <a:rPr lang="fr-FR" dirty="0"/>
              <a:t>Titre</a:t>
            </a:r>
          </a:p>
        </p:txBody>
      </p:sp>
      <p:sp>
        <p:nvSpPr>
          <p:cNvPr id="3" name="Espace réservé de la date 2"/>
          <p:cNvSpPr>
            <a:spLocks noGrp="1"/>
          </p:cNvSpPr>
          <p:nvPr>
            <p:ph type="dt" sz="half" idx="10"/>
          </p:nvPr>
        </p:nvSpPr>
        <p:spPr bwMode="gray"/>
        <p:txBody>
          <a:bodyPr/>
          <a:lstStyle/>
          <a:p>
            <a:pPr algn="r"/>
            <a:r>
              <a:rPr lang="fr-FR" cap="all" smtClean="0"/>
              <a:t>02/03/2021</a:t>
            </a:r>
            <a:endParaRPr lang="fr-FR" cap="all" dirty="0"/>
          </a:p>
        </p:txBody>
      </p:sp>
      <p:sp>
        <p:nvSpPr>
          <p:cNvPr id="4" name="Espace réservé du pied de page 3"/>
          <p:cNvSpPr>
            <a:spLocks noGrp="1"/>
          </p:cNvSpPr>
          <p:nvPr>
            <p:ph type="ftr" sz="quarter" idx="11"/>
          </p:nvPr>
        </p:nvSpPr>
        <p:spPr bwMode="gray"/>
        <p:txBody>
          <a:bodyPr/>
          <a:lstStyle/>
          <a:p>
            <a:r>
              <a:rPr lang="fr-FR" smtClean="0"/>
              <a:t>Formation Continue des Directeurs d'Ecole - Session 3</a:t>
            </a:r>
            <a:endParaRPr lang="fr-FR" dirty="0"/>
          </a:p>
        </p:txBody>
      </p:sp>
      <p:sp>
        <p:nvSpPr>
          <p:cNvPr id="5" name="Espace réservé du numéro de diapositive 4"/>
          <p:cNvSpPr>
            <a:spLocks noGrp="1"/>
          </p:cNvSpPr>
          <p:nvPr>
            <p:ph type="sldNum" sz="quarter" idx="12"/>
          </p:nvPr>
        </p:nvSpPr>
        <p:spPr bwMode="gray"/>
        <p:txBody>
          <a:bodyPr/>
          <a:lstStyle/>
          <a:p>
            <a:fld id="{733122C9-A0B9-462F-8757-0847AD287B63}" type="slidenum">
              <a:rPr lang="fr-FR" smtClean="0"/>
              <a:pPr/>
              <a:t>‹N°›</a:t>
            </a:fld>
            <a:endParaRPr lang="fr-FR" dirty="0"/>
          </a:p>
        </p:txBody>
      </p:sp>
      <p:sp>
        <p:nvSpPr>
          <p:cNvPr id="10" name="Espace réservé du texte 9"/>
          <p:cNvSpPr>
            <a:spLocks noGrp="1"/>
          </p:cNvSpPr>
          <p:nvPr>
            <p:ph type="body" sz="quarter" idx="13" hasCustomPrompt="1"/>
          </p:nvPr>
        </p:nvSpPr>
        <p:spPr bwMode="gray">
          <a:xfrm>
            <a:off x="3312000" y="180000"/>
            <a:ext cx="5472000" cy="360000"/>
          </a:xfrm>
        </p:spPr>
        <p:txBody>
          <a:bodyPr/>
          <a:lstStyle>
            <a:lvl1pPr marL="108000" indent="-108000" algn="r">
              <a:spcAft>
                <a:spcPts val="0"/>
              </a:spcAft>
              <a:buFont typeface="+mj-lt"/>
              <a:buAutoNum type="arabicPeriod"/>
              <a:defRPr sz="750" b="1"/>
            </a:lvl1pPr>
            <a:lvl2pPr marL="108000" indent="-108000" algn="r">
              <a:spcBef>
                <a:spcPts val="0"/>
              </a:spcBef>
              <a:spcAft>
                <a:spcPts val="0"/>
              </a:spcAft>
              <a:buFont typeface="+mj-lt"/>
              <a:buAutoNum type="alphaLcPeriod"/>
              <a:defRPr sz="750"/>
            </a:lvl2pPr>
          </a:lstStyle>
          <a:p>
            <a:pPr lvl="0"/>
            <a:r>
              <a:rPr lang="fr-FR" dirty="0"/>
              <a:t>Titre</a:t>
            </a:r>
          </a:p>
          <a:p>
            <a:pPr lvl="1"/>
            <a:r>
              <a:rPr lang="fr-FR" dirty="0"/>
              <a:t>Sous-titre</a:t>
            </a:r>
          </a:p>
        </p:txBody>
      </p:sp>
      <p:sp>
        <p:nvSpPr>
          <p:cNvPr id="12" name="Espace réservé du texte 11"/>
          <p:cNvSpPr>
            <a:spLocks noGrp="1"/>
          </p:cNvSpPr>
          <p:nvPr>
            <p:ph type="body" sz="quarter" idx="14" hasCustomPrompt="1"/>
          </p:nvPr>
        </p:nvSpPr>
        <p:spPr bwMode="gray">
          <a:xfrm>
            <a:off x="359999" y="1836000"/>
            <a:ext cx="2520000" cy="2574000"/>
          </a:xfrm>
        </p:spPr>
        <p:txBody>
          <a:bodyPr/>
          <a:lstStyle>
            <a:lvl1pPr>
              <a:defRPr/>
            </a:lvl1pPr>
            <a:lvl2pPr>
              <a:defRPr/>
            </a:lvl2pPr>
            <a:lvl3pPr>
              <a:defRPr baseline="0"/>
            </a:lvl3pPr>
            <a:lvl4pPr>
              <a:defRPr/>
            </a:lvl4pPr>
            <a:lvl5pPr>
              <a:defRPr/>
            </a:lvl5pPr>
          </a:lstStyle>
          <a:p>
            <a:pPr lvl="0"/>
            <a:r>
              <a:rPr lang="fr-FR" dirty="0"/>
              <a:t>Texte de niveau 1</a:t>
            </a:r>
          </a:p>
          <a:p>
            <a:pPr lvl="1"/>
            <a:r>
              <a:rPr lang="fr-FR" dirty="0"/>
              <a:t>Texte de niveau 2</a:t>
            </a:r>
          </a:p>
          <a:p>
            <a:pPr lvl="2"/>
            <a:r>
              <a:rPr lang="fr-FR" dirty="0"/>
              <a:t>Texte de niveau 3</a:t>
            </a:r>
          </a:p>
          <a:p>
            <a:pPr lvl="3"/>
            <a:r>
              <a:rPr lang="fr-FR" dirty="0"/>
              <a:t>Texte de niveau 4</a:t>
            </a:r>
          </a:p>
          <a:p>
            <a:pPr lvl="4"/>
            <a:r>
              <a:rPr lang="fr-FR" dirty="0"/>
              <a:t>Texte de niveau 5</a:t>
            </a:r>
          </a:p>
        </p:txBody>
      </p:sp>
      <p:sp>
        <p:nvSpPr>
          <p:cNvPr id="13" name="Espace réservé du texte 11"/>
          <p:cNvSpPr>
            <a:spLocks noGrp="1"/>
          </p:cNvSpPr>
          <p:nvPr>
            <p:ph type="body" sz="quarter" idx="15" hasCustomPrompt="1"/>
          </p:nvPr>
        </p:nvSpPr>
        <p:spPr bwMode="gray">
          <a:xfrm>
            <a:off x="3312000" y="1836000"/>
            <a:ext cx="2520000" cy="2574000"/>
          </a:xfrm>
        </p:spPr>
        <p:txBody>
          <a:bodyPr/>
          <a:lstStyle>
            <a:lvl1pPr>
              <a:defRPr/>
            </a:lvl1pPr>
            <a:lvl2pPr>
              <a:defRPr/>
            </a:lvl2pPr>
            <a:lvl3pPr>
              <a:defRPr baseline="0"/>
            </a:lvl3pPr>
            <a:lvl4pPr>
              <a:defRPr/>
            </a:lvl4pPr>
            <a:lvl5pPr>
              <a:defRPr/>
            </a:lvl5pPr>
          </a:lstStyle>
          <a:p>
            <a:pPr lvl="0"/>
            <a:r>
              <a:rPr lang="fr-FR" dirty="0"/>
              <a:t>Texte de niveau 1</a:t>
            </a:r>
          </a:p>
          <a:p>
            <a:pPr lvl="1"/>
            <a:r>
              <a:rPr lang="fr-FR" dirty="0"/>
              <a:t>Texte de niveau 2</a:t>
            </a:r>
          </a:p>
          <a:p>
            <a:pPr lvl="2"/>
            <a:r>
              <a:rPr lang="fr-FR" dirty="0"/>
              <a:t>Texte de niveau 3</a:t>
            </a:r>
          </a:p>
          <a:p>
            <a:pPr lvl="3"/>
            <a:r>
              <a:rPr lang="fr-FR" dirty="0"/>
              <a:t>Texte de niveau 4</a:t>
            </a:r>
          </a:p>
          <a:p>
            <a:pPr lvl="4"/>
            <a:r>
              <a:rPr lang="fr-FR" dirty="0"/>
              <a:t>Texte de niveau 5</a:t>
            </a:r>
          </a:p>
        </p:txBody>
      </p:sp>
      <p:sp>
        <p:nvSpPr>
          <p:cNvPr id="14" name="Espace réservé du texte 11"/>
          <p:cNvSpPr>
            <a:spLocks noGrp="1"/>
          </p:cNvSpPr>
          <p:nvPr>
            <p:ph type="body" sz="quarter" idx="16" hasCustomPrompt="1"/>
          </p:nvPr>
        </p:nvSpPr>
        <p:spPr bwMode="gray">
          <a:xfrm>
            <a:off x="6264000" y="1836000"/>
            <a:ext cx="2520000" cy="2574000"/>
          </a:xfrm>
        </p:spPr>
        <p:txBody>
          <a:bodyPr/>
          <a:lstStyle>
            <a:lvl1pPr>
              <a:defRPr/>
            </a:lvl1pPr>
            <a:lvl2pPr>
              <a:defRPr/>
            </a:lvl2pPr>
            <a:lvl3pPr>
              <a:defRPr baseline="0"/>
            </a:lvl3pPr>
            <a:lvl4pPr>
              <a:defRPr/>
            </a:lvl4pPr>
            <a:lvl5pPr>
              <a:defRPr/>
            </a:lvl5pPr>
          </a:lstStyle>
          <a:p>
            <a:pPr lvl="0"/>
            <a:r>
              <a:rPr lang="fr-FR" dirty="0"/>
              <a:t>Texte de niveau 1</a:t>
            </a:r>
          </a:p>
          <a:p>
            <a:pPr lvl="1"/>
            <a:r>
              <a:rPr lang="fr-FR" dirty="0"/>
              <a:t>Texte de niveau 2</a:t>
            </a:r>
          </a:p>
          <a:p>
            <a:pPr lvl="2"/>
            <a:r>
              <a:rPr lang="fr-FR" dirty="0"/>
              <a:t>Texte de niveau 3</a:t>
            </a:r>
          </a:p>
          <a:p>
            <a:pPr lvl="3"/>
            <a:r>
              <a:rPr lang="fr-FR" dirty="0"/>
              <a:t>Texte de niveau 4</a:t>
            </a:r>
          </a:p>
          <a:p>
            <a:pPr lvl="4"/>
            <a:r>
              <a:rPr lang="fr-FR" dirty="0"/>
              <a:t>Texte de niveau 5</a:t>
            </a:r>
          </a:p>
        </p:txBody>
      </p:sp>
    </p:spTree>
    <p:extLst>
      <p:ext uri="{BB962C8B-B14F-4D97-AF65-F5344CB8AC3E}">
        <p14:creationId xmlns:p14="http://schemas.microsoft.com/office/powerpoint/2010/main" val="384045499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userDrawn="1">
  <p:cSld name="Titre et contenu">
    <p:spTree>
      <p:nvGrpSpPr>
        <p:cNvPr id="1" name=""/>
        <p:cNvGrpSpPr/>
        <p:nvPr/>
      </p:nvGrpSpPr>
      <p:grpSpPr>
        <a:xfrm>
          <a:off x="0" y="0"/>
          <a:ext cx="0" cy="0"/>
          <a:chOff x="0" y="0"/>
          <a:chExt cx="0" cy="0"/>
        </a:xfrm>
      </p:grpSpPr>
      <p:sp>
        <p:nvSpPr>
          <p:cNvPr id="4" name="Titre 3"/>
          <p:cNvSpPr>
            <a:spLocks noGrp="1"/>
          </p:cNvSpPr>
          <p:nvPr>
            <p:ph type="title" hasCustomPrompt="1"/>
          </p:nvPr>
        </p:nvSpPr>
        <p:spPr bwMode="gray">
          <a:xfrm>
            <a:off x="359999" y="900000"/>
            <a:ext cx="8424000" cy="720000"/>
          </a:xfrm>
        </p:spPr>
        <p:txBody>
          <a:bodyPr/>
          <a:lstStyle/>
          <a:p>
            <a:r>
              <a:rPr lang="fr-FR" noProof="0" dirty="0"/>
              <a:t>Titre</a:t>
            </a:r>
            <a:endParaRPr lang="fr-FR" dirty="0"/>
          </a:p>
        </p:txBody>
      </p:sp>
      <p:sp>
        <p:nvSpPr>
          <p:cNvPr id="5" name="Espace réservé de la date 4"/>
          <p:cNvSpPr>
            <a:spLocks noGrp="1"/>
          </p:cNvSpPr>
          <p:nvPr>
            <p:ph type="dt" sz="half" idx="10"/>
          </p:nvPr>
        </p:nvSpPr>
        <p:spPr bwMode="gray"/>
        <p:txBody>
          <a:bodyPr/>
          <a:lstStyle/>
          <a:p>
            <a:pPr algn="r"/>
            <a:r>
              <a:rPr lang="fr-FR" cap="all" smtClean="0"/>
              <a:t>02/03/2021</a:t>
            </a:r>
            <a:endParaRPr lang="fr-FR" cap="all" dirty="0"/>
          </a:p>
        </p:txBody>
      </p:sp>
      <p:sp>
        <p:nvSpPr>
          <p:cNvPr id="6" name="Espace réservé du pied de page 5"/>
          <p:cNvSpPr>
            <a:spLocks noGrp="1"/>
          </p:cNvSpPr>
          <p:nvPr>
            <p:ph type="ftr" sz="quarter" idx="11"/>
          </p:nvPr>
        </p:nvSpPr>
        <p:spPr bwMode="gray"/>
        <p:txBody>
          <a:bodyPr/>
          <a:lstStyle>
            <a:lvl1pPr>
              <a:defRPr/>
            </a:lvl1pPr>
          </a:lstStyle>
          <a:p>
            <a:r>
              <a:rPr lang="fr-FR" smtClean="0"/>
              <a:t>Formation Continue des Directeurs d'Ecole - Session 3</a:t>
            </a:r>
            <a:endParaRPr lang="fr-FR" dirty="0"/>
          </a:p>
        </p:txBody>
      </p:sp>
      <p:sp>
        <p:nvSpPr>
          <p:cNvPr id="7" name="Espace réservé du numéro de diapositive 6"/>
          <p:cNvSpPr>
            <a:spLocks noGrp="1"/>
          </p:cNvSpPr>
          <p:nvPr>
            <p:ph type="sldNum" sz="quarter" idx="12"/>
          </p:nvPr>
        </p:nvSpPr>
        <p:spPr bwMode="gray"/>
        <p:txBody>
          <a:bodyPr/>
          <a:lstStyle/>
          <a:p>
            <a:fld id="{733122C9-A0B9-462F-8757-0847AD287B63}" type="slidenum">
              <a:rPr lang="fr-FR" smtClean="0"/>
              <a:pPr/>
              <a:t>‹N°›</a:t>
            </a:fld>
            <a:endParaRPr lang="fr-FR" dirty="0"/>
          </a:p>
        </p:txBody>
      </p:sp>
      <p:sp>
        <p:nvSpPr>
          <p:cNvPr id="9" name="Espace réservé du contenu 8"/>
          <p:cNvSpPr>
            <a:spLocks noGrp="1"/>
          </p:cNvSpPr>
          <p:nvPr>
            <p:ph sz="quarter" idx="14" hasCustomPrompt="1"/>
          </p:nvPr>
        </p:nvSpPr>
        <p:spPr bwMode="gray">
          <a:xfrm>
            <a:off x="359998" y="1836000"/>
            <a:ext cx="8424000" cy="2574000"/>
          </a:xfrm>
        </p:spPr>
        <p:txBody>
          <a:bodyPr/>
          <a:lstStyle>
            <a:lvl1pPr>
              <a:defRPr/>
            </a:lvl1pPr>
            <a:lvl2pPr>
              <a:defRPr/>
            </a:lvl2pPr>
            <a:lvl3pPr>
              <a:defRPr/>
            </a:lvl3pPr>
            <a:lvl4pPr>
              <a:defRPr/>
            </a:lvl4pPr>
            <a:lvl5pPr>
              <a:defRPr/>
            </a:lvl5pPr>
          </a:lstStyle>
          <a:p>
            <a:pPr lvl="0"/>
            <a:r>
              <a:rPr lang="fr-FR" dirty="0"/>
              <a:t>Texte de niveau 1</a:t>
            </a:r>
          </a:p>
          <a:p>
            <a:pPr lvl="1"/>
            <a:r>
              <a:rPr lang="fr-FR" dirty="0"/>
              <a:t>Texte de niveau 2</a:t>
            </a:r>
          </a:p>
          <a:p>
            <a:pPr lvl="2"/>
            <a:r>
              <a:rPr lang="fr-FR" dirty="0"/>
              <a:t>Texte de niveau 3</a:t>
            </a:r>
          </a:p>
          <a:p>
            <a:pPr lvl="3"/>
            <a:r>
              <a:rPr lang="fr-FR" dirty="0"/>
              <a:t>Texte de niveau 4</a:t>
            </a:r>
          </a:p>
          <a:p>
            <a:pPr lvl="4"/>
            <a:r>
              <a:rPr lang="fr-FR" dirty="0"/>
              <a:t>Texte de niveau 5</a:t>
            </a:r>
          </a:p>
        </p:txBody>
      </p:sp>
      <p:sp>
        <p:nvSpPr>
          <p:cNvPr id="15" name="Espace réservé du texte 9"/>
          <p:cNvSpPr>
            <a:spLocks noGrp="1"/>
          </p:cNvSpPr>
          <p:nvPr>
            <p:ph type="body" sz="quarter" idx="13" hasCustomPrompt="1"/>
          </p:nvPr>
        </p:nvSpPr>
        <p:spPr bwMode="gray">
          <a:xfrm>
            <a:off x="3312000" y="180000"/>
            <a:ext cx="5472000" cy="360000"/>
          </a:xfrm>
        </p:spPr>
        <p:txBody>
          <a:bodyPr/>
          <a:lstStyle>
            <a:lvl1pPr marL="108000" indent="-108000" algn="r">
              <a:spcAft>
                <a:spcPts val="0"/>
              </a:spcAft>
              <a:buFont typeface="+mj-lt"/>
              <a:buAutoNum type="arabicPeriod"/>
              <a:defRPr sz="750" b="1"/>
            </a:lvl1pPr>
            <a:lvl2pPr marL="108000" indent="-108000" algn="r">
              <a:spcBef>
                <a:spcPts val="0"/>
              </a:spcBef>
              <a:spcAft>
                <a:spcPts val="0"/>
              </a:spcAft>
              <a:buFont typeface="+mj-lt"/>
              <a:buAutoNum type="alphaLcPeriod"/>
              <a:defRPr sz="750"/>
            </a:lvl2pPr>
          </a:lstStyle>
          <a:p>
            <a:pPr lvl="0"/>
            <a:r>
              <a:rPr lang="fr-FR" dirty="0"/>
              <a:t>Titre</a:t>
            </a:r>
          </a:p>
          <a:p>
            <a:pPr lvl="1"/>
            <a:r>
              <a:rPr lang="fr-FR" dirty="0"/>
              <a:t>Sous-titre</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bwMode="gray">
          <a:xfrm>
            <a:off x="359999" y="900000"/>
            <a:ext cx="8424000" cy="720000"/>
          </a:xfrm>
          <a:prstGeom prst="rect">
            <a:avLst/>
          </a:prstGeom>
        </p:spPr>
        <p:txBody>
          <a:bodyPr vert="horz" lIns="0" tIns="0" rIns="0" bIns="0" rtlCol="0" anchor="t" anchorCtr="0">
            <a:noAutofit/>
          </a:bodyPr>
          <a:lstStyle/>
          <a:p>
            <a:r>
              <a:rPr lang="fr-FR" noProof="0" dirty="0"/>
              <a:t>Titre</a:t>
            </a:r>
          </a:p>
        </p:txBody>
      </p:sp>
      <p:sp>
        <p:nvSpPr>
          <p:cNvPr id="3" name="Espace réservé du texte 2"/>
          <p:cNvSpPr>
            <a:spLocks noGrp="1"/>
          </p:cNvSpPr>
          <p:nvPr>
            <p:ph type="body" idx="1"/>
          </p:nvPr>
        </p:nvSpPr>
        <p:spPr bwMode="gray">
          <a:xfrm>
            <a:off x="359999" y="1836000"/>
            <a:ext cx="8424000" cy="2574000"/>
          </a:xfrm>
          <a:prstGeom prst="rect">
            <a:avLst/>
          </a:prstGeom>
        </p:spPr>
        <p:txBody>
          <a:bodyPr vert="horz" lIns="0" tIns="0" rIns="0" bIns="0" rtlCol="0" anchor="t" anchorCtr="0">
            <a:noAutofit/>
          </a:bodyPr>
          <a:lstStyle/>
          <a:p>
            <a:pPr lvl="0"/>
            <a:r>
              <a:rPr lang="fr-FR" noProof="0" dirty="0"/>
              <a:t>Texte de niveau 1</a:t>
            </a:r>
          </a:p>
          <a:p>
            <a:pPr lvl="1"/>
            <a:r>
              <a:rPr lang="fr-FR" noProof="0" dirty="0"/>
              <a:t>Texte de niveau 2</a:t>
            </a:r>
          </a:p>
          <a:p>
            <a:pPr lvl="2"/>
            <a:r>
              <a:rPr lang="fr-FR" noProof="0" dirty="0"/>
              <a:t>Texte de niveau 3</a:t>
            </a:r>
          </a:p>
          <a:p>
            <a:pPr lvl="3"/>
            <a:r>
              <a:rPr lang="fr-FR" noProof="0" dirty="0"/>
              <a:t>Texte de niveau 4</a:t>
            </a:r>
          </a:p>
          <a:p>
            <a:pPr lvl="4"/>
            <a:r>
              <a:rPr lang="fr-FR" noProof="0" dirty="0"/>
              <a:t>Texte de niveau 5</a:t>
            </a:r>
          </a:p>
        </p:txBody>
      </p:sp>
      <p:sp>
        <p:nvSpPr>
          <p:cNvPr id="4" name="Espace réservé de la date 3"/>
          <p:cNvSpPr>
            <a:spLocks noGrp="1"/>
          </p:cNvSpPr>
          <p:nvPr>
            <p:ph type="dt" sz="half" idx="2"/>
          </p:nvPr>
        </p:nvSpPr>
        <p:spPr bwMode="gray">
          <a:xfrm>
            <a:off x="7614000" y="4783500"/>
            <a:ext cx="1170000" cy="360000"/>
          </a:xfrm>
          <a:prstGeom prst="rect">
            <a:avLst/>
          </a:prstGeom>
        </p:spPr>
        <p:txBody>
          <a:bodyPr vert="horz" lIns="0" tIns="0" rIns="0" bIns="0" rtlCol="0" anchor="ctr" anchorCtr="0">
            <a:noAutofit/>
          </a:bodyPr>
          <a:lstStyle>
            <a:lvl1pPr algn="ctr">
              <a:defRPr sz="750" b="1">
                <a:solidFill>
                  <a:schemeClr val="tx1"/>
                </a:solidFill>
              </a:defRPr>
            </a:lvl1pPr>
          </a:lstStyle>
          <a:p>
            <a:pPr algn="r"/>
            <a:r>
              <a:rPr lang="fr-FR" cap="all" smtClean="0"/>
              <a:t>02/03/2021</a:t>
            </a:r>
            <a:endParaRPr lang="fr-FR" cap="all" dirty="0"/>
          </a:p>
        </p:txBody>
      </p:sp>
      <p:sp>
        <p:nvSpPr>
          <p:cNvPr id="5" name="Espace réservé du pied de page 4"/>
          <p:cNvSpPr>
            <a:spLocks noGrp="1"/>
          </p:cNvSpPr>
          <p:nvPr>
            <p:ph type="ftr" sz="quarter" idx="3"/>
          </p:nvPr>
        </p:nvSpPr>
        <p:spPr bwMode="gray">
          <a:xfrm>
            <a:off x="360000" y="4783500"/>
            <a:ext cx="5904000" cy="360000"/>
          </a:xfrm>
          <a:prstGeom prst="rect">
            <a:avLst/>
          </a:prstGeom>
        </p:spPr>
        <p:txBody>
          <a:bodyPr vert="horz" lIns="0" tIns="0" rIns="0" bIns="0" rtlCol="0" anchor="ctr" anchorCtr="0">
            <a:noAutofit/>
          </a:bodyPr>
          <a:lstStyle>
            <a:lvl1pPr algn="l">
              <a:defRPr sz="750" b="1">
                <a:solidFill>
                  <a:schemeClr val="tx1"/>
                </a:solidFill>
              </a:defRPr>
            </a:lvl1pPr>
          </a:lstStyle>
          <a:p>
            <a:r>
              <a:rPr lang="fr-FR" smtClean="0"/>
              <a:t>Formation Continue des Directeurs d'Ecole - Session 3</a:t>
            </a:r>
            <a:endParaRPr lang="fr-FR" dirty="0"/>
          </a:p>
        </p:txBody>
      </p:sp>
      <p:sp>
        <p:nvSpPr>
          <p:cNvPr id="6" name="Espace réservé du numéro de diapositive 5"/>
          <p:cNvSpPr>
            <a:spLocks noGrp="1"/>
          </p:cNvSpPr>
          <p:nvPr>
            <p:ph type="sldNum" sz="quarter" idx="4"/>
          </p:nvPr>
        </p:nvSpPr>
        <p:spPr bwMode="gray">
          <a:xfrm>
            <a:off x="6264000" y="4783500"/>
            <a:ext cx="1350000" cy="360000"/>
          </a:xfrm>
          <a:prstGeom prst="rect">
            <a:avLst/>
          </a:prstGeom>
        </p:spPr>
        <p:txBody>
          <a:bodyPr vert="horz" lIns="0" tIns="0" rIns="0" bIns="0" rtlCol="0" anchor="ctr" anchorCtr="0">
            <a:noAutofit/>
          </a:bodyPr>
          <a:lstStyle>
            <a:lvl1pPr algn="r">
              <a:defRPr sz="750" b="1">
                <a:solidFill>
                  <a:schemeClr val="tx1"/>
                </a:solidFill>
              </a:defRPr>
            </a:lvl1pPr>
          </a:lstStyle>
          <a:p>
            <a:fld id="{733122C9-A0B9-462F-8757-0847AD287B63}" type="slidenum">
              <a:rPr lang="fr-FR" smtClean="0"/>
              <a:pPr/>
              <a:t>‹N°›</a:t>
            </a:fld>
            <a:endParaRPr lang="fr-FR" dirty="0"/>
          </a:p>
        </p:txBody>
      </p:sp>
      <p:cxnSp>
        <p:nvCxnSpPr>
          <p:cNvPr id="10" name="Connecteur droit 9"/>
          <p:cNvCxnSpPr/>
          <p:nvPr userDrawn="1"/>
        </p:nvCxnSpPr>
        <p:spPr bwMode="gray">
          <a:xfrm>
            <a:off x="360000" y="4784400"/>
            <a:ext cx="8424000" cy="0"/>
          </a:xfrm>
          <a:prstGeom prst="line">
            <a:avLst/>
          </a:prstGeom>
          <a:ln w="10160">
            <a:solidFill>
              <a:schemeClr val="tx1"/>
            </a:solidFill>
          </a:ln>
        </p:spPr>
        <p:style>
          <a:lnRef idx="1">
            <a:schemeClr val="accent1"/>
          </a:lnRef>
          <a:fillRef idx="0">
            <a:schemeClr val="accent1"/>
          </a:fillRef>
          <a:effectRef idx="0">
            <a:schemeClr val="accent1"/>
          </a:effectRef>
          <a:fontRef idx="minor">
            <a:schemeClr val="tx1"/>
          </a:fontRef>
        </p:style>
      </p:cxnSp>
      <p:pic>
        <p:nvPicPr>
          <p:cNvPr id="9" name="Image 8">
            <a:extLst>
              <a:ext uri="{FF2B5EF4-FFF2-40B4-BE49-F238E27FC236}">
                <a16:creationId xmlns:a16="http://schemas.microsoft.com/office/drawing/2014/main" id="{985C7C26-3777-6343-8C6F-2F6E4C4CEF2C}"/>
              </a:ext>
            </a:extLst>
          </p:cNvPr>
          <p:cNvPicPr>
            <a:picLocks noChangeAspect="1"/>
          </p:cNvPicPr>
          <p:nvPr userDrawn="1"/>
        </p:nvPicPr>
        <p:blipFill>
          <a:blip r:embed="rId8"/>
          <a:stretch>
            <a:fillRect/>
          </a:stretch>
        </p:blipFill>
        <p:spPr>
          <a:xfrm>
            <a:off x="323528" y="108000"/>
            <a:ext cx="755765" cy="621641"/>
          </a:xfrm>
          <a:prstGeom prst="rect">
            <a:avLst/>
          </a:prstGeom>
        </p:spPr>
      </p:pic>
    </p:spTree>
  </p:cSld>
  <p:clrMap bg1="lt1" tx1="dk1" bg2="lt2" tx2="dk2" accent1="accent1" accent2="accent2" accent3="accent3" accent4="accent4" accent5="accent5" accent6="accent6" hlink="hlink" folHlink="folHlink"/>
  <p:sldLayoutIdLst>
    <p:sldLayoutId id="2147483808" r:id="rId1"/>
    <p:sldLayoutId id="2147483812" r:id="rId2"/>
    <p:sldLayoutId id="2147483810" r:id="rId3"/>
    <p:sldLayoutId id="2147483811" r:id="rId4"/>
    <p:sldLayoutId id="2147483809" r:id="rId5"/>
    <p:sldLayoutId id="2147483798" r:id="rId6"/>
  </p:sldLayoutIdLst>
  <p:hf hdr="0"/>
  <p:txStyles>
    <p:titleStyle>
      <a:lvl1pPr algn="l" defTabSz="914400" rtl="0" eaLnBrk="1" latinLnBrk="0" hangingPunct="1">
        <a:lnSpc>
          <a:spcPct val="90000"/>
        </a:lnSpc>
        <a:spcBef>
          <a:spcPct val="0"/>
        </a:spcBef>
        <a:buNone/>
        <a:defRPr sz="2550" b="1" i="0" u="none" kern="1200">
          <a:solidFill>
            <a:schemeClr val="tx1"/>
          </a:solidFill>
          <a:latin typeface="+mj-lt"/>
          <a:ea typeface="+mj-ea"/>
          <a:cs typeface="+mj-cs"/>
        </a:defRPr>
      </a:lvl1pPr>
    </p:titleStyle>
    <p:bodyStyle>
      <a:lvl1pPr marL="0" indent="0" algn="l" defTabSz="914400" rtl="0" eaLnBrk="1" latinLnBrk="0" hangingPunct="1">
        <a:lnSpc>
          <a:spcPct val="100000"/>
        </a:lnSpc>
        <a:spcBef>
          <a:spcPts val="0"/>
        </a:spcBef>
        <a:spcAft>
          <a:spcPts val="500"/>
        </a:spcAft>
        <a:buFont typeface="Arial" pitchFamily="34" charset="0"/>
        <a:buNone/>
        <a:defRPr sz="1050" b="0" kern="1200">
          <a:solidFill>
            <a:schemeClr val="tx1"/>
          </a:solidFill>
          <a:latin typeface="+mn-lt"/>
          <a:ea typeface="+mn-ea"/>
          <a:cs typeface="+mn-cs"/>
        </a:defRPr>
      </a:lvl1pPr>
      <a:lvl2pPr marL="252000" indent="-72000" algn="l" defTabSz="914400" rtl="0" eaLnBrk="1" latinLnBrk="0" hangingPunct="1">
        <a:lnSpc>
          <a:spcPct val="100000"/>
        </a:lnSpc>
        <a:spcBef>
          <a:spcPts val="600"/>
        </a:spcBef>
        <a:spcAft>
          <a:spcPts val="600"/>
        </a:spcAft>
        <a:buFont typeface="Arial" pitchFamily="34" charset="0"/>
        <a:buChar char="•"/>
        <a:defRPr sz="950" b="0" i="0" u="none" kern="1200">
          <a:solidFill>
            <a:schemeClr val="tx1"/>
          </a:solidFill>
          <a:latin typeface="+mn-lt"/>
          <a:ea typeface="+mn-ea"/>
          <a:cs typeface="+mn-cs"/>
        </a:defRPr>
      </a:lvl2pPr>
      <a:lvl3pPr marL="432000" indent="-72000" algn="l" defTabSz="914400" rtl="0" eaLnBrk="1" latinLnBrk="0" hangingPunct="1">
        <a:lnSpc>
          <a:spcPct val="100000"/>
        </a:lnSpc>
        <a:spcBef>
          <a:spcPts val="100"/>
        </a:spcBef>
        <a:spcAft>
          <a:spcPts val="100"/>
        </a:spcAft>
        <a:buSzPct val="100000"/>
        <a:buFont typeface="Arial" pitchFamily="34" charset="0"/>
        <a:buChar char="•"/>
        <a:defRPr sz="850" kern="1200">
          <a:solidFill>
            <a:schemeClr val="tx1"/>
          </a:solidFill>
          <a:latin typeface="+mn-lt"/>
          <a:ea typeface="+mn-ea"/>
          <a:cs typeface="+mn-cs"/>
        </a:defRPr>
      </a:lvl3pPr>
      <a:lvl4pPr marL="612000" indent="-72000" algn="l" defTabSz="914400" rtl="0" eaLnBrk="1" latinLnBrk="0" hangingPunct="1">
        <a:lnSpc>
          <a:spcPct val="100000"/>
        </a:lnSpc>
        <a:spcBef>
          <a:spcPts val="100"/>
        </a:spcBef>
        <a:spcAft>
          <a:spcPts val="100"/>
        </a:spcAft>
        <a:buSzPct val="100000"/>
        <a:buFont typeface="Arial" pitchFamily="34" charset="0"/>
        <a:buChar char="•"/>
        <a:defRPr sz="750" kern="1200">
          <a:solidFill>
            <a:schemeClr val="tx1"/>
          </a:solidFill>
          <a:latin typeface="+mn-lt"/>
          <a:ea typeface="+mn-ea"/>
          <a:cs typeface="+mn-cs"/>
        </a:defRPr>
      </a:lvl4pPr>
      <a:lvl5pPr marL="828000" indent="-72000" algn="l" defTabSz="914400" rtl="0" eaLnBrk="1" latinLnBrk="0" hangingPunct="1">
        <a:lnSpc>
          <a:spcPct val="100000"/>
        </a:lnSpc>
        <a:spcBef>
          <a:spcPts val="100"/>
        </a:spcBef>
        <a:spcAft>
          <a:spcPts val="100"/>
        </a:spcAft>
        <a:buSzPct val="100000"/>
        <a:buFont typeface="Arial" pitchFamily="34" charset="0"/>
        <a:buChar char="•"/>
        <a:defRPr sz="7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image" Target="../media/image3.png"/><Relationship Id="rId1" Type="http://schemas.openxmlformats.org/officeDocument/2006/relationships/slideLayout" Target="../slideLayouts/slideLayout6.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re 5"/>
          <p:cNvSpPr>
            <a:spLocks noGrp="1"/>
          </p:cNvSpPr>
          <p:nvPr>
            <p:ph type="title"/>
          </p:nvPr>
        </p:nvSpPr>
        <p:spPr/>
        <p:txBody>
          <a:bodyPr/>
          <a:lstStyle/>
          <a:p>
            <a:endParaRPr lang="fr-FR"/>
          </a:p>
        </p:txBody>
      </p:sp>
      <p:sp>
        <p:nvSpPr>
          <p:cNvPr id="4" name="ZoneTexte 3">
            <a:extLst>
              <a:ext uri="{FF2B5EF4-FFF2-40B4-BE49-F238E27FC236}">
                <a16:creationId xmlns:a16="http://schemas.microsoft.com/office/drawing/2014/main" id="{53D1C603-81AA-E34A-8DD1-F761925C3120}"/>
              </a:ext>
            </a:extLst>
          </p:cNvPr>
          <p:cNvSpPr txBox="1"/>
          <p:nvPr/>
        </p:nvSpPr>
        <p:spPr>
          <a:xfrm>
            <a:off x="2082800" y="2387600"/>
            <a:ext cx="184731" cy="369332"/>
          </a:xfrm>
          <a:prstGeom prst="rect">
            <a:avLst/>
          </a:prstGeom>
          <a:noFill/>
        </p:spPr>
        <p:txBody>
          <a:bodyPr wrap="none" rtlCol="0">
            <a:spAutoFit/>
          </a:bodyPr>
          <a:lstStyle/>
          <a:p>
            <a:endParaRPr lang="fr-FR" dirty="0"/>
          </a:p>
        </p:txBody>
      </p:sp>
      <p:sp>
        <p:nvSpPr>
          <p:cNvPr id="10" name="Espace réservé du texte 5">
            <a:extLst>
              <a:ext uri="{FF2B5EF4-FFF2-40B4-BE49-F238E27FC236}">
                <a16:creationId xmlns:a16="http://schemas.microsoft.com/office/drawing/2014/main" id="{BAF45574-93EC-BB4B-805B-A4C4F831C51B}"/>
              </a:ext>
            </a:extLst>
          </p:cNvPr>
          <p:cNvSpPr txBox="1">
            <a:spLocks/>
          </p:cNvSpPr>
          <p:nvPr/>
        </p:nvSpPr>
        <p:spPr>
          <a:xfrm>
            <a:off x="180000" y="1888190"/>
            <a:ext cx="8712480" cy="1368152"/>
          </a:xfrm>
          <a:prstGeom prst="rect">
            <a:avLst/>
          </a:prstGeom>
          <a:solidFill>
            <a:srgbClr val="000091"/>
          </a:solidFill>
        </p:spPr>
        <p:txBody>
          <a:bodyPr/>
          <a:lstStyle>
            <a:lvl1pPr marL="0" indent="0" algn="l" defTabSz="914400" rtl="0" eaLnBrk="1" latinLnBrk="0" hangingPunct="1">
              <a:lnSpc>
                <a:spcPct val="100000"/>
              </a:lnSpc>
              <a:spcBef>
                <a:spcPts val="0"/>
              </a:spcBef>
              <a:spcAft>
                <a:spcPts val="500"/>
              </a:spcAft>
              <a:buFont typeface="Arial" pitchFamily="34" charset="0"/>
              <a:buNone/>
              <a:defRPr sz="1050" b="0" kern="1200">
                <a:solidFill>
                  <a:schemeClr val="tx1"/>
                </a:solidFill>
                <a:latin typeface="+mn-lt"/>
                <a:ea typeface="+mn-ea"/>
                <a:cs typeface="+mn-cs"/>
              </a:defRPr>
            </a:lvl1pPr>
            <a:lvl2pPr marL="252000" indent="-72000" algn="l" defTabSz="914400" rtl="0" eaLnBrk="1" latinLnBrk="0" hangingPunct="1">
              <a:lnSpc>
                <a:spcPct val="100000"/>
              </a:lnSpc>
              <a:spcBef>
                <a:spcPts val="600"/>
              </a:spcBef>
              <a:spcAft>
                <a:spcPts val="600"/>
              </a:spcAft>
              <a:buFont typeface="Arial" pitchFamily="34" charset="0"/>
              <a:buChar char="•"/>
              <a:defRPr sz="950" kern="1200">
                <a:solidFill>
                  <a:schemeClr val="tx1"/>
                </a:solidFill>
                <a:latin typeface="+mn-lt"/>
                <a:ea typeface="+mn-ea"/>
                <a:cs typeface="+mn-cs"/>
              </a:defRPr>
            </a:lvl2pPr>
            <a:lvl3pPr marL="432000" indent="-72000" algn="l" defTabSz="914400" rtl="0" eaLnBrk="1" latinLnBrk="0" hangingPunct="1">
              <a:lnSpc>
                <a:spcPct val="100000"/>
              </a:lnSpc>
              <a:spcBef>
                <a:spcPts val="100"/>
              </a:spcBef>
              <a:spcAft>
                <a:spcPts val="100"/>
              </a:spcAft>
              <a:buSzPct val="100000"/>
              <a:buFont typeface="Arial" pitchFamily="34" charset="0"/>
              <a:buChar char="•"/>
              <a:defRPr sz="850" kern="1200">
                <a:solidFill>
                  <a:schemeClr val="tx1"/>
                </a:solidFill>
                <a:latin typeface="+mn-lt"/>
                <a:ea typeface="+mn-ea"/>
                <a:cs typeface="+mn-cs"/>
              </a:defRPr>
            </a:lvl3pPr>
            <a:lvl4pPr marL="612000" indent="-72000" algn="l" defTabSz="914400" rtl="0" eaLnBrk="1" latinLnBrk="0" hangingPunct="1">
              <a:lnSpc>
                <a:spcPct val="100000"/>
              </a:lnSpc>
              <a:spcBef>
                <a:spcPts val="100"/>
              </a:spcBef>
              <a:spcAft>
                <a:spcPts val="100"/>
              </a:spcAft>
              <a:buSzPct val="100000"/>
              <a:buFont typeface="Arial" pitchFamily="34" charset="0"/>
              <a:buChar char="•"/>
              <a:defRPr sz="750" kern="1200">
                <a:solidFill>
                  <a:schemeClr val="tx1"/>
                </a:solidFill>
                <a:latin typeface="+mn-lt"/>
                <a:ea typeface="+mn-ea"/>
                <a:cs typeface="+mn-cs"/>
              </a:defRPr>
            </a:lvl4pPr>
            <a:lvl5pPr marL="828000" indent="-72000" algn="l" defTabSz="914400" rtl="0" eaLnBrk="1" latinLnBrk="0" hangingPunct="1">
              <a:lnSpc>
                <a:spcPct val="100000"/>
              </a:lnSpc>
              <a:spcBef>
                <a:spcPts val="100"/>
              </a:spcBef>
              <a:spcAft>
                <a:spcPts val="100"/>
              </a:spcAft>
              <a:buSzPct val="100000"/>
              <a:buFont typeface="Arial" pitchFamily="34" charset="0"/>
              <a:buChar char="•"/>
              <a:defRPr sz="7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lgn="ctr"/>
            <a:r>
              <a:rPr lang="fr-FR" sz="3600" b="1" dirty="0" smtClean="0">
                <a:solidFill>
                  <a:schemeClr val="bg1"/>
                </a:solidFill>
                <a:latin typeface="Arial Narrow" panose="020B0606020202030204" pitchFamily="34" charset="0"/>
                <a:cs typeface="Arial" panose="020B0604020202020204" pitchFamily="34" charset="0"/>
              </a:rPr>
              <a:t>Formation Continue des Directeurs d’Ecole</a:t>
            </a:r>
          </a:p>
          <a:p>
            <a:pPr algn="ctr"/>
            <a:r>
              <a:rPr lang="fr-FR" sz="3600" b="1" dirty="0" smtClean="0">
                <a:solidFill>
                  <a:schemeClr val="bg1"/>
                </a:solidFill>
                <a:latin typeface="Arial Narrow" panose="020B0606020202030204" pitchFamily="34" charset="0"/>
                <a:cs typeface="Arial" panose="020B0604020202020204" pitchFamily="34" charset="0"/>
              </a:rPr>
              <a:t>Circonscriptions RMO et RMM</a:t>
            </a:r>
            <a:endParaRPr lang="fr-FR" sz="3600" dirty="0">
              <a:solidFill>
                <a:srgbClr val="FF0000"/>
              </a:solidFill>
              <a:latin typeface="Arial Narrow" panose="020B0606020202030204" pitchFamily="34" charset="0"/>
            </a:endParaRPr>
          </a:p>
          <a:p>
            <a:pPr lvl="1" algn="ctr"/>
            <a:endParaRPr lang="fr-FR" sz="1000" dirty="0">
              <a:solidFill>
                <a:srgbClr val="FF0000"/>
              </a:solidFill>
            </a:endParaRPr>
          </a:p>
        </p:txBody>
      </p:sp>
      <p:sp>
        <p:nvSpPr>
          <p:cNvPr id="11" name="Espace réservé de la date 6">
            <a:extLst>
              <a:ext uri="{FF2B5EF4-FFF2-40B4-BE49-F238E27FC236}">
                <a16:creationId xmlns:a16="http://schemas.microsoft.com/office/drawing/2014/main" id="{21DD1E55-BC3F-2B4E-92FE-1C0A36E8A963}"/>
              </a:ext>
            </a:extLst>
          </p:cNvPr>
          <p:cNvSpPr txBox="1">
            <a:spLocks/>
          </p:cNvSpPr>
          <p:nvPr/>
        </p:nvSpPr>
        <p:spPr bwMode="gray">
          <a:xfrm>
            <a:off x="7614000" y="4783500"/>
            <a:ext cx="1170000" cy="360000"/>
          </a:xfrm>
          <a:prstGeom prst="rect">
            <a:avLst/>
          </a:prstGeom>
          <a:ln>
            <a:solidFill>
              <a:schemeClr val="tx1">
                <a:alpha val="0"/>
              </a:schemeClr>
            </a:solidFill>
          </a:ln>
        </p:spPr>
        <p:txBody>
          <a:bodyPr vert="horz" lIns="0" tIns="0" rIns="0" bIns="0" rtlCol="0" anchor="ctr" anchorCtr="0">
            <a:noAutofit/>
          </a:bodyPr>
          <a:lstStyle>
            <a:defPPr>
              <a:defRPr lang="fr-FR"/>
            </a:defPPr>
            <a:lvl1pPr marL="0" algn="ctr" defTabSz="914400" rtl="0" eaLnBrk="1" latinLnBrk="0" hangingPunct="1">
              <a:defRPr sz="100" b="1" kern="1200">
                <a:solidFill>
                  <a:schemeClr val="tx1">
                    <a:alpha val="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r>
              <a:rPr lang="fr-FR" cap="all"/>
              <a:t>17/03/2020</a:t>
            </a:r>
            <a:endParaRPr lang="fr-FR" cap="all" dirty="0"/>
          </a:p>
        </p:txBody>
      </p:sp>
      <p:sp>
        <p:nvSpPr>
          <p:cNvPr id="13" name="Espace réservé du numéro de diapositive 8">
            <a:extLst>
              <a:ext uri="{FF2B5EF4-FFF2-40B4-BE49-F238E27FC236}">
                <a16:creationId xmlns:a16="http://schemas.microsoft.com/office/drawing/2014/main" id="{F7390395-AD6F-0244-A2C8-9515709CA3E0}"/>
              </a:ext>
            </a:extLst>
          </p:cNvPr>
          <p:cNvSpPr txBox="1">
            <a:spLocks/>
          </p:cNvSpPr>
          <p:nvPr/>
        </p:nvSpPr>
        <p:spPr bwMode="gray">
          <a:xfrm>
            <a:off x="6264000" y="4783500"/>
            <a:ext cx="1350000" cy="360000"/>
          </a:xfrm>
          <a:prstGeom prst="rect">
            <a:avLst/>
          </a:prstGeom>
          <a:ln>
            <a:solidFill>
              <a:schemeClr val="tx1">
                <a:alpha val="0"/>
              </a:schemeClr>
            </a:solidFill>
          </a:ln>
        </p:spPr>
        <p:txBody>
          <a:bodyPr vert="horz" lIns="0" tIns="0" rIns="0" bIns="0" rtlCol="0" anchor="ctr" anchorCtr="0">
            <a:noAutofit/>
          </a:bodyPr>
          <a:lstStyle>
            <a:defPPr>
              <a:defRPr lang="fr-FR"/>
            </a:defPPr>
            <a:lvl1pPr marL="0" algn="r" defTabSz="914400" rtl="0" eaLnBrk="1" latinLnBrk="0" hangingPunct="1">
              <a:defRPr sz="100" b="1" kern="1200">
                <a:solidFill>
                  <a:schemeClr val="tx1">
                    <a:alpha val="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733122C9-A0B9-462F-8757-0847AD287B63}" type="slidenum">
              <a:rPr lang="fr-FR" smtClean="0"/>
              <a:pPr/>
              <a:t>1</a:t>
            </a:fld>
            <a:endParaRPr lang="fr-FR" dirty="0"/>
          </a:p>
        </p:txBody>
      </p:sp>
      <p:pic>
        <p:nvPicPr>
          <p:cNvPr id="12" name="Picture 11"/>
          <p:cNvPicPr/>
          <p:nvPr/>
        </p:nvPicPr>
        <p:blipFill>
          <a:blip r:embed="rId2"/>
          <a:stretch>
            <a:fillRect/>
          </a:stretch>
        </p:blipFill>
        <p:spPr>
          <a:xfrm>
            <a:off x="6834646" y="4054414"/>
            <a:ext cx="2057834" cy="909086"/>
          </a:xfrm>
          <a:prstGeom prst="rect">
            <a:avLst/>
          </a:prstGeom>
        </p:spPr>
      </p:pic>
      <p:sp>
        <p:nvSpPr>
          <p:cNvPr id="2" name="ZoneTexte 1"/>
          <p:cNvSpPr txBox="1"/>
          <p:nvPr/>
        </p:nvSpPr>
        <p:spPr>
          <a:xfrm>
            <a:off x="180000" y="4448133"/>
            <a:ext cx="5778144" cy="461665"/>
          </a:xfrm>
          <a:prstGeom prst="rect">
            <a:avLst/>
          </a:prstGeom>
          <a:noFill/>
        </p:spPr>
        <p:txBody>
          <a:bodyPr wrap="square" rtlCol="0">
            <a:spAutoFit/>
          </a:bodyPr>
          <a:lstStyle/>
          <a:p>
            <a:r>
              <a:rPr lang="fr-FR" sz="1200" i="1" dirty="0" smtClean="0">
                <a:latin typeface="Comic Sans MS" panose="030F0702030302020204" pitchFamily="66" charset="0"/>
              </a:rPr>
              <a:t>Thierry DE LACAZE, IEN CCPD RMO - Liliane WILLIAM, CCPD RMM</a:t>
            </a:r>
          </a:p>
          <a:p>
            <a:r>
              <a:rPr lang="fr-FR" sz="1200" i="1" dirty="0" smtClean="0">
                <a:effectLst>
                  <a:outerShdw blurRad="38100" dist="38100" dir="2700000" algn="tl">
                    <a:srgbClr val="000000">
                      <a:alpha val="43137"/>
                    </a:srgbClr>
                  </a:outerShdw>
                </a:effectLst>
                <a:latin typeface="Comic Sans MS" panose="030F0702030302020204" pitchFamily="66" charset="0"/>
              </a:rPr>
              <a:t>15 janvier 2021 - Matoury</a:t>
            </a:r>
            <a:endParaRPr lang="fr-FR" sz="1200" i="1" dirty="0">
              <a:effectLst>
                <a:outerShdw blurRad="38100" dist="38100" dir="2700000" algn="tl">
                  <a:srgbClr val="000000">
                    <a:alpha val="43137"/>
                  </a:srgbClr>
                </a:outerShdw>
              </a:effectLst>
              <a:latin typeface="Comic Sans MS" panose="030F0702030302020204" pitchFamily="66" charset="0"/>
            </a:endParaRPr>
          </a:p>
        </p:txBody>
      </p:sp>
      <p:pic>
        <p:nvPicPr>
          <p:cNvPr id="16" name="Image 1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127703" y="180000"/>
            <a:ext cx="1764777" cy="1646247"/>
          </a:xfrm>
          <a:prstGeom prst="rect">
            <a:avLst/>
          </a:prstGeom>
        </p:spPr>
      </p:pic>
    </p:spTree>
    <p:extLst>
      <p:ext uri="{BB962C8B-B14F-4D97-AF65-F5344CB8AC3E}">
        <p14:creationId xmlns:p14="http://schemas.microsoft.com/office/powerpoint/2010/main" val="62429691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pPr algn="r"/>
            <a:r>
              <a:rPr lang="fr-FR" cap="all" smtClean="0"/>
              <a:t>02/03/2021</a:t>
            </a:r>
            <a:endParaRPr lang="fr-FR" cap="all" dirty="0"/>
          </a:p>
        </p:txBody>
      </p:sp>
      <p:sp>
        <p:nvSpPr>
          <p:cNvPr id="3" name="Espace réservé du pied de page 2"/>
          <p:cNvSpPr>
            <a:spLocks noGrp="1"/>
          </p:cNvSpPr>
          <p:nvPr>
            <p:ph type="ftr" sz="quarter" idx="11"/>
          </p:nvPr>
        </p:nvSpPr>
        <p:spPr/>
        <p:txBody>
          <a:bodyPr/>
          <a:lstStyle/>
          <a:p>
            <a:r>
              <a:rPr lang="fr-FR" smtClean="0"/>
              <a:t>Formation Continue des Directeurs d'Ecole - Session 3</a:t>
            </a:r>
            <a:endParaRPr lang="fr-FR" dirty="0"/>
          </a:p>
        </p:txBody>
      </p:sp>
      <p:sp>
        <p:nvSpPr>
          <p:cNvPr id="4" name="Espace réservé du numéro de diapositive 3"/>
          <p:cNvSpPr>
            <a:spLocks noGrp="1"/>
          </p:cNvSpPr>
          <p:nvPr>
            <p:ph type="sldNum" sz="quarter" idx="12"/>
          </p:nvPr>
        </p:nvSpPr>
        <p:spPr/>
        <p:txBody>
          <a:bodyPr/>
          <a:lstStyle/>
          <a:p>
            <a:fld id="{733122C9-A0B9-462F-8757-0847AD287B63}" type="slidenum">
              <a:rPr lang="fr-FR" smtClean="0"/>
              <a:pPr/>
              <a:t>10</a:t>
            </a:fld>
            <a:endParaRPr lang="fr-FR" dirty="0"/>
          </a:p>
        </p:txBody>
      </p:sp>
      <p:pic>
        <p:nvPicPr>
          <p:cNvPr id="8" name="Image 7"/>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100392" y="176660"/>
            <a:ext cx="612649" cy="571501"/>
          </a:xfrm>
          <a:prstGeom prst="rect">
            <a:avLst/>
          </a:prstGeom>
        </p:spPr>
      </p:pic>
      <p:sp>
        <p:nvSpPr>
          <p:cNvPr id="6" name="Rectangle 5"/>
          <p:cNvSpPr/>
          <p:nvPr/>
        </p:nvSpPr>
        <p:spPr>
          <a:xfrm>
            <a:off x="899592" y="1923678"/>
            <a:ext cx="7443063" cy="646331"/>
          </a:xfrm>
          <a:prstGeom prst="rect">
            <a:avLst/>
          </a:prstGeom>
        </p:spPr>
        <p:txBody>
          <a:bodyPr wrap="none">
            <a:spAutoFit/>
          </a:bodyPr>
          <a:lstStyle/>
          <a:p>
            <a:r>
              <a:rPr lang="fr-FR" sz="3600" dirty="0" smtClean="0">
                <a:solidFill>
                  <a:srgbClr val="E1000F"/>
                </a:solidFill>
              </a:rPr>
              <a:t>Merci de votre participation active ! </a:t>
            </a:r>
            <a:endParaRPr lang="fr-FR" sz="3600" dirty="0"/>
          </a:p>
        </p:txBody>
      </p:sp>
    </p:spTree>
    <p:extLst>
      <p:ext uri="{BB962C8B-B14F-4D97-AF65-F5344CB8AC3E}">
        <p14:creationId xmlns:p14="http://schemas.microsoft.com/office/powerpoint/2010/main" val="36067585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Espace réservé de la date 19"/>
          <p:cNvSpPr>
            <a:spLocks noGrp="1"/>
          </p:cNvSpPr>
          <p:nvPr>
            <p:ph type="dt" sz="half" idx="10"/>
          </p:nvPr>
        </p:nvSpPr>
        <p:spPr/>
        <p:txBody>
          <a:bodyPr/>
          <a:lstStyle/>
          <a:p>
            <a:pPr algn="r"/>
            <a:r>
              <a:rPr lang="fr-FR" cap="all" smtClean="0"/>
              <a:t>02/03/2021</a:t>
            </a:r>
            <a:endParaRPr lang="fr-FR" cap="all" dirty="0"/>
          </a:p>
        </p:txBody>
      </p:sp>
      <p:sp>
        <p:nvSpPr>
          <p:cNvPr id="21" name="Espace réservé du pied de page 20"/>
          <p:cNvSpPr>
            <a:spLocks noGrp="1"/>
          </p:cNvSpPr>
          <p:nvPr>
            <p:ph type="ftr" sz="quarter" idx="11"/>
          </p:nvPr>
        </p:nvSpPr>
        <p:spPr/>
        <p:txBody>
          <a:bodyPr/>
          <a:lstStyle/>
          <a:p>
            <a:r>
              <a:rPr lang="fr-FR" dirty="0" smtClean="0"/>
              <a:t>Formation Continue des Directeurs d'Ecole - Session 3</a:t>
            </a:r>
            <a:endParaRPr lang="fr-FR" dirty="0"/>
          </a:p>
        </p:txBody>
      </p:sp>
      <p:sp>
        <p:nvSpPr>
          <p:cNvPr id="22" name="Espace réservé du numéro de diapositive 21"/>
          <p:cNvSpPr>
            <a:spLocks noGrp="1"/>
          </p:cNvSpPr>
          <p:nvPr>
            <p:ph type="sldNum" sz="quarter" idx="12"/>
          </p:nvPr>
        </p:nvSpPr>
        <p:spPr/>
        <p:txBody>
          <a:bodyPr/>
          <a:lstStyle/>
          <a:p>
            <a:fld id="{733122C9-A0B9-462F-8757-0847AD287B63}" type="slidenum">
              <a:rPr lang="fr-FR" smtClean="0"/>
              <a:pPr/>
              <a:t>2</a:t>
            </a:fld>
            <a:endParaRPr lang="fr-FR" dirty="0"/>
          </a:p>
        </p:txBody>
      </p:sp>
      <p:pic>
        <p:nvPicPr>
          <p:cNvPr id="3" name="Imag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100392" y="176660"/>
            <a:ext cx="612649" cy="571501"/>
          </a:xfrm>
          <a:prstGeom prst="rect">
            <a:avLst/>
          </a:prstGeom>
        </p:spPr>
      </p:pic>
      <p:sp>
        <p:nvSpPr>
          <p:cNvPr id="4" name="Rectangle 3"/>
          <p:cNvSpPr/>
          <p:nvPr/>
        </p:nvSpPr>
        <p:spPr>
          <a:xfrm>
            <a:off x="179512" y="1596279"/>
            <a:ext cx="8712968" cy="2339102"/>
          </a:xfrm>
          <a:prstGeom prst="rect">
            <a:avLst/>
          </a:prstGeom>
        </p:spPr>
        <p:txBody>
          <a:bodyPr wrap="square">
            <a:spAutoFit/>
          </a:bodyPr>
          <a:lstStyle/>
          <a:p>
            <a:pPr lvl="0"/>
            <a:r>
              <a:rPr lang="fr-FR" sz="2400" i="1" dirty="0" smtClean="0">
                <a:latin typeface="Calisto MT" panose="02040603050505030304" pitchFamily="18" charset="0"/>
              </a:rPr>
              <a:t>« Les </a:t>
            </a:r>
            <a:r>
              <a:rPr lang="fr-FR" sz="2400" i="1" dirty="0">
                <a:latin typeface="Calisto MT" panose="02040603050505030304" pitchFamily="18" charset="0"/>
              </a:rPr>
              <a:t>directeurs d'école vont bénéficier d'au moins deux jours de formation par </a:t>
            </a:r>
            <a:r>
              <a:rPr lang="fr-FR" sz="2400" i="1" dirty="0" smtClean="0">
                <a:latin typeface="Calisto MT" panose="02040603050505030304" pitchFamily="18" charset="0"/>
              </a:rPr>
              <a:t>an » </a:t>
            </a:r>
            <a:r>
              <a:rPr lang="fr-FR" sz="1600" dirty="0" smtClean="0">
                <a:latin typeface="Calisto MT" panose="02040603050505030304" pitchFamily="18" charset="0"/>
              </a:rPr>
              <a:t>(Circulaire de rentrée, </a:t>
            </a:r>
            <a:r>
              <a:rPr lang="fr-FR" altLang="fr-FR" sz="1600" dirty="0">
                <a:latin typeface="Calisto MT" panose="02040603050505030304" pitchFamily="18" charset="0"/>
              </a:rPr>
              <a:t>Bulletin officiel n° 28 du 10 juillet </a:t>
            </a:r>
            <a:r>
              <a:rPr lang="fr-FR" altLang="fr-FR" sz="1600" dirty="0" smtClean="0">
                <a:latin typeface="Calisto MT" panose="02040603050505030304" pitchFamily="18" charset="0"/>
              </a:rPr>
              <a:t>2020).</a:t>
            </a:r>
          </a:p>
          <a:p>
            <a:endParaRPr lang="fr-FR" sz="1600" dirty="0">
              <a:latin typeface="Calisto MT" panose="02040603050505030304" pitchFamily="18" charset="0"/>
            </a:endParaRPr>
          </a:p>
          <a:p>
            <a:pPr lvl="0"/>
            <a:r>
              <a:rPr lang="fr-FR" sz="2400" i="1" dirty="0" smtClean="0">
                <a:latin typeface="Calisto MT" panose="02040603050505030304" pitchFamily="18" charset="0"/>
              </a:rPr>
              <a:t>« Les </a:t>
            </a:r>
            <a:r>
              <a:rPr lang="fr-FR" sz="2400" i="1" dirty="0">
                <a:latin typeface="Calisto MT" panose="02040603050505030304" pitchFamily="18" charset="0"/>
              </a:rPr>
              <a:t>temps d'échanges entre pairs sont systématisés, afin de favoriser le développement professionnel </a:t>
            </a:r>
            <a:r>
              <a:rPr lang="fr-FR" sz="2400" i="1" dirty="0" smtClean="0">
                <a:latin typeface="Calisto MT" panose="02040603050505030304" pitchFamily="18" charset="0"/>
              </a:rPr>
              <a:t>continu » </a:t>
            </a:r>
            <a:r>
              <a:rPr lang="fr-FR" sz="1600" dirty="0" smtClean="0">
                <a:latin typeface="Calisto MT" panose="02040603050505030304" pitchFamily="18" charset="0"/>
              </a:rPr>
              <a:t>(Circulaire de la DGESCO du 25 août 2020).</a:t>
            </a:r>
            <a:endParaRPr lang="fr-FR" sz="1600" dirty="0">
              <a:latin typeface="Calisto MT" panose="02040603050505030304" pitchFamily="18" charset="0"/>
            </a:endParaRPr>
          </a:p>
          <a:p>
            <a:endParaRPr lang="fr-FR" sz="1600" dirty="0" smtClean="0">
              <a:latin typeface="Calisto MT" panose="02040603050505030304" pitchFamily="18" charset="0"/>
            </a:endParaRPr>
          </a:p>
          <a:p>
            <a:endParaRPr lang="fr-FR" dirty="0"/>
          </a:p>
        </p:txBody>
      </p:sp>
      <p:sp>
        <p:nvSpPr>
          <p:cNvPr id="17" name="ZoneTexte 16"/>
          <p:cNvSpPr txBox="1"/>
          <p:nvPr/>
        </p:nvSpPr>
        <p:spPr>
          <a:xfrm>
            <a:off x="2663403" y="627534"/>
            <a:ext cx="3600400" cy="584775"/>
          </a:xfrm>
          <a:prstGeom prst="rect">
            <a:avLst/>
          </a:prstGeom>
          <a:noFill/>
        </p:spPr>
        <p:txBody>
          <a:bodyPr wrap="square" rtlCol="0">
            <a:spAutoFit/>
          </a:bodyPr>
          <a:lstStyle/>
          <a:p>
            <a:pPr algn="r"/>
            <a:r>
              <a:rPr lang="fr-FR" sz="3200" b="1" dirty="0">
                <a:solidFill>
                  <a:srgbClr val="000091"/>
                </a:solidFill>
              </a:rPr>
              <a:t>Cadrage national</a:t>
            </a:r>
          </a:p>
        </p:txBody>
      </p:sp>
    </p:spTree>
    <p:extLst>
      <p:ext uri="{BB962C8B-B14F-4D97-AF65-F5344CB8AC3E}">
        <p14:creationId xmlns:p14="http://schemas.microsoft.com/office/powerpoint/2010/main" val="166174296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pPr algn="r"/>
            <a:r>
              <a:rPr lang="fr-FR" cap="all" smtClean="0"/>
              <a:t>02/03/2021</a:t>
            </a:r>
            <a:endParaRPr lang="fr-FR" cap="all" dirty="0"/>
          </a:p>
        </p:txBody>
      </p:sp>
      <p:sp>
        <p:nvSpPr>
          <p:cNvPr id="3" name="Espace réservé du pied de page 2"/>
          <p:cNvSpPr>
            <a:spLocks noGrp="1"/>
          </p:cNvSpPr>
          <p:nvPr>
            <p:ph type="ftr" sz="quarter" idx="11"/>
          </p:nvPr>
        </p:nvSpPr>
        <p:spPr>
          <a:xfrm>
            <a:off x="360000" y="4783500"/>
            <a:ext cx="5904000" cy="308530"/>
          </a:xfrm>
        </p:spPr>
        <p:txBody>
          <a:bodyPr/>
          <a:lstStyle/>
          <a:p>
            <a:r>
              <a:rPr lang="fr-FR" smtClean="0"/>
              <a:t>Formation Continue des Directeurs d'Ecole - Session 3</a:t>
            </a:r>
            <a:endParaRPr lang="fr-FR" dirty="0"/>
          </a:p>
        </p:txBody>
      </p:sp>
      <p:sp>
        <p:nvSpPr>
          <p:cNvPr id="4" name="Espace réservé du numéro de diapositive 3"/>
          <p:cNvSpPr>
            <a:spLocks noGrp="1"/>
          </p:cNvSpPr>
          <p:nvPr>
            <p:ph type="sldNum" sz="quarter" idx="12"/>
          </p:nvPr>
        </p:nvSpPr>
        <p:spPr/>
        <p:txBody>
          <a:bodyPr/>
          <a:lstStyle/>
          <a:p>
            <a:fld id="{733122C9-A0B9-462F-8757-0847AD287B63}" type="slidenum">
              <a:rPr lang="fr-FR" smtClean="0"/>
              <a:pPr/>
              <a:t>3</a:t>
            </a:fld>
            <a:endParaRPr lang="fr-FR" dirty="0"/>
          </a:p>
        </p:txBody>
      </p:sp>
      <p:sp>
        <p:nvSpPr>
          <p:cNvPr id="8" name="Titre 1"/>
          <p:cNvSpPr txBox="1">
            <a:spLocks/>
          </p:cNvSpPr>
          <p:nvPr/>
        </p:nvSpPr>
        <p:spPr bwMode="gray">
          <a:xfrm>
            <a:off x="3491880" y="176660"/>
            <a:ext cx="1593763" cy="389298"/>
          </a:xfrm>
          <a:prstGeom prst="rect">
            <a:avLst/>
          </a:prstGeom>
        </p:spPr>
        <p:txBody>
          <a:bodyPr vert="horz" lIns="0" tIns="0" rIns="0" bIns="0" rtlCol="0" anchor="t" anchorCtr="0">
            <a:noAutofit/>
          </a:bodyPr>
          <a:lstStyle>
            <a:lvl1pPr algn="l" defTabSz="914400" rtl="0" eaLnBrk="1" latinLnBrk="0" hangingPunct="1">
              <a:lnSpc>
                <a:spcPct val="90000"/>
              </a:lnSpc>
              <a:spcBef>
                <a:spcPct val="0"/>
              </a:spcBef>
              <a:buNone/>
              <a:defRPr sz="2550" b="1" i="0" u="none" kern="1200">
                <a:solidFill>
                  <a:schemeClr val="tx1"/>
                </a:solidFill>
                <a:latin typeface="+mj-lt"/>
                <a:ea typeface="+mj-ea"/>
                <a:cs typeface="+mj-cs"/>
              </a:defRPr>
            </a:lvl1pPr>
          </a:lstStyle>
          <a:p>
            <a:r>
              <a:rPr lang="fr-FR" dirty="0" smtClean="0">
                <a:solidFill>
                  <a:srgbClr val="0070C0"/>
                </a:solidFill>
                <a:latin typeface="Arial Black" panose="020B0A04020102020204" pitchFamily="34" charset="0"/>
              </a:rPr>
              <a:t>TOAST</a:t>
            </a:r>
            <a:endParaRPr lang="fr-FR" dirty="0">
              <a:solidFill>
                <a:srgbClr val="0070C0"/>
              </a:solidFill>
              <a:latin typeface="Arial Black" panose="020B0A04020102020204" pitchFamily="34" charset="0"/>
            </a:endParaRPr>
          </a:p>
        </p:txBody>
      </p:sp>
      <p:pic>
        <p:nvPicPr>
          <p:cNvPr id="11" name="Image 10"/>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100392" y="176660"/>
            <a:ext cx="612649" cy="571501"/>
          </a:xfrm>
          <a:prstGeom prst="rect">
            <a:avLst/>
          </a:prstGeom>
        </p:spPr>
      </p:pic>
      <p:graphicFrame>
        <p:nvGraphicFramePr>
          <p:cNvPr id="14" name="Diagramme 13"/>
          <p:cNvGraphicFramePr/>
          <p:nvPr>
            <p:extLst>
              <p:ext uri="{D42A27DB-BD31-4B8C-83A1-F6EECF244321}">
                <p14:modId xmlns:p14="http://schemas.microsoft.com/office/powerpoint/2010/main" val="2746906857"/>
              </p:ext>
            </p:extLst>
          </p:nvPr>
        </p:nvGraphicFramePr>
        <p:xfrm>
          <a:off x="179512" y="699542"/>
          <a:ext cx="8856984" cy="3983869"/>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52250378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re 9"/>
          <p:cNvSpPr>
            <a:spLocks noGrp="1"/>
          </p:cNvSpPr>
          <p:nvPr>
            <p:ph type="title"/>
          </p:nvPr>
        </p:nvSpPr>
        <p:spPr>
          <a:xfrm>
            <a:off x="1115616" y="286352"/>
            <a:ext cx="6660273" cy="432048"/>
          </a:xfrm>
        </p:spPr>
        <p:txBody>
          <a:bodyPr/>
          <a:lstStyle/>
          <a:p>
            <a:pPr algn="ctr"/>
            <a:r>
              <a:rPr lang="fr-FR" dirty="0" smtClean="0">
                <a:solidFill>
                  <a:srgbClr val="E1000F"/>
                </a:solidFill>
              </a:rPr>
              <a:t>Temps </a:t>
            </a:r>
            <a:r>
              <a:rPr lang="fr-FR" dirty="0" smtClean="0">
                <a:solidFill>
                  <a:srgbClr val="E1000F"/>
                </a:solidFill>
              </a:rPr>
              <a:t>2 </a:t>
            </a:r>
            <a:r>
              <a:rPr lang="fr-FR" dirty="0" smtClean="0">
                <a:solidFill>
                  <a:srgbClr val="E1000F"/>
                </a:solidFill>
              </a:rPr>
              <a:t>: </a:t>
            </a:r>
            <a:r>
              <a:rPr lang="fr-FR" dirty="0" smtClean="0">
                <a:solidFill>
                  <a:srgbClr val="E1000F"/>
                </a:solidFill>
              </a:rPr>
              <a:t>Responsabilités civiles et pénales du directeur</a:t>
            </a:r>
            <a:endParaRPr lang="fr-FR" dirty="0">
              <a:solidFill>
                <a:srgbClr val="E1000F"/>
              </a:solidFill>
            </a:endParaRPr>
          </a:p>
        </p:txBody>
      </p:sp>
      <p:sp>
        <p:nvSpPr>
          <p:cNvPr id="12" name="Espace réservé du contenu 11"/>
          <p:cNvSpPr>
            <a:spLocks noGrp="1"/>
          </p:cNvSpPr>
          <p:nvPr>
            <p:ph sz="quarter" idx="14"/>
          </p:nvPr>
        </p:nvSpPr>
        <p:spPr>
          <a:xfrm>
            <a:off x="360000" y="1363100"/>
            <a:ext cx="8424000" cy="2000738"/>
          </a:xfrm>
        </p:spPr>
        <p:txBody>
          <a:bodyPr/>
          <a:lstStyle/>
          <a:p>
            <a:pPr>
              <a:spcBef>
                <a:spcPts val="400"/>
              </a:spcBef>
              <a:spcAft>
                <a:spcPts val="800"/>
              </a:spcAft>
            </a:pPr>
            <a:r>
              <a:rPr lang="fr-FR" sz="2400" i="1" u="sng" dirty="0"/>
              <a:t>Consigne</a:t>
            </a:r>
            <a:r>
              <a:rPr lang="fr-FR" sz="2400" dirty="0"/>
              <a:t> : </a:t>
            </a:r>
            <a:r>
              <a:rPr lang="fr-FR" sz="2400" i="1" dirty="0" smtClean="0"/>
              <a:t>Formez huit groupes. Chaque groupe formulera des réponses aux situations qui sont proposées.</a:t>
            </a:r>
            <a:endParaRPr lang="fr-FR" sz="2400" dirty="0"/>
          </a:p>
          <a:p>
            <a:pPr>
              <a:spcBef>
                <a:spcPts val="400"/>
              </a:spcBef>
              <a:spcAft>
                <a:spcPts val="800"/>
              </a:spcAft>
            </a:pPr>
            <a:endParaRPr lang="fr-FR" sz="2400" i="1" u="sng" dirty="0" smtClean="0"/>
          </a:p>
          <a:p>
            <a:pPr>
              <a:spcBef>
                <a:spcPts val="400"/>
              </a:spcBef>
              <a:spcAft>
                <a:spcPts val="800"/>
              </a:spcAft>
            </a:pPr>
            <a:r>
              <a:rPr lang="fr-FR" sz="2400" i="1" u="sng" dirty="0" smtClean="0"/>
              <a:t>Durée</a:t>
            </a:r>
            <a:r>
              <a:rPr lang="fr-FR" sz="2400" dirty="0"/>
              <a:t> : </a:t>
            </a:r>
            <a:r>
              <a:rPr lang="fr-FR" sz="2400" dirty="0" smtClean="0"/>
              <a:t>30 minutes</a:t>
            </a:r>
            <a:endParaRPr lang="fr-FR" sz="2400" dirty="0"/>
          </a:p>
          <a:p>
            <a:pPr>
              <a:spcBef>
                <a:spcPts val="400"/>
              </a:spcBef>
              <a:spcAft>
                <a:spcPts val="800"/>
              </a:spcAft>
            </a:pPr>
            <a:endParaRPr lang="fr-FR" sz="1050" b="1" dirty="0">
              <a:solidFill>
                <a:srgbClr val="000091"/>
              </a:solidFill>
            </a:endParaRPr>
          </a:p>
        </p:txBody>
      </p:sp>
      <p:sp>
        <p:nvSpPr>
          <p:cNvPr id="2" name="Espace réservé de la date 1"/>
          <p:cNvSpPr>
            <a:spLocks noGrp="1"/>
          </p:cNvSpPr>
          <p:nvPr>
            <p:ph type="dt" sz="half" idx="10"/>
          </p:nvPr>
        </p:nvSpPr>
        <p:spPr/>
        <p:txBody>
          <a:bodyPr/>
          <a:lstStyle/>
          <a:p>
            <a:pPr algn="r"/>
            <a:r>
              <a:rPr lang="fr-FR" cap="all" smtClean="0"/>
              <a:t>02/03/2021</a:t>
            </a:r>
            <a:endParaRPr lang="fr-FR" cap="all" dirty="0"/>
          </a:p>
        </p:txBody>
      </p:sp>
      <p:sp>
        <p:nvSpPr>
          <p:cNvPr id="3" name="Espace réservé du pied de page 2"/>
          <p:cNvSpPr>
            <a:spLocks noGrp="1"/>
          </p:cNvSpPr>
          <p:nvPr>
            <p:ph type="ftr" sz="quarter" idx="11"/>
          </p:nvPr>
        </p:nvSpPr>
        <p:spPr/>
        <p:txBody>
          <a:bodyPr/>
          <a:lstStyle/>
          <a:p>
            <a:r>
              <a:rPr lang="fr-FR" smtClean="0"/>
              <a:t>Formation Continue des Directeurs d'Ecole - Session 3</a:t>
            </a:r>
            <a:endParaRPr lang="fr-FR" dirty="0"/>
          </a:p>
        </p:txBody>
      </p:sp>
      <p:sp>
        <p:nvSpPr>
          <p:cNvPr id="4" name="Espace réservé du numéro de diapositive 3"/>
          <p:cNvSpPr>
            <a:spLocks noGrp="1"/>
          </p:cNvSpPr>
          <p:nvPr>
            <p:ph type="sldNum" sz="quarter" idx="12"/>
          </p:nvPr>
        </p:nvSpPr>
        <p:spPr/>
        <p:txBody>
          <a:bodyPr/>
          <a:lstStyle/>
          <a:p>
            <a:fld id="{733122C9-A0B9-462F-8757-0847AD287B63}" type="slidenum">
              <a:rPr lang="fr-FR" smtClean="0"/>
              <a:pPr/>
              <a:t>4</a:t>
            </a:fld>
            <a:endParaRPr lang="fr-FR" dirty="0"/>
          </a:p>
        </p:txBody>
      </p:sp>
      <p:pic>
        <p:nvPicPr>
          <p:cNvPr id="8" name="Image 7"/>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100392" y="176660"/>
            <a:ext cx="612649" cy="571501"/>
          </a:xfrm>
          <a:prstGeom prst="rect">
            <a:avLst/>
          </a:prstGeom>
        </p:spPr>
      </p:pic>
    </p:spTree>
    <p:extLst>
      <p:ext uri="{BB962C8B-B14F-4D97-AF65-F5344CB8AC3E}">
        <p14:creationId xmlns:p14="http://schemas.microsoft.com/office/powerpoint/2010/main" val="327190690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re 9"/>
          <p:cNvSpPr>
            <a:spLocks noGrp="1"/>
          </p:cNvSpPr>
          <p:nvPr>
            <p:ph type="title"/>
          </p:nvPr>
        </p:nvSpPr>
        <p:spPr>
          <a:xfrm>
            <a:off x="1115616" y="286352"/>
            <a:ext cx="6660273" cy="432048"/>
          </a:xfrm>
        </p:spPr>
        <p:txBody>
          <a:bodyPr/>
          <a:lstStyle/>
          <a:p>
            <a:pPr algn="ctr"/>
            <a:r>
              <a:rPr lang="fr-FR" dirty="0" smtClean="0">
                <a:solidFill>
                  <a:srgbClr val="E1000F"/>
                </a:solidFill>
              </a:rPr>
              <a:t>Temps </a:t>
            </a:r>
            <a:r>
              <a:rPr lang="fr-FR" dirty="0" smtClean="0">
                <a:solidFill>
                  <a:srgbClr val="E1000F"/>
                </a:solidFill>
              </a:rPr>
              <a:t>2 </a:t>
            </a:r>
            <a:r>
              <a:rPr lang="fr-FR" dirty="0" smtClean="0">
                <a:solidFill>
                  <a:srgbClr val="E1000F"/>
                </a:solidFill>
              </a:rPr>
              <a:t>: </a:t>
            </a:r>
            <a:r>
              <a:rPr lang="fr-FR" dirty="0" smtClean="0">
                <a:solidFill>
                  <a:srgbClr val="E1000F"/>
                </a:solidFill>
              </a:rPr>
              <a:t>Responsabilités civiles et pénales du directeur</a:t>
            </a:r>
            <a:endParaRPr lang="fr-FR" dirty="0">
              <a:solidFill>
                <a:srgbClr val="E1000F"/>
              </a:solidFill>
            </a:endParaRPr>
          </a:p>
        </p:txBody>
      </p:sp>
      <p:sp>
        <p:nvSpPr>
          <p:cNvPr id="2" name="Espace réservé de la date 1"/>
          <p:cNvSpPr>
            <a:spLocks noGrp="1"/>
          </p:cNvSpPr>
          <p:nvPr>
            <p:ph type="dt" sz="half" idx="10"/>
          </p:nvPr>
        </p:nvSpPr>
        <p:spPr/>
        <p:txBody>
          <a:bodyPr/>
          <a:lstStyle/>
          <a:p>
            <a:pPr algn="r"/>
            <a:r>
              <a:rPr lang="fr-FR" cap="all" smtClean="0"/>
              <a:t>02/03/2021</a:t>
            </a:r>
            <a:endParaRPr lang="fr-FR" cap="all" dirty="0"/>
          </a:p>
        </p:txBody>
      </p:sp>
      <p:sp>
        <p:nvSpPr>
          <p:cNvPr id="3" name="Espace réservé du pied de page 2"/>
          <p:cNvSpPr>
            <a:spLocks noGrp="1"/>
          </p:cNvSpPr>
          <p:nvPr>
            <p:ph type="ftr" sz="quarter" idx="11"/>
          </p:nvPr>
        </p:nvSpPr>
        <p:spPr/>
        <p:txBody>
          <a:bodyPr/>
          <a:lstStyle/>
          <a:p>
            <a:r>
              <a:rPr lang="fr-FR" smtClean="0"/>
              <a:t>Formation Continue des Directeurs d'Ecole - Session 3</a:t>
            </a:r>
            <a:endParaRPr lang="fr-FR" dirty="0"/>
          </a:p>
        </p:txBody>
      </p:sp>
      <p:sp>
        <p:nvSpPr>
          <p:cNvPr id="4" name="Espace réservé du numéro de diapositive 3"/>
          <p:cNvSpPr>
            <a:spLocks noGrp="1"/>
          </p:cNvSpPr>
          <p:nvPr>
            <p:ph type="sldNum" sz="quarter" idx="12"/>
          </p:nvPr>
        </p:nvSpPr>
        <p:spPr/>
        <p:txBody>
          <a:bodyPr/>
          <a:lstStyle/>
          <a:p>
            <a:fld id="{733122C9-A0B9-462F-8757-0847AD287B63}" type="slidenum">
              <a:rPr lang="fr-FR" smtClean="0"/>
              <a:pPr/>
              <a:t>5</a:t>
            </a:fld>
            <a:endParaRPr lang="fr-FR" dirty="0"/>
          </a:p>
        </p:txBody>
      </p:sp>
      <p:pic>
        <p:nvPicPr>
          <p:cNvPr id="8" name="Image 7"/>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100392" y="176660"/>
            <a:ext cx="612649" cy="571501"/>
          </a:xfrm>
          <a:prstGeom prst="rect">
            <a:avLst/>
          </a:prstGeom>
        </p:spPr>
      </p:pic>
      <p:graphicFrame>
        <p:nvGraphicFramePr>
          <p:cNvPr id="6" name="Espace réservé du contenu 5"/>
          <p:cNvGraphicFramePr>
            <a:graphicFrameLocks noGrp="1"/>
          </p:cNvGraphicFramePr>
          <p:nvPr>
            <p:ph sz="quarter" idx="14"/>
            <p:extLst>
              <p:ext uri="{D42A27DB-BD31-4B8C-83A1-F6EECF244321}">
                <p14:modId xmlns:p14="http://schemas.microsoft.com/office/powerpoint/2010/main" val="1542562286"/>
              </p:ext>
            </p:extLst>
          </p:nvPr>
        </p:nvGraphicFramePr>
        <p:xfrm>
          <a:off x="320509" y="1131590"/>
          <a:ext cx="8423276" cy="3525520"/>
        </p:xfrm>
        <a:graphic>
          <a:graphicData uri="http://schemas.openxmlformats.org/drawingml/2006/table">
            <a:tbl>
              <a:tblPr firstRow="1" bandRow="1">
                <a:tableStyleId>{5C22544A-7EE6-4342-B048-85BDC9FD1C3A}</a:tableStyleId>
              </a:tblPr>
              <a:tblGrid>
                <a:gridCol w="1905971">
                  <a:extLst>
                    <a:ext uri="{9D8B030D-6E8A-4147-A177-3AD203B41FA5}">
                      <a16:colId xmlns:a16="http://schemas.microsoft.com/office/drawing/2014/main" val="1812954149"/>
                    </a:ext>
                  </a:extLst>
                </a:gridCol>
                <a:gridCol w="6517305">
                  <a:extLst>
                    <a:ext uri="{9D8B030D-6E8A-4147-A177-3AD203B41FA5}">
                      <a16:colId xmlns:a16="http://schemas.microsoft.com/office/drawing/2014/main" val="2812729689"/>
                    </a:ext>
                  </a:extLst>
                </a:gridCol>
              </a:tblGrid>
              <a:tr h="370840">
                <a:tc>
                  <a:txBody>
                    <a:bodyPr/>
                    <a:lstStyle/>
                    <a:p>
                      <a:pPr algn="ctr">
                        <a:lnSpc>
                          <a:spcPct val="101000"/>
                        </a:lnSpc>
                        <a:spcAft>
                          <a:spcPts val="0"/>
                        </a:spcAft>
                      </a:pPr>
                      <a:r>
                        <a:rPr lang="fr-FR" sz="2000" b="1" dirty="0" smtClean="0">
                          <a:effectLst/>
                          <a:latin typeface="Calibri" panose="020F0502020204030204" pitchFamily="34" charset="0"/>
                          <a:ea typeface="Times New Roman" panose="02020603050405020304" pitchFamily="18" charset="0"/>
                          <a:cs typeface="Times New Roman" panose="02020603050405020304" pitchFamily="18" charset="0"/>
                        </a:rPr>
                        <a:t>Thème 1</a:t>
                      </a:r>
                      <a:endParaRPr lang="fr-FR" sz="20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lnSpc>
                          <a:spcPct val="115000"/>
                        </a:lnSpc>
                        <a:spcAft>
                          <a:spcPts val="0"/>
                        </a:spcAft>
                      </a:pPr>
                      <a:r>
                        <a:rPr lang="fr-FR" sz="2000" b="1" dirty="0">
                          <a:effectLst/>
                          <a:latin typeface="Calibri" panose="020F0502020204030204" pitchFamily="34" charset="0"/>
                          <a:ea typeface="Times New Roman" panose="02020603050405020304" pitchFamily="18" charset="0"/>
                          <a:cs typeface="Times New Roman" panose="02020603050405020304" pitchFamily="18" charset="0"/>
                        </a:rPr>
                        <a:t>Questions</a:t>
                      </a:r>
                      <a:endParaRPr lang="fr-FR" sz="20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499323733"/>
                  </a:ext>
                </a:extLst>
              </a:tr>
              <a:tr h="370840">
                <a:tc>
                  <a:txBody>
                    <a:bodyPr/>
                    <a:lstStyle/>
                    <a:p>
                      <a:pPr>
                        <a:lnSpc>
                          <a:spcPct val="101000"/>
                        </a:lnSpc>
                        <a:spcAft>
                          <a:spcPts val="1200"/>
                        </a:spcAft>
                      </a:pPr>
                      <a:r>
                        <a:rPr lang="fr-FR" sz="1800" dirty="0">
                          <a:effectLst/>
                          <a:latin typeface="Calibri" panose="020F0502020204030204" pitchFamily="34" charset="0"/>
                          <a:ea typeface="Times New Roman" panose="02020603050405020304" pitchFamily="18" charset="0"/>
                          <a:cs typeface="Times New Roman" panose="02020603050405020304" pitchFamily="18" charset="0"/>
                        </a:rPr>
                        <a:t>Responsabilités hors temps scolaire règlementaire</a:t>
                      </a:r>
                    </a:p>
                  </a:txBody>
                  <a:tcPr marL="68580" marR="68580" marT="0" marB="0" anchor="ctr"/>
                </a:tc>
                <a:tc>
                  <a:txBody>
                    <a:bodyPr/>
                    <a:lstStyle/>
                    <a:p>
                      <a:pPr algn="l">
                        <a:lnSpc>
                          <a:spcPct val="100000"/>
                        </a:lnSpc>
                        <a:spcBef>
                          <a:spcPts val="0"/>
                        </a:spcBef>
                        <a:spcAft>
                          <a:spcPts val="600"/>
                        </a:spcAft>
                      </a:pPr>
                      <a:r>
                        <a:rPr lang="fr-FR" sz="1400" dirty="0">
                          <a:effectLst/>
                          <a:latin typeface="Calibri" panose="020F0502020204030204" pitchFamily="34" charset="0"/>
                          <a:ea typeface="Times New Roman" panose="02020603050405020304" pitchFamily="18" charset="0"/>
                          <a:cs typeface="Times New Roman" panose="02020603050405020304" pitchFamily="18" charset="0"/>
                        </a:rPr>
                        <a:t>- Qui est responsable des élèves déposés devant l’école avant l’heure d’ouverture de l’école ?</a:t>
                      </a:r>
                    </a:p>
                    <a:p>
                      <a:pPr algn="l">
                        <a:lnSpc>
                          <a:spcPct val="100000"/>
                        </a:lnSpc>
                        <a:spcBef>
                          <a:spcPts val="0"/>
                        </a:spcBef>
                        <a:spcAft>
                          <a:spcPts val="600"/>
                        </a:spcAft>
                      </a:pPr>
                      <a:r>
                        <a:rPr lang="fr-FR" sz="1400" dirty="0">
                          <a:effectLst/>
                          <a:latin typeface="Calibri" panose="020F0502020204030204" pitchFamily="34" charset="0"/>
                          <a:ea typeface="Times New Roman" panose="02020603050405020304" pitchFamily="18" charset="0"/>
                          <a:cs typeface="Times New Roman" panose="02020603050405020304" pitchFamily="18" charset="0"/>
                        </a:rPr>
                        <a:t>- Quelle est la responsabilité du directeur lorsqu’un enfant n’est pas récupéré aux bonnes heures ?</a:t>
                      </a:r>
                    </a:p>
                    <a:p>
                      <a:pPr algn="l">
                        <a:lnSpc>
                          <a:spcPct val="100000"/>
                        </a:lnSpc>
                        <a:spcBef>
                          <a:spcPts val="0"/>
                        </a:spcBef>
                        <a:spcAft>
                          <a:spcPts val="600"/>
                        </a:spcAft>
                      </a:pPr>
                      <a:r>
                        <a:rPr lang="fr-FR" sz="1400" dirty="0">
                          <a:effectLst/>
                          <a:latin typeface="Calibri" panose="020F0502020204030204" pitchFamily="34" charset="0"/>
                          <a:ea typeface="Times New Roman" panose="02020603050405020304" pitchFamily="18" charset="0"/>
                          <a:cs typeface="Times New Roman" panose="02020603050405020304" pitchFamily="18" charset="0"/>
                        </a:rPr>
                        <a:t>- Qui est responsable d’un accident survenu durant la pause méridienne (le directeur étant présent dans l’école) ?</a:t>
                      </a:r>
                    </a:p>
                    <a:p>
                      <a:pPr algn="l">
                        <a:lnSpc>
                          <a:spcPct val="100000"/>
                        </a:lnSpc>
                        <a:spcBef>
                          <a:spcPts val="0"/>
                        </a:spcBef>
                        <a:spcAft>
                          <a:spcPts val="600"/>
                        </a:spcAft>
                      </a:pPr>
                      <a:r>
                        <a:rPr lang="fr-FR" sz="1400" dirty="0">
                          <a:effectLst/>
                          <a:latin typeface="Calibri" panose="020F0502020204030204" pitchFamily="34" charset="0"/>
                          <a:ea typeface="Times New Roman" panose="02020603050405020304" pitchFamily="18" charset="0"/>
                          <a:cs typeface="Times New Roman" panose="02020603050405020304" pitchFamily="18" charset="0"/>
                        </a:rPr>
                        <a:t>- Je suis au bureau à partir de 6h45 : pas de personnels communaux. La première desserte de bus arrive à partir de 6h50 jusqu'à 7h10, un accident survient entre cette heure et 7h20 (l'heure d'embauche)</a:t>
                      </a:r>
                      <a:br>
                        <a:rPr lang="fr-FR" sz="1400" dirty="0">
                          <a:effectLst/>
                          <a:latin typeface="Calibri" panose="020F0502020204030204" pitchFamily="34" charset="0"/>
                          <a:ea typeface="Times New Roman" panose="02020603050405020304" pitchFamily="18" charset="0"/>
                          <a:cs typeface="Times New Roman" panose="02020603050405020304" pitchFamily="18" charset="0"/>
                        </a:rPr>
                      </a:br>
                      <a:r>
                        <a:rPr lang="fr-FR" sz="1400" dirty="0">
                          <a:effectLst/>
                          <a:latin typeface="Calibri" panose="020F0502020204030204" pitchFamily="34" charset="0"/>
                          <a:ea typeface="Times New Roman" panose="02020603050405020304" pitchFamily="18" charset="0"/>
                          <a:cs typeface="Times New Roman" panose="02020603050405020304" pitchFamily="18" charset="0"/>
                        </a:rPr>
                        <a:t>Qui est responsable ?</a:t>
                      </a:r>
                    </a:p>
                    <a:p>
                      <a:pPr algn="l">
                        <a:lnSpc>
                          <a:spcPct val="100000"/>
                        </a:lnSpc>
                        <a:spcBef>
                          <a:spcPts val="0"/>
                        </a:spcBef>
                        <a:spcAft>
                          <a:spcPts val="600"/>
                        </a:spcAft>
                      </a:pPr>
                      <a:r>
                        <a:rPr lang="fr-FR" sz="1400" dirty="0">
                          <a:effectLst/>
                          <a:latin typeface="Calibri" panose="020F0502020204030204" pitchFamily="34" charset="0"/>
                          <a:ea typeface="Times New Roman" panose="02020603050405020304" pitchFamily="18" charset="0"/>
                          <a:cs typeface="Times New Roman" panose="02020603050405020304" pitchFamily="18" charset="0"/>
                        </a:rPr>
                        <a:t>- Il n'y a pas d'abri pour l'ensemble des élèves, il pleut, il est 6h50, humainement je fais rentrer les élèves, un accident survient ?</a:t>
                      </a:r>
                    </a:p>
                    <a:p>
                      <a:pPr algn="l">
                        <a:lnSpc>
                          <a:spcPct val="100000"/>
                        </a:lnSpc>
                        <a:spcBef>
                          <a:spcPts val="0"/>
                        </a:spcBef>
                        <a:spcAft>
                          <a:spcPts val="600"/>
                        </a:spcAft>
                      </a:pPr>
                      <a:r>
                        <a:rPr lang="fr-FR" sz="1400" dirty="0">
                          <a:effectLst/>
                          <a:latin typeface="Calibri" panose="020F0502020204030204" pitchFamily="34" charset="0"/>
                          <a:ea typeface="Times New Roman" panose="02020603050405020304" pitchFamily="18" charset="0"/>
                          <a:cs typeface="Times New Roman" panose="02020603050405020304" pitchFamily="18" charset="0"/>
                        </a:rPr>
                        <a:t>Quelle est ma responsabilité pénale et civile ?</a:t>
                      </a:r>
                    </a:p>
                  </a:txBody>
                  <a:tcPr marL="68580" marR="68580" marT="0" marB="0" anchor="ctr"/>
                </a:tc>
                <a:extLst>
                  <a:ext uri="{0D108BD9-81ED-4DB2-BD59-A6C34878D82A}">
                    <a16:rowId xmlns:a16="http://schemas.microsoft.com/office/drawing/2014/main" val="3300823173"/>
                  </a:ext>
                </a:extLst>
              </a:tr>
            </a:tbl>
          </a:graphicData>
        </a:graphic>
      </p:graphicFrame>
    </p:spTree>
    <p:extLst>
      <p:ext uri="{BB962C8B-B14F-4D97-AF65-F5344CB8AC3E}">
        <p14:creationId xmlns:p14="http://schemas.microsoft.com/office/powerpoint/2010/main" val="225634002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re 9"/>
          <p:cNvSpPr>
            <a:spLocks noGrp="1"/>
          </p:cNvSpPr>
          <p:nvPr>
            <p:ph type="title"/>
          </p:nvPr>
        </p:nvSpPr>
        <p:spPr>
          <a:xfrm>
            <a:off x="1115616" y="286352"/>
            <a:ext cx="6660273" cy="432048"/>
          </a:xfrm>
        </p:spPr>
        <p:txBody>
          <a:bodyPr/>
          <a:lstStyle/>
          <a:p>
            <a:pPr algn="ctr"/>
            <a:r>
              <a:rPr lang="fr-FR" dirty="0" smtClean="0">
                <a:solidFill>
                  <a:srgbClr val="E1000F"/>
                </a:solidFill>
              </a:rPr>
              <a:t>Temps </a:t>
            </a:r>
            <a:r>
              <a:rPr lang="fr-FR" dirty="0" smtClean="0">
                <a:solidFill>
                  <a:srgbClr val="E1000F"/>
                </a:solidFill>
              </a:rPr>
              <a:t>2 </a:t>
            </a:r>
            <a:r>
              <a:rPr lang="fr-FR" dirty="0" smtClean="0">
                <a:solidFill>
                  <a:srgbClr val="E1000F"/>
                </a:solidFill>
              </a:rPr>
              <a:t>: </a:t>
            </a:r>
            <a:r>
              <a:rPr lang="fr-FR" dirty="0" smtClean="0">
                <a:solidFill>
                  <a:srgbClr val="E1000F"/>
                </a:solidFill>
              </a:rPr>
              <a:t>Responsabilités civiles et pénales du directeur</a:t>
            </a:r>
            <a:endParaRPr lang="fr-FR" dirty="0">
              <a:solidFill>
                <a:srgbClr val="E1000F"/>
              </a:solidFill>
            </a:endParaRPr>
          </a:p>
        </p:txBody>
      </p:sp>
      <p:sp>
        <p:nvSpPr>
          <p:cNvPr id="2" name="Espace réservé de la date 1"/>
          <p:cNvSpPr>
            <a:spLocks noGrp="1"/>
          </p:cNvSpPr>
          <p:nvPr>
            <p:ph type="dt" sz="half" idx="10"/>
          </p:nvPr>
        </p:nvSpPr>
        <p:spPr/>
        <p:txBody>
          <a:bodyPr/>
          <a:lstStyle/>
          <a:p>
            <a:pPr algn="r"/>
            <a:r>
              <a:rPr lang="fr-FR" cap="all" smtClean="0"/>
              <a:t>02/03/2021</a:t>
            </a:r>
            <a:endParaRPr lang="fr-FR" cap="all" dirty="0"/>
          </a:p>
        </p:txBody>
      </p:sp>
      <p:sp>
        <p:nvSpPr>
          <p:cNvPr id="3" name="Espace réservé du pied de page 2"/>
          <p:cNvSpPr>
            <a:spLocks noGrp="1"/>
          </p:cNvSpPr>
          <p:nvPr>
            <p:ph type="ftr" sz="quarter" idx="11"/>
          </p:nvPr>
        </p:nvSpPr>
        <p:spPr/>
        <p:txBody>
          <a:bodyPr/>
          <a:lstStyle/>
          <a:p>
            <a:r>
              <a:rPr lang="fr-FR" smtClean="0"/>
              <a:t>Formation Continue des Directeurs d'Ecole - Session 3</a:t>
            </a:r>
            <a:endParaRPr lang="fr-FR" dirty="0"/>
          </a:p>
        </p:txBody>
      </p:sp>
      <p:sp>
        <p:nvSpPr>
          <p:cNvPr id="4" name="Espace réservé du numéro de diapositive 3"/>
          <p:cNvSpPr>
            <a:spLocks noGrp="1"/>
          </p:cNvSpPr>
          <p:nvPr>
            <p:ph type="sldNum" sz="quarter" idx="12"/>
          </p:nvPr>
        </p:nvSpPr>
        <p:spPr/>
        <p:txBody>
          <a:bodyPr/>
          <a:lstStyle/>
          <a:p>
            <a:fld id="{733122C9-A0B9-462F-8757-0847AD287B63}" type="slidenum">
              <a:rPr lang="fr-FR" smtClean="0"/>
              <a:pPr/>
              <a:t>6</a:t>
            </a:fld>
            <a:endParaRPr lang="fr-FR" dirty="0"/>
          </a:p>
        </p:txBody>
      </p:sp>
      <p:pic>
        <p:nvPicPr>
          <p:cNvPr id="8" name="Image 7"/>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100392" y="176660"/>
            <a:ext cx="612649" cy="571501"/>
          </a:xfrm>
          <a:prstGeom prst="rect">
            <a:avLst/>
          </a:prstGeom>
        </p:spPr>
      </p:pic>
      <p:graphicFrame>
        <p:nvGraphicFramePr>
          <p:cNvPr id="9" name="Espace réservé du contenu 5"/>
          <p:cNvGraphicFramePr>
            <a:graphicFrameLocks/>
          </p:cNvGraphicFramePr>
          <p:nvPr>
            <p:extLst>
              <p:ext uri="{D42A27DB-BD31-4B8C-83A1-F6EECF244321}">
                <p14:modId xmlns:p14="http://schemas.microsoft.com/office/powerpoint/2010/main" val="3211516133"/>
              </p:ext>
            </p:extLst>
          </p:nvPr>
        </p:nvGraphicFramePr>
        <p:xfrm>
          <a:off x="467544" y="1131590"/>
          <a:ext cx="8423276" cy="3442526"/>
        </p:xfrm>
        <a:graphic>
          <a:graphicData uri="http://schemas.openxmlformats.org/drawingml/2006/table">
            <a:tbl>
              <a:tblPr firstRow="1" bandRow="1">
                <a:tableStyleId>{5C22544A-7EE6-4342-B048-85BDC9FD1C3A}</a:tableStyleId>
              </a:tblPr>
              <a:tblGrid>
                <a:gridCol w="1905971">
                  <a:extLst>
                    <a:ext uri="{9D8B030D-6E8A-4147-A177-3AD203B41FA5}">
                      <a16:colId xmlns:a16="http://schemas.microsoft.com/office/drawing/2014/main" val="1812954149"/>
                    </a:ext>
                  </a:extLst>
                </a:gridCol>
                <a:gridCol w="6517305">
                  <a:extLst>
                    <a:ext uri="{9D8B030D-6E8A-4147-A177-3AD203B41FA5}">
                      <a16:colId xmlns:a16="http://schemas.microsoft.com/office/drawing/2014/main" val="2812729689"/>
                    </a:ext>
                  </a:extLst>
                </a:gridCol>
              </a:tblGrid>
              <a:tr h="226824">
                <a:tc>
                  <a:txBody>
                    <a:bodyPr/>
                    <a:lstStyle/>
                    <a:p>
                      <a:pPr algn="ctr">
                        <a:lnSpc>
                          <a:spcPct val="101000"/>
                        </a:lnSpc>
                        <a:spcAft>
                          <a:spcPts val="0"/>
                        </a:spcAft>
                      </a:pPr>
                      <a:r>
                        <a:rPr lang="fr-FR" sz="2000" b="1" dirty="0" smtClean="0">
                          <a:effectLst/>
                          <a:latin typeface="Calibri" panose="020F0502020204030204" pitchFamily="34" charset="0"/>
                          <a:ea typeface="Times New Roman" panose="02020603050405020304" pitchFamily="18" charset="0"/>
                          <a:cs typeface="Times New Roman" panose="02020603050405020304" pitchFamily="18" charset="0"/>
                        </a:rPr>
                        <a:t>Thème 2</a:t>
                      </a:r>
                      <a:endParaRPr lang="fr-FR" sz="20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lnSpc>
                          <a:spcPct val="115000"/>
                        </a:lnSpc>
                        <a:spcAft>
                          <a:spcPts val="0"/>
                        </a:spcAft>
                      </a:pPr>
                      <a:r>
                        <a:rPr lang="fr-FR" sz="2000" b="1" dirty="0">
                          <a:effectLst/>
                          <a:latin typeface="Calibri" panose="020F0502020204030204" pitchFamily="34" charset="0"/>
                          <a:ea typeface="Times New Roman" panose="02020603050405020304" pitchFamily="18" charset="0"/>
                          <a:cs typeface="Times New Roman" panose="02020603050405020304" pitchFamily="18" charset="0"/>
                        </a:rPr>
                        <a:t>Questions</a:t>
                      </a:r>
                      <a:endParaRPr lang="fr-FR" sz="20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499323733"/>
                  </a:ext>
                </a:extLst>
              </a:tr>
              <a:tr h="370840">
                <a:tc>
                  <a:txBody>
                    <a:bodyPr/>
                    <a:lstStyle/>
                    <a:p>
                      <a:pPr>
                        <a:lnSpc>
                          <a:spcPct val="101000"/>
                        </a:lnSpc>
                        <a:spcAft>
                          <a:spcPts val="1200"/>
                        </a:spcAft>
                      </a:pPr>
                      <a:r>
                        <a:rPr lang="fr-FR" sz="1800" dirty="0">
                          <a:effectLst/>
                          <a:latin typeface="Calibri" panose="020F0502020204030204" pitchFamily="34" charset="0"/>
                          <a:ea typeface="Times New Roman" panose="02020603050405020304" pitchFamily="18" charset="0"/>
                          <a:cs typeface="Times New Roman" panose="02020603050405020304" pitchFamily="18" charset="0"/>
                        </a:rPr>
                        <a:t>Application de procédures</a:t>
                      </a:r>
                    </a:p>
                  </a:txBody>
                  <a:tcPr marL="68580" marR="68580" marT="0" marB="0" anchor="ctr"/>
                </a:tc>
                <a:tc>
                  <a:txBody>
                    <a:bodyPr/>
                    <a:lstStyle/>
                    <a:p>
                      <a:pPr>
                        <a:lnSpc>
                          <a:spcPct val="115000"/>
                        </a:lnSpc>
                        <a:spcBef>
                          <a:spcPts val="600"/>
                        </a:spcBef>
                        <a:spcAft>
                          <a:spcPts val="600"/>
                        </a:spcAft>
                      </a:pPr>
                      <a:r>
                        <a:rPr lang="fr-FR" sz="1500" dirty="0">
                          <a:effectLst/>
                          <a:latin typeface="Calibri" panose="020F0502020204030204" pitchFamily="34" charset="0"/>
                          <a:ea typeface="Times New Roman" panose="02020603050405020304" pitchFamily="18" charset="0"/>
                          <a:cs typeface="Times New Roman" panose="02020603050405020304" pitchFamily="18" charset="0"/>
                        </a:rPr>
                        <a:t>- Un parent, dont l’enfant est harcelé par un autre, porte plainte contre le directeur pour n’avoir pas fait le nécessaire pour que la situation cesse.</a:t>
                      </a:r>
                    </a:p>
                    <a:p>
                      <a:pPr>
                        <a:lnSpc>
                          <a:spcPct val="115000"/>
                        </a:lnSpc>
                        <a:spcBef>
                          <a:spcPts val="600"/>
                        </a:spcBef>
                        <a:spcAft>
                          <a:spcPts val="600"/>
                        </a:spcAft>
                      </a:pPr>
                      <a:r>
                        <a:rPr lang="fr-FR" sz="1500" dirty="0">
                          <a:effectLst/>
                          <a:latin typeface="Calibri" panose="020F0502020204030204" pitchFamily="34" charset="0"/>
                          <a:ea typeface="Times New Roman" panose="02020603050405020304" pitchFamily="18" charset="0"/>
                          <a:cs typeface="Times New Roman" panose="02020603050405020304" pitchFamily="18" charset="0"/>
                        </a:rPr>
                        <a:t>Quelle procédure en cas de harcèlement ?</a:t>
                      </a:r>
                    </a:p>
                    <a:p>
                      <a:pPr>
                        <a:lnSpc>
                          <a:spcPct val="115000"/>
                        </a:lnSpc>
                        <a:spcBef>
                          <a:spcPts val="600"/>
                        </a:spcBef>
                        <a:spcAft>
                          <a:spcPts val="600"/>
                        </a:spcAft>
                      </a:pPr>
                      <a:r>
                        <a:rPr lang="fr-FR" sz="1500" dirty="0">
                          <a:effectLst/>
                          <a:latin typeface="Calibri" panose="020F0502020204030204" pitchFamily="34" charset="0"/>
                          <a:ea typeface="Times New Roman" panose="02020603050405020304" pitchFamily="18" charset="0"/>
                          <a:cs typeface="Times New Roman" panose="02020603050405020304" pitchFamily="18" charset="0"/>
                        </a:rPr>
                        <a:t>- Un enfant, non récupéré par un parent, est transporté à la gendarmerie par le directeur à 19h. Un accident survient. Le parent porte plainte contre le directeur. </a:t>
                      </a:r>
                    </a:p>
                    <a:p>
                      <a:pPr>
                        <a:lnSpc>
                          <a:spcPct val="115000"/>
                        </a:lnSpc>
                        <a:spcBef>
                          <a:spcPts val="600"/>
                        </a:spcBef>
                        <a:spcAft>
                          <a:spcPts val="600"/>
                        </a:spcAft>
                      </a:pPr>
                      <a:r>
                        <a:rPr lang="fr-FR" sz="1500" dirty="0">
                          <a:effectLst/>
                          <a:latin typeface="Calibri" panose="020F0502020204030204" pitchFamily="34" charset="0"/>
                          <a:ea typeface="Times New Roman" panose="02020603050405020304" pitchFamily="18" charset="0"/>
                          <a:cs typeface="Times New Roman" panose="02020603050405020304" pitchFamily="18" charset="0"/>
                        </a:rPr>
                        <a:t>Quelle procédure à mettre en œuvre en cas de non récupération d’un enfant ?</a:t>
                      </a:r>
                    </a:p>
                    <a:p>
                      <a:pPr>
                        <a:lnSpc>
                          <a:spcPct val="115000"/>
                        </a:lnSpc>
                        <a:spcBef>
                          <a:spcPts val="600"/>
                        </a:spcBef>
                        <a:spcAft>
                          <a:spcPts val="600"/>
                        </a:spcAft>
                      </a:pPr>
                      <a:r>
                        <a:rPr lang="fr-FR" sz="1500" dirty="0">
                          <a:effectLst/>
                          <a:latin typeface="Calibri" panose="020F0502020204030204" pitchFamily="34" charset="0"/>
                          <a:ea typeface="Times New Roman" panose="02020603050405020304" pitchFamily="18" charset="0"/>
                          <a:cs typeface="Times New Roman" panose="02020603050405020304" pitchFamily="18" charset="0"/>
                        </a:rPr>
                        <a:t>- Un enfant arrive à l’école avec des traces de coups sur le corps. L’enseignant s’en rend compte. </a:t>
                      </a:r>
                    </a:p>
                    <a:p>
                      <a:pPr>
                        <a:lnSpc>
                          <a:spcPct val="115000"/>
                        </a:lnSpc>
                        <a:spcBef>
                          <a:spcPts val="600"/>
                        </a:spcBef>
                        <a:spcAft>
                          <a:spcPts val="600"/>
                        </a:spcAft>
                      </a:pPr>
                      <a:r>
                        <a:rPr lang="fr-FR" sz="1500" dirty="0">
                          <a:effectLst/>
                          <a:latin typeface="Calibri" panose="020F0502020204030204" pitchFamily="34" charset="0"/>
                          <a:ea typeface="Times New Roman" panose="02020603050405020304" pitchFamily="18" charset="0"/>
                          <a:cs typeface="Times New Roman" panose="02020603050405020304" pitchFamily="18" charset="0"/>
                        </a:rPr>
                        <a:t>Quelle procédure à mettre en place ?</a:t>
                      </a:r>
                    </a:p>
                  </a:txBody>
                  <a:tcPr marL="68580" marR="68580" marT="0" marB="0" anchor="ctr"/>
                </a:tc>
                <a:extLst>
                  <a:ext uri="{0D108BD9-81ED-4DB2-BD59-A6C34878D82A}">
                    <a16:rowId xmlns:a16="http://schemas.microsoft.com/office/drawing/2014/main" val="3300823173"/>
                  </a:ext>
                </a:extLst>
              </a:tr>
            </a:tbl>
          </a:graphicData>
        </a:graphic>
      </p:graphicFrame>
    </p:spTree>
    <p:extLst>
      <p:ext uri="{BB962C8B-B14F-4D97-AF65-F5344CB8AC3E}">
        <p14:creationId xmlns:p14="http://schemas.microsoft.com/office/powerpoint/2010/main" val="4957997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re 9"/>
          <p:cNvSpPr>
            <a:spLocks noGrp="1"/>
          </p:cNvSpPr>
          <p:nvPr>
            <p:ph type="title"/>
          </p:nvPr>
        </p:nvSpPr>
        <p:spPr>
          <a:xfrm>
            <a:off x="1115616" y="286352"/>
            <a:ext cx="6660273" cy="432048"/>
          </a:xfrm>
        </p:spPr>
        <p:txBody>
          <a:bodyPr/>
          <a:lstStyle/>
          <a:p>
            <a:pPr algn="ctr"/>
            <a:r>
              <a:rPr lang="fr-FR" dirty="0" smtClean="0">
                <a:solidFill>
                  <a:srgbClr val="E1000F"/>
                </a:solidFill>
              </a:rPr>
              <a:t>Temps </a:t>
            </a:r>
            <a:r>
              <a:rPr lang="fr-FR" dirty="0" smtClean="0">
                <a:solidFill>
                  <a:srgbClr val="E1000F"/>
                </a:solidFill>
              </a:rPr>
              <a:t>2 </a:t>
            </a:r>
            <a:r>
              <a:rPr lang="fr-FR" dirty="0" smtClean="0">
                <a:solidFill>
                  <a:srgbClr val="E1000F"/>
                </a:solidFill>
              </a:rPr>
              <a:t>: </a:t>
            </a:r>
            <a:r>
              <a:rPr lang="fr-FR" dirty="0" smtClean="0">
                <a:solidFill>
                  <a:srgbClr val="E1000F"/>
                </a:solidFill>
              </a:rPr>
              <a:t>Responsabilités civiles et pénales du directeur</a:t>
            </a:r>
            <a:endParaRPr lang="fr-FR" dirty="0">
              <a:solidFill>
                <a:srgbClr val="E1000F"/>
              </a:solidFill>
            </a:endParaRPr>
          </a:p>
        </p:txBody>
      </p:sp>
      <p:sp>
        <p:nvSpPr>
          <p:cNvPr id="2" name="Espace réservé de la date 1"/>
          <p:cNvSpPr>
            <a:spLocks noGrp="1"/>
          </p:cNvSpPr>
          <p:nvPr>
            <p:ph type="dt" sz="half" idx="10"/>
          </p:nvPr>
        </p:nvSpPr>
        <p:spPr/>
        <p:txBody>
          <a:bodyPr/>
          <a:lstStyle/>
          <a:p>
            <a:pPr algn="r"/>
            <a:r>
              <a:rPr lang="fr-FR" cap="all" smtClean="0"/>
              <a:t>02/03/2021</a:t>
            </a:r>
            <a:endParaRPr lang="fr-FR" cap="all" dirty="0"/>
          </a:p>
        </p:txBody>
      </p:sp>
      <p:sp>
        <p:nvSpPr>
          <p:cNvPr id="3" name="Espace réservé du pied de page 2"/>
          <p:cNvSpPr>
            <a:spLocks noGrp="1"/>
          </p:cNvSpPr>
          <p:nvPr>
            <p:ph type="ftr" sz="quarter" idx="11"/>
          </p:nvPr>
        </p:nvSpPr>
        <p:spPr/>
        <p:txBody>
          <a:bodyPr/>
          <a:lstStyle/>
          <a:p>
            <a:r>
              <a:rPr lang="fr-FR" smtClean="0"/>
              <a:t>Formation Continue des Directeurs d'Ecole - Session 3</a:t>
            </a:r>
            <a:endParaRPr lang="fr-FR" dirty="0"/>
          </a:p>
        </p:txBody>
      </p:sp>
      <p:sp>
        <p:nvSpPr>
          <p:cNvPr id="4" name="Espace réservé du numéro de diapositive 3"/>
          <p:cNvSpPr>
            <a:spLocks noGrp="1"/>
          </p:cNvSpPr>
          <p:nvPr>
            <p:ph type="sldNum" sz="quarter" idx="12"/>
          </p:nvPr>
        </p:nvSpPr>
        <p:spPr/>
        <p:txBody>
          <a:bodyPr/>
          <a:lstStyle/>
          <a:p>
            <a:fld id="{733122C9-A0B9-462F-8757-0847AD287B63}" type="slidenum">
              <a:rPr lang="fr-FR" smtClean="0"/>
              <a:pPr/>
              <a:t>7</a:t>
            </a:fld>
            <a:endParaRPr lang="fr-FR" dirty="0"/>
          </a:p>
        </p:txBody>
      </p:sp>
      <p:pic>
        <p:nvPicPr>
          <p:cNvPr id="8" name="Image 7"/>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100392" y="176660"/>
            <a:ext cx="612649" cy="571501"/>
          </a:xfrm>
          <a:prstGeom prst="rect">
            <a:avLst/>
          </a:prstGeom>
        </p:spPr>
      </p:pic>
      <p:graphicFrame>
        <p:nvGraphicFramePr>
          <p:cNvPr id="9" name="Espace réservé du contenu 5"/>
          <p:cNvGraphicFramePr>
            <a:graphicFrameLocks/>
          </p:cNvGraphicFramePr>
          <p:nvPr>
            <p:extLst>
              <p:ext uri="{D42A27DB-BD31-4B8C-83A1-F6EECF244321}">
                <p14:modId xmlns:p14="http://schemas.microsoft.com/office/powerpoint/2010/main" val="3169920704"/>
              </p:ext>
            </p:extLst>
          </p:nvPr>
        </p:nvGraphicFramePr>
        <p:xfrm>
          <a:off x="467544" y="1131590"/>
          <a:ext cx="8423276" cy="3657600"/>
        </p:xfrm>
        <a:graphic>
          <a:graphicData uri="http://schemas.openxmlformats.org/drawingml/2006/table">
            <a:tbl>
              <a:tblPr firstRow="1" bandRow="1">
                <a:tableStyleId>{5C22544A-7EE6-4342-B048-85BDC9FD1C3A}</a:tableStyleId>
              </a:tblPr>
              <a:tblGrid>
                <a:gridCol w="1512168">
                  <a:extLst>
                    <a:ext uri="{9D8B030D-6E8A-4147-A177-3AD203B41FA5}">
                      <a16:colId xmlns:a16="http://schemas.microsoft.com/office/drawing/2014/main" val="1812954149"/>
                    </a:ext>
                  </a:extLst>
                </a:gridCol>
                <a:gridCol w="6911108">
                  <a:extLst>
                    <a:ext uri="{9D8B030D-6E8A-4147-A177-3AD203B41FA5}">
                      <a16:colId xmlns:a16="http://schemas.microsoft.com/office/drawing/2014/main" val="2812729689"/>
                    </a:ext>
                  </a:extLst>
                </a:gridCol>
              </a:tblGrid>
              <a:tr h="226824">
                <a:tc>
                  <a:txBody>
                    <a:bodyPr/>
                    <a:lstStyle/>
                    <a:p>
                      <a:pPr algn="ctr">
                        <a:lnSpc>
                          <a:spcPct val="101000"/>
                        </a:lnSpc>
                        <a:spcAft>
                          <a:spcPts val="0"/>
                        </a:spcAft>
                      </a:pPr>
                      <a:r>
                        <a:rPr lang="fr-FR" sz="2000" b="1" dirty="0" smtClean="0">
                          <a:effectLst/>
                          <a:latin typeface="Calibri" panose="020F0502020204030204" pitchFamily="34" charset="0"/>
                          <a:ea typeface="Times New Roman" panose="02020603050405020304" pitchFamily="18" charset="0"/>
                          <a:cs typeface="Times New Roman" panose="02020603050405020304" pitchFamily="18" charset="0"/>
                        </a:rPr>
                        <a:t>Thème 3</a:t>
                      </a:r>
                      <a:endParaRPr lang="fr-FR" sz="20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lnSpc>
                          <a:spcPct val="115000"/>
                        </a:lnSpc>
                        <a:spcAft>
                          <a:spcPts val="0"/>
                        </a:spcAft>
                      </a:pPr>
                      <a:r>
                        <a:rPr lang="fr-FR" sz="2000" b="1" dirty="0">
                          <a:effectLst/>
                          <a:latin typeface="Calibri" panose="020F0502020204030204" pitchFamily="34" charset="0"/>
                          <a:ea typeface="Times New Roman" panose="02020603050405020304" pitchFamily="18" charset="0"/>
                          <a:cs typeface="Times New Roman" panose="02020603050405020304" pitchFamily="18" charset="0"/>
                        </a:rPr>
                        <a:t>Questions</a:t>
                      </a:r>
                      <a:endParaRPr lang="fr-FR" sz="20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499323733"/>
                  </a:ext>
                </a:extLst>
              </a:tr>
              <a:tr h="370840">
                <a:tc>
                  <a:txBody>
                    <a:bodyPr/>
                    <a:lstStyle/>
                    <a:p>
                      <a:pPr>
                        <a:lnSpc>
                          <a:spcPct val="101000"/>
                        </a:lnSpc>
                        <a:spcAft>
                          <a:spcPts val="1200"/>
                        </a:spcAft>
                      </a:pPr>
                      <a:r>
                        <a:rPr lang="fr-FR" sz="1800" dirty="0">
                          <a:effectLst/>
                          <a:latin typeface="Calibri" panose="020F0502020204030204" pitchFamily="34" charset="0"/>
                          <a:ea typeface="Times New Roman" panose="02020603050405020304" pitchFamily="18" charset="0"/>
                          <a:cs typeface="Times New Roman" panose="02020603050405020304" pitchFamily="18" charset="0"/>
                        </a:rPr>
                        <a:t>Relations partenariales</a:t>
                      </a:r>
                    </a:p>
                  </a:txBody>
                  <a:tcPr marL="68580" marR="68580" marT="0" marB="0" anchor="ctr"/>
                </a:tc>
                <a:tc>
                  <a:txBody>
                    <a:bodyPr/>
                    <a:lstStyle/>
                    <a:p>
                      <a:pPr algn="just">
                        <a:lnSpc>
                          <a:spcPct val="100000"/>
                        </a:lnSpc>
                        <a:spcBef>
                          <a:spcPts val="0"/>
                        </a:spcBef>
                        <a:spcAft>
                          <a:spcPts val="600"/>
                        </a:spcAft>
                      </a:pPr>
                      <a:r>
                        <a:rPr lang="fr-FR" sz="1200" dirty="0">
                          <a:effectLst/>
                          <a:latin typeface="Calibri" panose="020F0502020204030204" pitchFamily="34" charset="0"/>
                          <a:ea typeface="Times New Roman" panose="02020603050405020304" pitchFamily="18" charset="0"/>
                          <a:cs typeface="Times New Roman" panose="02020603050405020304" pitchFamily="18" charset="0"/>
                        </a:rPr>
                        <a:t>- Une mère, séparée de son conjoint, a la garde de sa fille. Le père souhaite à tout prix être tenu informé des résultats de son enfant et s’adresse au directeur.</a:t>
                      </a:r>
                    </a:p>
                    <a:p>
                      <a:pPr algn="just">
                        <a:lnSpc>
                          <a:spcPct val="100000"/>
                        </a:lnSpc>
                        <a:spcBef>
                          <a:spcPts val="0"/>
                        </a:spcBef>
                        <a:spcAft>
                          <a:spcPts val="600"/>
                        </a:spcAft>
                      </a:pPr>
                      <a:r>
                        <a:rPr lang="fr-FR" sz="1200" dirty="0">
                          <a:effectLst/>
                          <a:latin typeface="Calibri" panose="020F0502020204030204" pitchFamily="34" charset="0"/>
                          <a:ea typeface="Times New Roman" panose="02020603050405020304" pitchFamily="18" charset="0"/>
                          <a:cs typeface="Times New Roman" panose="02020603050405020304" pitchFamily="18" charset="0"/>
                        </a:rPr>
                        <a:t>Que faire dans cette situation ?</a:t>
                      </a:r>
                    </a:p>
                    <a:p>
                      <a:pPr algn="just">
                        <a:lnSpc>
                          <a:spcPct val="100000"/>
                        </a:lnSpc>
                        <a:spcBef>
                          <a:spcPts val="0"/>
                        </a:spcBef>
                        <a:spcAft>
                          <a:spcPts val="600"/>
                        </a:spcAft>
                      </a:pPr>
                      <a:r>
                        <a:rPr lang="fr-FR" sz="1200" dirty="0">
                          <a:effectLst/>
                          <a:latin typeface="Calibri" panose="020F0502020204030204" pitchFamily="34" charset="0"/>
                          <a:ea typeface="Times New Roman" panose="02020603050405020304" pitchFamily="18" charset="0"/>
                          <a:cs typeface="Times New Roman" panose="02020603050405020304" pitchFamily="18" charset="0"/>
                        </a:rPr>
                        <a:t>- Un ancien élève d’une école, réclame un certificat de scolarité, après 8 ans à un directeur pour régulariser sa situation. Le directeur en poste depuis 10 ans, n’a pas trace des archives. Le parent dépose plainte contre ce dernier pour non délivrance d’un document important.</a:t>
                      </a:r>
                    </a:p>
                    <a:p>
                      <a:pPr algn="just">
                        <a:lnSpc>
                          <a:spcPct val="100000"/>
                        </a:lnSpc>
                        <a:spcBef>
                          <a:spcPts val="0"/>
                        </a:spcBef>
                        <a:spcAft>
                          <a:spcPts val="600"/>
                        </a:spcAft>
                      </a:pPr>
                      <a:r>
                        <a:rPr lang="fr-FR" sz="1200" dirty="0">
                          <a:effectLst/>
                          <a:latin typeface="Calibri" panose="020F0502020204030204" pitchFamily="34" charset="0"/>
                          <a:ea typeface="Times New Roman" panose="02020603050405020304" pitchFamily="18" charset="0"/>
                          <a:cs typeface="Times New Roman" panose="02020603050405020304" pitchFamily="18" charset="0"/>
                        </a:rPr>
                        <a:t>- Une petite fille en maternelle dit qu’elle a mal au sexe. Elle accuse un jeune stagiaire qui l’a touchée dans les toilettes. Il s’avère qu’aucune convention de stage n’a été signée par le supérieur hiérarchique. </a:t>
                      </a:r>
                    </a:p>
                    <a:p>
                      <a:pPr algn="just">
                        <a:lnSpc>
                          <a:spcPct val="100000"/>
                        </a:lnSpc>
                        <a:spcBef>
                          <a:spcPts val="0"/>
                        </a:spcBef>
                        <a:spcAft>
                          <a:spcPts val="600"/>
                        </a:spcAft>
                      </a:pPr>
                      <a:r>
                        <a:rPr lang="fr-FR" sz="1200" dirty="0">
                          <a:effectLst/>
                          <a:latin typeface="Calibri" panose="020F0502020204030204" pitchFamily="34" charset="0"/>
                          <a:ea typeface="Times New Roman" panose="02020603050405020304" pitchFamily="18" charset="0"/>
                          <a:cs typeface="Times New Roman" panose="02020603050405020304" pitchFamily="18" charset="0"/>
                        </a:rPr>
                        <a:t>- Un élève revient à l’école et le parent informe le directeur que son fils a tenté de sauter par le balcon (tentative de suicide). Vu par sa copine de classe qui habite l’immeuble d’en face qui a crié en le voyant, le garçon est rentré. Cela fait plusieurs fois que le parent signale des faits de harcèlement au directeur et nomme l’harceleur.</a:t>
                      </a:r>
                    </a:p>
                    <a:p>
                      <a:pPr algn="just">
                        <a:lnSpc>
                          <a:spcPct val="100000"/>
                        </a:lnSpc>
                        <a:spcBef>
                          <a:spcPts val="0"/>
                        </a:spcBef>
                        <a:spcAft>
                          <a:spcPts val="600"/>
                        </a:spcAft>
                      </a:pPr>
                      <a:r>
                        <a:rPr lang="fr-FR" sz="1200" dirty="0">
                          <a:effectLst/>
                          <a:latin typeface="Calibri" panose="020F0502020204030204" pitchFamily="34" charset="0"/>
                          <a:ea typeface="Times New Roman" panose="02020603050405020304" pitchFamily="18" charset="0"/>
                          <a:cs typeface="Times New Roman" panose="02020603050405020304" pitchFamily="18" charset="0"/>
                        </a:rPr>
                        <a:t>- Je suis le père de Jonah scolarisé en CE1 dans votre établissement et je souhaiterais avoir un entretien téléphonique ou par échange de mails avec l'institutrice de mon fils pour qu'elle me fasse un point sur la situation scolaire de Jonah. En effet, je réside en métropole et les informations transmises par mon ex-femme sont insuffisantes pour me permettre d'appréhender la situation de façon convenable.</a:t>
                      </a:r>
                    </a:p>
                  </a:txBody>
                  <a:tcPr marL="68580" marR="68580" marT="0" marB="0"/>
                </a:tc>
                <a:extLst>
                  <a:ext uri="{0D108BD9-81ED-4DB2-BD59-A6C34878D82A}">
                    <a16:rowId xmlns:a16="http://schemas.microsoft.com/office/drawing/2014/main" val="3300823173"/>
                  </a:ext>
                </a:extLst>
              </a:tr>
            </a:tbl>
          </a:graphicData>
        </a:graphic>
      </p:graphicFrame>
    </p:spTree>
    <p:extLst>
      <p:ext uri="{BB962C8B-B14F-4D97-AF65-F5344CB8AC3E}">
        <p14:creationId xmlns:p14="http://schemas.microsoft.com/office/powerpoint/2010/main" val="39420665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re 9"/>
          <p:cNvSpPr>
            <a:spLocks noGrp="1"/>
          </p:cNvSpPr>
          <p:nvPr>
            <p:ph type="title"/>
          </p:nvPr>
        </p:nvSpPr>
        <p:spPr>
          <a:xfrm>
            <a:off x="1115616" y="286352"/>
            <a:ext cx="6660273" cy="432048"/>
          </a:xfrm>
        </p:spPr>
        <p:txBody>
          <a:bodyPr/>
          <a:lstStyle/>
          <a:p>
            <a:pPr algn="ctr"/>
            <a:r>
              <a:rPr lang="fr-FR" dirty="0" smtClean="0">
                <a:solidFill>
                  <a:srgbClr val="E1000F"/>
                </a:solidFill>
              </a:rPr>
              <a:t>Temps </a:t>
            </a:r>
            <a:r>
              <a:rPr lang="fr-FR" dirty="0" smtClean="0">
                <a:solidFill>
                  <a:srgbClr val="E1000F"/>
                </a:solidFill>
              </a:rPr>
              <a:t>2 </a:t>
            </a:r>
            <a:r>
              <a:rPr lang="fr-FR" dirty="0" smtClean="0">
                <a:solidFill>
                  <a:srgbClr val="E1000F"/>
                </a:solidFill>
              </a:rPr>
              <a:t>: </a:t>
            </a:r>
            <a:r>
              <a:rPr lang="fr-FR" dirty="0" smtClean="0">
                <a:solidFill>
                  <a:srgbClr val="E1000F"/>
                </a:solidFill>
              </a:rPr>
              <a:t>Responsabilités civiles et pénales du directeur</a:t>
            </a:r>
            <a:endParaRPr lang="fr-FR" dirty="0">
              <a:solidFill>
                <a:srgbClr val="E1000F"/>
              </a:solidFill>
            </a:endParaRPr>
          </a:p>
        </p:txBody>
      </p:sp>
      <p:sp>
        <p:nvSpPr>
          <p:cNvPr id="2" name="Espace réservé de la date 1"/>
          <p:cNvSpPr>
            <a:spLocks noGrp="1"/>
          </p:cNvSpPr>
          <p:nvPr>
            <p:ph type="dt" sz="half" idx="10"/>
          </p:nvPr>
        </p:nvSpPr>
        <p:spPr/>
        <p:txBody>
          <a:bodyPr/>
          <a:lstStyle/>
          <a:p>
            <a:pPr algn="r"/>
            <a:r>
              <a:rPr lang="fr-FR" cap="all" smtClean="0"/>
              <a:t>02/03/2021</a:t>
            </a:r>
            <a:endParaRPr lang="fr-FR" cap="all" dirty="0"/>
          </a:p>
        </p:txBody>
      </p:sp>
      <p:sp>
        <p:nvSpPr>
          <p:cNvPr id="3" name="Espace réservé du pied de page 2"/>
          <p:cNvSpPr>
            <a:spLocks noGrp="1"/>
          </p:cNvSpPr>
          <p:nvPr>
            <p:ph type="ftr" sz="quarter" idx="11"/>
          </p:nvPr>
        </p:nvSpPr>
        <p:spPr/>
        <p:txBody>
          <a:bodyPr/>
          <a:lstStyle/>
          <a:p>
            <a:r>
              <a:rPr lang="fr-FR" smtClean="0"/>
              <a:t>Formation Continue des Directeurs d'Ecole - Session 3</a:t>
            </a:r>
            <a:endParaRPr lang="fr-FR" dirty="0"/>
          </a:p>
        </p:txBody>
      </p:sp>
      <p:sp>
        <p:nvSpPr>
          <p:cNvPr id="4" name="Espace réservé du numéro de diapositive 3"/>
          <p:cNvSpPr>
            <a:spLocks noGrp="1"/>
          </p:cNvSpPr>
          <p:nvPr>
            <p:ph type="sldNum" sz="quarter" idx="12"/>
          </p:nvPr>
        </p:nvSpPr>
        <p:spPr/>
        <p:txBody>
          <a:bodyPr/>
          <a:lstStyle/>
          <a:p>
            <a:fld id="{733122C9-A0B9-462F-8757-0847AD287B63}" type="slidenum">
              <a:rPr lang="fr-FR" smtClean="0"/>
              <a:pPr/>
              <a:t>8</a:t>
            </a:fld>
            <a:endParaRPr lang="fr-FR" dirty="0"/>
          </a:p>
        </p:txBody>
      </p:sp>
      <p:pic>
        <p:nvPicPr>
          <p:cNvPr id="8" name="Image 7"/>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100392" y="176660"/>
            <a:ext cx="612649" cy="571501"/>
          </a:xfrm>
          <a:prstGeom prst="rect">
            <a:avLst/>
          </a:prstGeom>
        </p:spPr>
      </p:pic>
      <p:graphicFrame>
        <p:nvGraphicFramePr>
          <p:cNvPr id="9" name="Espace réservé du contenu 5"/>
          <p:cNvGraphicFramePr>
            <a:graphicFrameLocks/>
          </p:cNvGraphicFramePr>
          <p:nvPr>
            <p:extLst>
              <p:ext uri="{D42A27DB-BD31-4B8C-83A1-F6EECF244321}">
                <p14:modId xmlns:p14="http://schemas.microsoft.com/office/powerpoint/2010/main" val="3784357865"/>
              </p:ext>
            </p:extLst>
          </p:nvPr>
        </p:nvGraphicFramePr>
        <p:xfrm>
          <a:off x="467544" y="1131590"/>
          <a:ext cx="8423276" cy="3550920"/>
        </p:xfrm>
        <a:graphic>
          <a:graphicData uri="http://schemas.openxmlformats.org/drawingml/2006/table">
            <a:tbl>
              <a:tblPr firstRow="1" bandRow="1">
                <a:tableStyleId>{5C22544A-7EE6-4342-B048-85BDC9FD1C3A}</a:tableStyleId>
              </a:tblPr>
              <a:tblGrid>
                <a:gridCol w="1584176">
                  <a:extLst>
                    <a:ext uri="{9D8B030D-6E8A-4147-A177-3AD203B41FA5}">
                      <a16:colId xmlns:a16="http://schemas.microsoft.com/office/drawing/2014/main" val="1812954149"/>
                    </a:ext>
                  </a:extLst>
                </a:gridCol>
                <a:gridCol w="6839100">
                  <a:extLst>
                    <a:ext uri="{9D8B030D-6E8A-4147-A177-3AD203B41FA5}">
                      <a16:colId xmlns:a16="http://schemas.microsoft.com/office/drawing/2014/main" val="2812729689"/>
                    </a:ext>
                  </a:extLst>
                </a:gridCol>
              </a:tblGrid>
              <a:tr h="226824">
                <a:tc>
                  <a:txBody>
                    <a:bodyPr/>
                    <a:lstStyle/>
                    <a:p>
                      <a:pPr algn="ctr">
                        <a:lnSpc>
                          <a:spcPct val="101000"/>
                        </a:lnSpc>
                        <a:spcAft>
                          <a:spcPts val="0"/>
                        </a:spcAft>
                      </a:pPr>
                      <a:r>
                        <a:rPr lang="fr-FR" sz="2000" b="1" dirty="0" smtClean="0">
                          <a:effectLst/>
                          <a:latin typeface="Calibri" panose="020F0502020204030204" pitchFamily="34" charset="0"/>
                          <a:ea typeface="Times New Roman" panose="02020603050405020304" pitchFamily="18" charset="0"/>
                          <a:cs typeface="Times New Roman" panose="02020603050405020304" pitchFamily="18" charset="0"/>
                        </a:rPr>
                        <a:t>Thème 4</a:t>
                      </a:r>
                      <a:endParaRPr lang="fr-FR" sz="20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lnSpc>
                          <a:spcPct val="115000"/>
                        </a:lnSpc>
                        <a:spcAft>
                          <a:spcPts val="0"/>
                        </a:spcAft>
                      </a:pPr>
                      <a:r>
                        <a:rPr lang="fr-FR" sz="2000" b="1" dirty="0">
                          <a:effectLst/>
                          <a:latin typeface="Calibri" panose="020F0502020204030204" pitchFamily="34" charset="0"/>
                          <a:ea typeface="Times New Roman" panose="02020603050405020304" pitchFamily="18" charset="0"/>
                          <a:cs typeface="Times New Roman" panose="02020603050405020304" pitchFamily="18" charset="0"/>
                        </a:rPr>
                        <a:t>Questions</a:t>
                      </a:r>
                      <a:endParaRPr lang="fr-FR" sz="20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499323733"/>
                  </a:ext>
                </a:extLst>
              </a:tr>
              <a:tr h="370840">
                <a:tc>
                  <a:txBody>
                    <a:bodyPr/>
                    <a:lstStyle/>
                    <a:p>
                      <a:pPr>
                        <a:lnSpc>
                          <a:spcPct val="101000"/>
                        </a:lnSpc>
                        <a:spcAft>
                          <a:spcPts val="1200"/>
                        </a:spcAft>
                      </a:pPr>
                      <a:r>
                        <a:rPr lang="fr-FR" sz="1600" kern="1200" dirty="0" smtClean="0">
                          <a:solidFill>
                            <a:schemeClr val="dk1"/>
                          </a:solidFill>
                          <a:effectLst/>
                          <a:latin typeface="+mn-lt"/>
                          <a:ea typeface="+mn-ea"/>
                          <a:cs typeface="+mn-cs"/>
                        </a:rPr>
                        <a:t>Responsabilités à l’égard des biens et des personnes</a:t>
                      </a:r>
                      <a:endParaRPr lang="fr-FR" sz="16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spcAft>
                          <a:spcPts val="600"/>
                        </a:spcAft>
                      </a:pPr>
                      <a:r>
                        <a:rPr lang="fr-FR" sz="1200" kern="1200" dirty="0" smtClean="0">
                          <a:solidFill>
                            <a:schemeClr val="dk1"/>
                          </a:solidFill>
                          <a:effectLst/>
                          <a:latin typeface="+mn-lt"/>
                          <a:ea typeface="+mn-ea"/>
                          <a:cs typeface="+mn-cs"/>
                        </a:rPr>
                        <a:t>- Un enseignant sort de l’école pour se rendre au libre-service du quartier. Il se fait renverser. </a:t>
                      </a:r>
                    </a:p>
                    <a:p>
                      <a:pPr>
                        <a:spcAft>
                          <a:spcPts val="600"/>
                        </a:spcAft>
                      </a:pPr>
                      <a:r>
                        <a:rPr lang="fr-FR" sz="1200" kern="1200" dirty="0" smtClean="0">
                          <a:solidFill>
                            <a:schemeClr val="dk1"/>
                          </a:solidFill>
                          <a:effectLst/>
                          <a:latin typeface="+mn-lt"/>
                          <a:ea typeface="+mn-ea"/>
                          <a:cs typeface="+mn-cs"/>
                        </a:rPr>
                        <a:t>Quelle est la responsabilité du directeur qui est au courant de cette pratique ?</a:t>
                      </a:r>
                    </a:p>
                    <a:p>
                      <a:pPr>
                        <a:spcAft>
                          <a:spcPts val="600"/>
                        </a:spcAft>
                      </a:pPr>
                      <a:r>
                        <a:rPr lang="fr-FR" sz="1200" kern="1200" dirty="0" smtClean="0">
                          <a:solidFill>
                            <a:schemeClr val="dk1"/>
                          </a:solidFill>
                          <a:effectLst/>
                          <a:latin typeface="+mn-lt"/>
                          <a:ea typeface="+mn-ea"/>
                          <a:cs typeface="+mn-cs"/>
                        </a:rPr>
                        <a:t>- Un IEN transmet un courriel interne aux directeurs de sa circonscription avec une procédure à suivre dans le cas d’un conflit particulier. Le courriel se retrouve sur les réseaux sociaux et fait le buzz. L’IEN dépose une main courante contre X car son courriel circule. </a:t>
                      </a:r>
                    </a:p>
                    <a:p>
                      <a:pPr>
                        <a:spcAft>
                          <a:spcPts val="600"/>
                        </a:spcAft>
                      </a:pPr>
                      <a:r>
                        <a:rPr lang="fr-FR" sz="1200" kern="1200" dirty="0" smtClean="0">
                          <a:solidFill>
                            <a:schemeClr val="dk1"/>
                          </a:solidFill>
                          <a:effectLst/>
                          <a:latin typeface="+mn-lt"/>
                          <a:ea typeface="+mn-ea"/>
                          <a:cs typeface="+mn-cs"/>
                        </a:rPr>
                        <a:t>Quel est la responsabilité des directeurs ?</a:t>
                      </a:r>
                    </a:p>
                    <a:p>
                      <a:pPr>
                        <a:spcAft>
                          <a:spcPts val="600"/>
                        </a:spcAft>
                      </a:pPr>
                      <a:r>
                        <a:rPr lang="fr-FR" sz="1200" kern="1200" dirty="0" smtClean="0">
                          <a:solidFill>
                            <a:schemeClr val="dk1"/>
                          </a:solidFill>
                          <a:effectLst/>
                          <a:latin typeface="+mn-lt"/>
                          <a:ea typeface="+mn-ea"/>
                          <a:cs typeface="+mn-cs"/>
                        </a:rPr>
                        <a:t>- Un élève perturbateur est amené chez le directeur qui lui fait des remontrances. L’élève arrive chez lui en pleurant. Le parent porte plainte contre le directeur pour traumatisme de son enfant.</a:t>
                      </a:r>
                    </a:p>
                    <a:p>
                      <a:pPr>
                        <a:spcAft>
                          <a:spcPts val="600"/>
                        </a:spcAft>
                      </a:pPr>
                      <a:r>
                        <a:rPr lang="fr-FR" sz="1200" kern="1200" dirty="0" smtClean="0">
                          <a:solidFill>
                            <a:schemeClr val="dk1"/>
                          </a:solidFill>
                          <a:effectLst/>
                          <a:latin typeface="+mn-lt"/>
                          <a:ea typeface="+mn-ea"/>
                          <a:cs typeface="+mn-cs"/>
                        </a:rPr>
                        <a:t>- Quelle serait ma responsabilité pénalement et civilement face à la situation du CORANAVIRUS en terme de manquement d'approvisionnement auprès des collègues ? Est-ce que ce manquement est un cas faute de service ?</a:t>
                      </a:r>
                    </a:p>
                    <a:p>
                      <a:pPr>
                        <a:spcAft>
                          <a:spcPts val="600"/>
                        </a:spcAft>
                      </a:pPr>
                      <a:r>
                        <a:rPr lang="fr-FR" sz="1200" kern="1200" dirty="0" smtClean="0">
                          <a:solidFill>
                            <a:schemeClr val="dk1"/>
                          </a:solidFill>
                          <a:effectLst/>
                          <a:latin typeface="+mn-lt"/>
                          <a:ea typeface="+mn-ea"/>
                          <a:cs typeface="+mn-cs"/>
                        </a:rPr>
                        <a:t>- Le directeur constate que 2 ATSEM sur 4 sabotent ouvertement son pilotage. Il ne fait rien. Le harcèlement mis en place touche notamment une enseignante qui s’en plaint régulièrement : propos, disparition d’effets personnels et professionnels, obstacles à l’accès aux toilettes et à la salle de motricité (salles fermées).</a:t>
                      </a:r>
                      <a:endParaRPr lang="fr-FR"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3300823173"/>
                  </a:ext>
                </a:extLst>
              </a:tr>
            </a:tbl>
          </a:graphicData>
        </a:graphic>
      </p:graphicFrame>
    </p:spTree>
    <p:extLst>
      <p:ext uri="{BB962C8B-B14F-4D97-AF65-F5344CB8AC3E}">
        <p14:creationId xmlns:p14="http://schemas.microsoft.com/office/powerpoint/2010/main" val="47736162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Espace réservé du contenu 11"/>
          <p:cNvSpPr>
            <a:spLocks noGrp="1"/>
          </p:cNvSpPr>
          <p:nvPr>
            <p:ph sz="quarter" idx="14"/>
          </p:nvPr>
        </p:nvSpPr>
        <p:spPr>
          <a:xfrm>
            <a:off x="179512" y="1347614"/>
            <a:ext cx="8389513" cy="1800200"/>
          </a:xfrm>
        </p:spPr>
        <p:txBody>
          <a:bodyPr/>
          <a:lstStyle/>
          <a:p>
            <a:r>
              <a:rPr lang="fr-FR" sz="2400" i="1" u="sng" dirty="0" smtClean="0"/>
              <a:t>Accompagnement :</a:t>
            </a:r>
          </a:p>
          <a:p>
            <a:pPr marL="342900" indent="-342900">
              <a:buFontTx/>
              <a:buChar char="-"/>
            </a:pPr>
            <a:r>
              <a:rPr lang="fr-FR" sz="2400" i="1" u="sng" dirty="0" smtClean="0"/>
              <a:t>Equipe de circonscription</a:t>
            </a:r>
          </a:p>
          <a:p>
            <a:pPr marL="342900" indent="-342900">
              <a:buFontTx/>
              <a:buChar char="-"/>
            </a:pPr>
            <a:r>
              <a:rPr lang="fr-FR" sz="2400" i="1" u="sng" dirty="0" smtClean="0"/>
              <a:t>Entretiens CPC référent – Directeurs</a:t>
            </a:r>
          </a:p>
          <a:p>
            <a:pPr marL="342900" indent="-342900">
              <a:buFontTx/>
              <a:buChar char="-"/>
            </a:pPr>
            <a:r>
              <a:rPr lang="fr-FR" sz="2400" i="1" u="sng" dirty="0" smtClean="0"/>
              <a:t>DPG</a:t>
            </a:r>
            <a:endParaRPr lang="fr-FR" sz="2400" i="1" dirty="0" smtClean="0"/>
          </a:p>
          <a:p>
            <a:endParaRPr lang="fr-FR" sz="2400" i="1" dirty="0" smtClean="0"/>
          </a:p>
          <a:p>
            <a:endParaRPr lang="fr-FR" sz="2400" i="1" dirty="0"/>
          </a:p>
          <a:p>
            <a:endParaRPr lang="fr-FR" sz="2400" dirty="0"/>
          </a:p>
          <a:p>
            <a:pPr>
              <a:spcBef>
                <a:spcPts val="400"/>
              </a:spcBef>
              <a:spcAft>
                <a:spcPts val="800"/>
              </a:spcAft>
            </a:pPr>
            <a:endParaRPr lang="fr-FR" sz="1050" b="1" dirty="0">
              <a:solidFill>
                <a:srgbClr val="000091"/>
              </a:solidFill>
            </a:endParaRPr>
          </a:p>
        </p:txBody>
      </p:sp>
      <p:sp>
        <p:nvSpPr>
          <p:cNvPr id="2" name="Espace réservé de la date 1"/>
          <p:cNvSpPr>
            <a:spLocks noGrp="1"/>
          </p:cNvSpPr>
          <p:nvPr>
            <p:ph type="dt" sz="half" idx="10"/>
          </p:nvPr>
        </p:nvSpPr>
        <p:spPr/>
        <p:txBody>
          <a:bodyPr/>
          <a:lstStyle/>
          <a:p>
            <a:pPr algn="r"/>
            <a:r>
              <a:rPr lang="fr-FR" cap="all" smtClean="0"/>
              <a:t>02/03/2021</a:t>
            </a:r>
            <a:endParaRPr lang="fr-FR" cap="all" dirty="0"/>
          </a:p>
        </p:txBody>
      </p:sp>
      <p:sp>
        <p:nvSpPr>
          <p:cNvPr id="3" name="Espace réservé du pied de page 2"/>
          <p:cNvSpPr>
            <a:spLocks noGrp="1"/>
          </p:cNvSpPr>
          <p:nvPr>
            <p:ph type="ftr" sz="quarter" idx="11"/>
          </p:nvPr>
        </p:nvSpPr>
        <p:spPr/>
        <p:txBody>
          <a:bodyPr/>
          <a:lstStyle/>
          <a:p>
            <a:r>
              <a:rPr lang="fr-FR" smtClean="0"/>
              <a:t>Formation Continue des Directeurs d'Ecole - Session 3</a:t>
            </a:r>
            <a:endParaRPr lang="fr-FR" dirty="0"/>
          </a:p>
        </p:txBody>
      </p:sp>
      <p:sp>
        <p:nvSpPr>
          <p:cNvPr id="4" name="Espace réservé du numéro de diapositive 3"/>
          <p:cNvSpPr>
            <a:spLocks noGrp="1"/>
          </p:cNvSpPr>
          <p:nvPr>
            <p:ph type="sldNum" sz="quarter" idx="12"/>
          </p:nvPr>
        </p:nvSpPr>
        <p:spPr/>
        <p:txBody>
          <a:bodyPr/>
          <a:lstStyle/>
          <a:p>
            <a:fld id="{733122C9-A0B9-462F-8757-0847AD287B63}" type="slidenum">
              <a:rPr lang="fr-FR" smtClean="0"/>
              <a:pPr/>
              <a:t>9</a:t>
            </a:fld>
            <a:endParaRPr lang="fr-FR" dirty="0"/>
          </a:p>
        </p:txBody>
      </p:sp>
      <p:pic>
        <p:nvPicPr>
          <p:cNvPr id="8" name="Image 7"/>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100392" y="176660"/>
            <a:ext cx="612649" cy="571501"/>
          </a:xfrm>
          <a:prstGeom prst="rect">
            <a:avLst/>
          </a:prstGeom>
        </p:spPr>
      </p:pic>
    </p:spTree>
    <p:extLst>
      <p:ext uri="{BB962C8B-B14F-4D97-AF65-F5344CB8AC3E}">
        <p14:creationId xmlns:p14="http://schemas.microsoft.com/office/powerpoint/2010/main" val="37802391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 presetClass="entr" presetSubtype="10" fill="hold" nodeType="withEffect">
                                  <p:stCondLst>
                                    <p:cond delay="0"/>
                                  </p:stCondLst>
                                  <p:childTnLst>
                                    <p:set>
                                      <p:cBhvr>
                                        <p:cTn id="6" dur="1" fill="hold">
                                          <p:stCondLst>
                                            <p:cond delay="0"/>
                                          </p:stCondLst>
                                        </p:cTn>
                                        <p:tgtEl>
                                          <p:spTgt spid="12">
                                            <p:txEl>
                                              <p:pRg st="0" end="0"/>
                                            </p:txEl>
                                          </p:spTgt>
                                        </p:tgtEl>
                                        <p:attrNameLst>
                                          <p:attrName>style.visibility</p:attrName>
                                        </p:attrNameLst>
                                      </p:cBhvr>
                                      <p:to>
                                        <p:strVal val="visible"/>
                                      </p:to>
                                    </p:set>
                                    <p:animEffect transition="in" filter="checkerboard(across)">
                                      <p:cBhvr>
                                        <p:cTn id="7" dur="500"/>
                                        <p:tgtEl>
                                          <p:spTgt spid="12">
                                            <p:txEl>
                                              <p:pRg st="0" end="0"/>
                                            </p:txEl>
                                          </p:spTgt>
                                        </p:tgtEl>
                                      </p:cBhvr>
                                    </p:animEffect>
                                  </p:childTnLst>
                                </p:cTn>
                              </p:par>
                              <p:par>
                                <p:cTn id="8" presetID="5" presetClass="entr" presetSubtype="10" fill="hold" nodeType="withEffect">
                                  <p:stCondLst>
                                    <p:cond delay="0"/>
                                  </p:stCondLst>
                                  <p:childTnLst>
                                    <p:set>
                                      <p:cBhvr>
                                        <p:cTn id="9" dur="1" fill="hold">
                                          <p:stCondLst>
                                            <p:cond delay="0"/>
                                          </p:stCondLst>
                                        </p:cTn>
                                        <p:tgtEl>
                                          <p:spTgt spid="12">
                                            <p:txEl>
                                              <p:pRg st="1" end="1"/>
                                            </p:txEl>
                                          </p:spTgt>
                                        </p:tgtEl>
                                        <p:attrNameLst>
                                          <p:attrName>style.visibility</p:attrName>
                                        </p:attrNameLst>
                                      </p:cBhvr>
                                      <p:to>
                                        <p:strVal val="visible"/>
                                      </p:to>
                                    </p:set>
                                    <p:animEffect transition="in" filter="checkerboard(across)">
                                      <p:cBhvr>
                                        <p:cTn id="10" dur="500"/>
                                        <p:tgtEl>
                                          <p:spTgt spid="12">
                                            <p:txEl>
                                              <p:pRg st="1" end="1"/>
                                            </p:txEl>
                                          </p:spTgt>
                                        </p:tgtEl>
                                      </p:cBhvr>
                                    </p:animEffect>
                                  </p:childTnLst>
                                </p:cTn>
                              </p:par>
                              <p:par>
                                <p:cTn id="11" presetID="5" presetClass="entr" presetSubtype="10" fill="hold" nodeType="withEffect">
                                  <p:stCondLst>
                                    <p:cond delay="0"/>
                                  </p:stCondLst>
                                  <p:childTnLst>
                                    <p:set>
                                      <p:cBhvr>
                                        <p:cTn id="12" dur="1" fill="hold">
                                          <p:stCondLst>
                                            <p:cond delay="0"/>
                                          </p:stCondLst>
                                        </p:cTn>
                                        <p:tgtEl>
                                          <p:spTgt spid="12">
                                            <p:txEl>
                                              <p:pRg st="2" end="2"/>
                                            </p:txEl>
                                          </p:spTgt>
                                        </p:tgtEl>
                                        <p:attrNameLst>
                                          <p:attrName>style.visibility</p:attrName>
                                        </p:attrNameLst>
                                      </p:cBhvr>
                                      <p:to>
                                        <p:strVal val="visible"/>
                                      </p:to>
                                    </p:set>
                                    <p:animEffect transition="in" filter="checkerboard(across)">
                                      <p:cBhvr>
                                        <p:cTn id="13" dur="500"/>
                                        <p:tgtEl>
                                          <p:spTgt spid="12">
                                            <p:txEl>
                                              <p:pRg st="2" end="2"/>
                                            </p:txEl>
                                          </p:spTgt>
                                        </p:tgtEl>
                                      </p:cBhvr>
                                    </p:animEffect>
                                  </p:childTnLst>
                                </p:cTn>
                              </p:par>
                              <p:par>
                                <p:cTn id="14" presetID="5" presetClass="entr" presetSubtype="10" fill="hold" nodeType="withEffect">
                                  <p:stCondLst>
                                    <p:cond delay="0"/>
                                  </p:stCondLst>
                                  <p:childTnLst>
                                    <p:set>
                                      <p:cBhvr>
                                        <p:cTn id="15" dur="1" fill="hold">
                                          <p:stCondLst>
                                            <p:cond delay="0"/>
                                          </p:stCondLst>
                                        </p:cTn>
                                        <p:tgtEl>
                                          <p:spTgt spid="12">
                                            <p:txEl>
                                              <p:pRg st="3" end="3"/>
                                            </p:txEl>
                                          </p:spTgt>
                                        </p:tgtEl>
                                        <p:attrNameLst>
                                          <p:attrName>style.visibility</p:attrName>
                                        </p:attrNameLst>
                                      </p:cBhvr>
                                      <p:to>
                                        <p:strVal val="visible"/>
                                      </p:to>
                                    </p:set>
                                    <p:animEffect transition="in" filter="checkerboard(across)">
                                      <p:cBhvr>
                                        <p:cTn id="16" dur="500"/>
                                        <p:tgtEl>
                                          <p:spTgt spid="12">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ags/tag1.xml><?xml version="1.0" encoding="utf-8"?>
<p:tagLst xmlns:a="http://schemas.openxmlformats.org/drawingml/2006/main" xmlns:r="http://schemas.openxmlformats.org/officeDocument/2006/relationships" xmlns:p="http://schemas.openxmlformats.org/presentationml/2006/main">
  <p:tag name="MMPROD_NEXTUNIQUEID" val="10009"/>
  <p:tag name="MMPROD_UIDATA" val="&lt;database version=&quot;10.0&quot;&gt;&lt;object type=&quot;1&quot; unique_id=&quot;10001&quot;&gt;&lt;object type=&quot;2&quot; unique_id=&quot;10002&quot;&gt;&lt;object type=&quot;3&quot; unique_id=&quot;10003&quot;&gt;&lt;property id=&quot;20148&quot; value=&quot;5&quot;/&gt;&lt;property id=&quot;20300&quot; value=&quot;Diapositive 1&quot;/&gt;&lt;property id=&quot;20307&quot; value=&quot;326&quot;/&gt;&lt;/object&gt;&lt;object type=&quot;3&quot; unique_id=&quot;10008&quot;&gt;&lt;property id=&quot;20148&quot; value=&quot;5&quot;/&gt;&lt;property id=&quot;20300&quot; value=&quot;Diapositive 3 - &amp;quot;Protocole sanitaire&amp;quot;&quot;/&gt;&lt;property id=&quot;20307&quot; value=&quot;330&quot;/&gt;&lt;/object&gt;&lt;object type=&quot;3&quot; unique_id=&quot;10081&quot;&gt;&lt;property id=&quot;20148&quot; value=&quot;5&quot;/&gt;&lt;property id=&quot;20300&quot; value=&quot;Diapositive 9 - &amp;quot;Notre école / collège ré-ouvre&amp;quot;&quot;/&gt;&lt;property id=&quot;20307&quot; value=&quot;336&quot;/&gt;&lt;/object&gt;&lt;object type=&quot;3&quot; unique_id=&quot;10082&quot;&gt;&lt;property id=&quot;20148&quot; value=&quot;5&quot;/&gt;&lt;property id=&quot;20300&quot; value=&quot;Diapositive 4 - &amp;quot;Accueil des élèves et des personnels (1/2)&amp;quot;&quot;/&gt;&lt;property id=&quot;20307&quot; value=&quot;332&quot;/&gt;&lt;/object&gt;&lt;object type=&quot;3&quot; unique_id=&quot;10083&quot;&gt;&lt;property id=&quot;20148&quot; value=&quot;5&quot;/&gt;&lt;property id=&quot;20300&quot; value=&quot;Diapositive 6 - &amp;quot;Principes pédagogiques&amp;quot;&quot;/&gt;&lt;property id=&quot;20307&quot; value=&quot;333&quot;/&gt;&lt;/object&gt;&lt;object type=&quot;3&quot; unique_id=&quot;10084&quot;&gt;&lt;property id=&quot;20148&quot; value=&quot;5&quot;/&gt;&lt;property id=&quot;20300&quot; value=&quot;Diapositive 8 - &amp;quot;Le rôle des familles&amp;quot;&quot;/&gt;&lt;property id=&quot;20307&quot; value=&quot;334&quot;/&gt;&lt;/object&gt;&lt;object type=&quot;3&quot; unique_id=&quot;10337&quot;&gt;&lt;property id=&quot;20148&quot; value=&quot;5&quot;/&gt;&lt;property id=&quot;20300&quot; value=&quot;Diapositive 2 - &amp;quot;Sommaire&amp;quot;&quot;/&gt;&lt;property id=&quot;20307&quot; value=&quot;337&quot;/&gt;&lt;/object&gt;&lt;object type=&quot;3&quot; unique_id=&quot;10543&quot;&gt;&lt;property id=&quot;20148&quot; value=&quot;5&quot;/&gt;&lt;property id=&quot;20300&quot; value=&quot;Diapositive 5 - &amp;quot;Accueil des élèves et des personnels (2/2)&amp;quot;&quot;/&gt;&lt;property id=&quot;20307&quot; value=&quot;338&quot;/&gt;&lt;/object&gt;&lt;object type=&quot;3&quot; unique_id=&quot;10613&quot;&gt;&lt;property id=&quot;20148&quot; value=&quot;5&quot;/&gt;&lt;property id=&quot;20300&quot; value=&quot;Diapositive 7 - &amp;quot;Information des familles&amp;quot;&quot;/&gt;&lt;property id=&quot;20307&quot; value=&quot;339&quot;/&gt;&lt;/object&gt;&lt;object type=&quot;3&quot; unique_id=&quot;10703&quot;&gt;&lt;property id=&quot;20148&quot; value=&quot;5&quot;/&gt;&lt;property id=&quot;20300&quot; value=&quot;Diapositive 10 - &amp;quot;Modalités pratiques de la réouverture&amp;quot;&quot;/&gt;&lt;property id=&quot;20307&quot; value=&quot;340&quot;/&gt;&lt;/object&gt;&lt;/object&gt;&lt;object type=&quot;8&quot; unique_id=&quot;10016&quot;&gt;&lt;/object&gt;&lt;/object&gt;&lt;/database&gt;"/>
  <p:tag name="SECTOMILLISECCONVERTED" val="1"/>
</p:tagLst>
</file>

<file path=ppt/theme/theme1.xml><?xml version="1.0" encoding="utf-8"?>
<a:theme xmlns:a="http://schemas.openxmlformats.org/drawingml/2006/main" name="MINISTÈRIEL">
  <a:themeElements>
    <a:clrScheme name="GOUVERNEMENT PPT">
      <a:dk1>
        <a:srgbClr val="000000"/>
      </a:dk1>
      <a:lt1>
        <a:srgbClr val="FFFFFF"/>
      </a:lt1>
      <a:dk2>
        <a:srgbClr val="000091"/>
      </a:dk2>
      <a:lt2>
        <a:srgbClr val="E1000F"/>
      </a:lt2>
      <a:accent1>
        <a:srgbClr val="005841"/>
      </a:accent1>
      <a:accent2>
        <a:srgbClr val="21215A"/>
      </a:accent2>
      <a:accent3>
        <a:srgbClr val="FFD500"/>
      </a:accent3>
      <a:accent4>
        <a:srgbClr val="EA5433"/>
      </a:accent4>
      <a:accent5>
        <a:srgbClr val="8C2237"/>
      </a:accent5>
      <a:accent6>
        <a:srgbClr val="49311F"/>
      </a:accent6>
      <a:hlink>
        <a:srgbClr val="000000"/>
      </a:hlink>
      <a:folHlink>
        <a:srgbClr val="000000"/>
      </a:folHlink>
    </a:clrScheme>
    <a:fontScheme name="Personnalisé 2">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ppt_ministeriel_marianne" id="{5F0B8B09-9A99-4083-B883-79F2388C6E1D}" vid="{F8005780-5DEF-4BE0-805B-EA49FB1EABC6}"/>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MINISTÈRIEL</Template>
  <TotalTime>1779</TotalTime>
  <Words>402</Words>
  <Application>Microsoft Office PowerPoint</Application>
  <PresentationFormat>Affichage à l'écran (16:9)</PresentationFormat>
  <Paragraphs>103</Paragraphs>
  <Slides>10</Slides>
  <Notes>0</Notes>
  <HiddenSlides>0</HiddenSlides>
  <MMClips>0</MMClips>
  <ScaleCrop>false</ScaleCrop>
  <HeadingPairs>
    <vt:vector size="6" baseType="variant">
      <vt:variant>
        <vt:lpstr>Polices utilisées</vt:lpstr>
      </vt:variant>
      <vt:variant>
        <vt:i4>7</vt:i4>
      </vt:variant>
      <vt:variant>
        <vt:lpstr>Thème</vt:lpstr>
      </vt:variant>
      <vt:variant>
        <vt:i4>1</vt:i4>
      </vt:variant>
      <vt:variant>
        <vt:lpstr>Titres des diapositives</vt:lpstr>
      </vt:variant>
      <vt:variant>
        <vt:i4>10</vt:i4>
      </vt:variant>
    </vt:vector>
  </HeadingPairs>
  <TitlesOfParts>
    <vt:vector size="18" baseType="lpstr">
      <vt:lpstr>Arial</vt:lpstr>
      <vt:lpstr>Arial Black</vt:lpstr>
      <vt:lpstr>Arial Narrow</vt:lpstr>
      <vt:lpstr>Calibri</vt:lpstr>
      <vt:lpstr>Calisto MT</vt:lpstr>
      <vt:lpstr>Comic Sans MS</vt:lpstr>
      <vt:lpstr>Times New Roman</vt:lpstr>
      <vt:lpstr>MINISTÈRIEL</vt:lpstr>
      <vt:lpstr>Présentation PowerPoint</vt:lpstr>
      <vt:lpstr>Présentation PowerPoint</vt:lpstr>
      <vt:lpstr>Présentation PowerPoint</vt:lpstr>
      <vt:lpstr>Temps 2 : Responsabilités civiles et pénales du directeur</vt:lpstr>
      <vt:lpstr>Temps 2 : Responsabilités civiles et pénales du directeur</vt:lpstr>
      <vt:lpstr>Temps 2 : Responsabilités civiles et pénales du directeur</vt:lpstr>
      <vt:lpstr>Temps 2 : Responsabilités civiles et pénales du directeur</vt:lpstr>
      <vt:lpstr>Temps 2 : Responsabilités civiles et pénales du directeur</vt:lpstr>
      <vt:lpstr>Présentation PowerPoint</vt:lpstr>
      <vt:lpstr>Présentation PowerPoint</vt:lpstr>
    </vt:vector>
  </TitlesOfParts>
  <Manager>Client</Manager>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subject>Client</dc:subject>
  <dc:creator>Microsoft Office User</dc:creator>
  <cp:lastModifiedBy>tde-lacaze</cp:lastModifiedBy>
  <cp:revision>129</cp:revision>
  <dcterms:created xsi:type="dcterms:W3CDTF">2020-03-05T15:21:24Z</dcterms:created>
  <dcterms:modified xsi:type="dcterms:W3CDTF">2021-02-27T20:23:07Z</dcterms:modified>
</cp:coreProperties>
</file>