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‹N°›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‹N°›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‹N°›</a:t>
            </a:fld>
            <a:endParaRPr lang="fr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Capture d’écran 2016-09-17 à 19.11.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637" y="1270037"/>
            <a:ext cx="3490725" cy="260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1004150" y="1114875"/>
            <a:ext cx="7136700" cy="704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Livret scolaire unique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630600" y="4048775"/>
            <a:ext cx="7893000" cy="45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Présentation aux parents d’élèves</a:t>
            </a:r>
          </a:p>
        </p:txBody>
      </p:sp>
      <p:pic>
        <p:nvPicPr>
          <p:cNvPr id="73" name="Shape 73" descr="Capture d’écran 2016-09-17 à 17.59.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150" y="1769287"/>
            <a:ext cx="1813925" cy="12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5848250" y="1715450"/>
            <a:ext cx="1896300" cy="1384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Ecole :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fr"/>
              <a:t>Collège de secteur 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Le livret scolaire unique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1800"/>
              <a:t>Dès cette présente rentrée scolaire, un “livret scolaire unique” rassemblera l’ensemble des éléments scolaires qui concernent votre enfant.</a:t>
            </a:r>
          </a:p>
          <a:p>
            <a:pPr lvl="0">
              <a:spcBef>
                <a:spcPts val="0"/>
              </a:spcBef>
              <a:buNone/>
            </a:pPr>
            <a:r>
              <a:rPr lang="fr" sz="1800"/>
              <a:t>C’est un support de communication particulièrement important entre l’école et les familles.</a:t>
            </a:r>
          </a:p>
        </p:txBody>
      </p:sp>
      <p:pic>
        <p:nvPicPr>
          <p:cNvPr id="81" name="Shape 81" descr="Capture d’écran 2016-09-17 à 18.04.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800" y="1408175"/>
            <a:ext cx="4086399" cy="24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0" y="2196750"/>
            <a:ext cx="8961070" cy="251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dirty="0"/>
          </a:p>
          <a:p>
            <a:pPr lvl="0" algn="just">
              <a:spcBef>
                <a:spcPts val="0"/>
              </a:spcBef>
              <a:buNone/>
            </a:pPr>
            <a:r>
              <a:rPr lang="fr" dirty="0"/>
              <a:t>Ce livret scolaire est appelé “livret scolaire unique” car il s’agit d’un seul document qui couvre la scolarité obligatoire de l’école élémentaire et du collège (du CP à la 3ème). Il suivra votre enfant même s’il change d’école. Ainsi, l’équipe pédagogique qui l’accueillera pourra l’accompagner au mieux. Prochainement, vous pourrez y accéder en ligne.</a:t>
            </a:r>
          </a:p>
        </p:txBody>
      </p:sp>
      <p:pic>
        <p:nvPicPr>
          <p:cNvPr id="87" name="Shape 87" descr="Capture d’écran 2016-09-17 à 18.07.5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624" y="141325"/>
            <a:ext cx="6059526" cy="187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Livret scolaire unique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2418469"/>
            <a:ext cx="8520600" cy="17329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fr" dirty="0"/>
              <a:t>(1er degré) </a:t>
            </a:r>
            <a:r>
              <a:rPr lang="fr" sz="2200" dirty="0"/>
              <a:t>L’enseignant de votre enfant vous remettra, plusieurs fois dans l’année, le bilan des acquis scolaires. Ainsi, vous saurez où il se situe par rapport à ce qui est attendu dans ses apprentissages scolaires</a:t>
            </a:r>
            <a:r>
              <a:rPr lang="fr" sz="2400" dirty="0"/>
              <a:t>.</a:t>
            </a:r>
          </a:p>
          <a:p>
            <a:pPr lvl="0" algn="just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Livret scolaire unique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400" dirty="0"/>
              <a:t>Ce livret se veut simple et accessible. </a:t>
            </a:r>
          </a:p>
          <a:p>
            <a:pPr lvl="0">
              <a:spcBef>
                <a:spcPts val="0"/>
              </a:spcBef>
              <a:buNone/>
            </a:pPr>
            <a:r>
              <a:rPr lang="fr" sz="2400" dirty="0"/>
              <a:t>N’hésitez pas à venir rencontrer l’enseignant /le professeur principal, de votre enfant si vous avez besoin d’explications ou si vous souhaitez des conseils.</a:t>
            </a:r>
          </a:p>
          <a:p>
            <a:pPr lvl="0">
              <a:spcBef>
                <a:spcPts val="0"/>
              </a:spcBef>
              <a:buNone/>
            </a:pPr>
            <a:r>
              <a:rPr lang="fr" dirty="0"/>
              <a:t>Le directeur, la directrice </a:t>
            </a:r>
          </a:p>
          <a:p>
            <a:pPr lvl="0">
              <a:spcBef>
                <a:spcPts val="0"/>
              </a:spcBef>
              <a:buNone/>
            </a:pPr>
            <a:r>
              <a:rPr lang="fr" dirty="0"/>
              <a:t>(La présentation aux parents peut également être faite en commun lors d’une réunion ou le courrier peut être co-signé...)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223</Words>
  <Application>Microsoft Office PowerPoint</Application>
  <PresentationFormat>Affichage à l'écran (16:9)</PresentationFormat>
  <Paragraphs>17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Open Sans</vt:lpstr>
      <vt:lpstr>PT Sans Narrow</vt:lpstr>
      <vt:lpstr>tropic</vt:lpstr>
      <vt:lpstr>Présentation PowerPoint</vt:lpstr>
      <vt:lpstr>Livret scolaire unique</vt:lpstr>
      <vt:lpstr>Le livret scolaire unique</vt:lpstr>
      <vt:lpstr>Présentation PowerPoint</vt:lpstr>
      <vt:lpstr>Livret scolaire unique</vt:lpstr>
      <vt:lpstr>Livret scolaire unique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mpepin</dc:creator>
  <cp:lastModifiedBy>mpepin</cp:lastModifiedBy>
  <cp:revision>2</cp:revision>
  <dcterms:modified xsi:type="dcterms:W3CDTF">2017-04-07T15:05:18Z</dcterms:modified>
</cp:coreProperties>
</file>