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6" r:id="rId6"/>
    <p:sldId id="271" r:id="rId7"/>
    <p:sldId id="299" r:id="rId8"/>
    <p:sldId id="344" r:id="rId9"/>
    <p:sldId id="345" r:id="rId10"/>
    <p:sldId id="309" r:id="rId11"/>
    <p:sldId id="346" r:id="rId12"/>
    <p:sldId id="347" r:id="rId13"/>
    <p:sldId id="348" r:id="rId14"/>
    <p:sldId id="320" r:id="rId15"/>
    <p:sldId id="318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598" autoAdjust="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76305C-2F7B-45CB-B255-B6C57D23E9BB}" type="datetime1">
              <a:rPr lang="fr-FR" smtClean="0"/>
              <a:t>16/03/2022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F8A362-CAFC-4987-9A50-4757052839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6D94D8-DDDB-4A07-9F82-909B89FF08C0}" type="datetime1">
              <a:rPr lang="fr-FR" smtClean="0"/>
              <a:t>16/03/2022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4EEB602-95FC-483A-B12D-216A7AD7EA2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2BBF47-62E9-4FEE-85C7-F3973E5966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586FAE09-D7EA-4769-A5C1-5528DD98ADFD}" type="datetime1">
              <a:rPr lang="fr-FR" smtClean="0"/>
              <a:t>16/03/2022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5F5C4F-4B5D-423C-BA21-B328F5D110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652A693-78C6-4221-A68E-BCB72292CA98}" type="datetime1">
              <a:rPr lang="fr-FR" smtClean="0"/>
              <a:t>16/03/2022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6D4909-3A23-4DB9-85AB-5DC981DC09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C5AC685-FF37-48CB-A192-12281E5289F5}" type="datetime1">
              <a:rPr lang="fr-FR" smtClean="0"/>
              <a:t>16/03/2022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6D4909-3A23-4DB9-85AB-5DC981DC09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C5AC685-FF37-48CB-A192-12281E5289F5}" type="datetime1">
              <a:rPr lang="fr-FR" smtClean="0"/>
              <a:t>16/03/2022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69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6D4909-3A23-4DB9-85AB-5DC981DC09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C5AC685-FF37-48CB-A192-12281E5289F5}" type="datetime1">
              <a:rPr lang="fr-FR" smtClean="0"/>
              <a:t>16/03/2022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09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fr-FR" smtClean="0"/>
              <a:t>11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6E1847-F516-4C9C-AAA4-DD1E9C2434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B574620-5C99-4A51-BB30-D0CBAC073CBA}" type="datetime1">
              <a:rPr lang="fr-FR" smtClean="0"/>
              <a:t>16/03/2022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8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40529E-D041-4115-8A97-BFC8D00458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F444A5E-336D-4D60-86FC-B9E54169710A}" type="datetime1">
              <a:rPr lang="fr-FR" smtClean="0"/>
              <a:t>16/03/2022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69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4" name="Titr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sz="4400">
                <a:solidFill>
                  <a:schemeClr val="bg1"/>
                </a:solidFill>
              </a:rPr>
              <a:t>CLIQUEZ POUR AJOUTER UN TITRE</a:t>
            </a:r>
          </a:p>
        </p:txBody>
      </p:sp>
      <p:sp>
        <p:nvSpPr>
          <p:cNvPr id="55" name="Sous-titr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rtlCol="0" anchor="t">
            <a:noAutofit/>
          </a:bodyPr>
          <a:lstStyle>
            <a:lvl1pPr>
              <a:defRPr sz="2400" b="0"/>
            </a:lvl1pPr>
          </a:lstStyle>
          <a:p>
            <a:pPr rtl="0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Cliquez pour ajouter un sous-titre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8" name="Espace réservé du pied de page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 rtlCol="0"/>
          <a:lstStyle/>
          <a:p>
            <a:pPr algn="l" rtl="0"/>
            <a:r>
              <a:rPr lang="fr-FR"/>
              <a:t>Titre de la présentation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1" name="Espace réservé de la date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/>
          <a:p>
            <a:pPr algn="l" rtl="0"/>
            <a:r>
              <a:rPr lang="fr-FR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1/02/20XX</a:t>
            </a:r>
            <a:endParaRPr lang="fr-FR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Espace réservé du numéro de diapositive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rtl="0"/>
              <a:t>‹N°›</a:t>
            </a:fld>
            <a:endParaRPr lang="fr-FR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Espace réservé d’image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>
                <a:solidFill>
                  <a:schemeClr val="bg1"/>
                </a:solidFill>
              </a:rPr>
              <a:t>Cliquez pour ajouter un 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fr-FR"/>
              <a:t> Cliquer pour ajouter du texte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fr-FR"/>
              <a:t> Cliquer pour ajouter du texte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Espace réservé du pied de page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e la date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12" name="Espace réservé du numéro de diapositive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>
                <a:solidFill>
                  <a:schemeClr val="bg1"/>
                </a:solidFill>
              </a:rPr>
              <a:t>Cliquez pour ajouter un 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fr-FR" dirty="0"/>
              <a:t> Cliquer pour ajouter du texte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fr-FR"/>
              <a:t> Cliquer pour ajouter du texte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fr-FR"/>
              <a:t> Cliquer pour ajouter du texte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Espace réservé du pied de page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Espace réservé de la date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11" name="Espace réservé du numéro de diapositive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3" name="Espace réservé d’image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fr-FR"/>
              <a:t>Cliquez pour ajouter une image</a:t>
            </a:r>
          </a:p>
        </p:txBody>
      </p:sp>
      <p:sp>
        <p:nvSpPr>
          <p:cNvPr id="24" name="Espace réservé d’image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fr-FR"/>
              <a:t>Cliquez pour ajouter une image</a:t>
            </a:r>
          </a:p>
        </p:txBody>
      </p:sp>
      <p:sp>
        <p:nvSpPr>
          <p:cNvPr id="25" name="Espace réservé d’image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fr-FR"/>
              <a:t>Cliquez pour ajouter une image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rtlCol="0"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pPr rtl="0"/>
            <a:r>
              <a:rPr lang="fr-FR"/>
              <a:t> Cliquer pour ajouter du texte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>
                <a:solidFill>
                  <a:schemeClr val="bg1"/>
                </a:solidFill>
              </a:rPr>
              <a:t>CLIQUEZ POUR AJOUTER UN TITRE</a:t>
            </a:r>
          </a:p>
        </p:txBody>
      </p:sp>
      <p:sp>
        <p:nvSpPr>
          <p:cNvPr id="25" name="Espace réservé d’image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24" name="Espace réservé d’image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pPr rtl="0"/>
            <a:r>
              <a:rPr lang="fr-FR"/>
              <a:t>Cliquer pour ajouter du texte</a:t>
            </a:r>
          </a:p>
        </p:txBody>
      </p:sp>
      <p:sp>
        <p:nvSpPr>
          <p:cNvPr id="17" name="Espace réservé du pied de page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Espace réservé de la date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 rtlCol="0"/>
          <a:lstStyle/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20" name="Espace réservé du numéro de diapositive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rtlCol="0" anchor="t">
            <a:normAutofit/>
          </a:bodyPr>
          <a:lstStyle>
            <a:lvl1pPr>
              <a:defRPr sz="2000" b="0"/>
            </a:lvl1pPr>
          </a:lstStyle>
          <a:p>
            <a:pPr rtl="0"/>
            <a:r>
              <a:rPr lang="fr-FR"/>
              <a:t>Cliquer pour ajouter du texte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Espace réservé du pied de page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Espace réservé de la date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 rtlCol="0"/>
          <a:lstStyle/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20" name="Espace réservé du numéro de diapositive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5" name="Espace réservé d’image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4" name="Espace réservé d’image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rtlCol="0" anchor="t">
            <a:normAutofit/>
          </a:bodyPr>
          <a:lstStyle>
            <a:lvl1pPr>
              <a:defRPr sz="1600" b="0" baseline="0"/>
            </a:lvl1pPr>
          </a:lstStyle>
          <a:p>
            <a:pPr rtl="0"/>
            <a:r>
              <a:rPr lang="fr-FR"/>
              <a:t>Cliquer pour ajouter du texte</a:t>
            </a:r>
          </a:p>
        </p:txBody>
      </p:sp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 rtlCol="0"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fr-FR">
                <a:solidFill>
                  <a:schemeClr val="tx2"/>
                </a:solidFill>
              </a:rPr>
              <a:t>1/02/20XX</a:t>
            </a:r>
            <a:endParaRPr lang="fr-FR" dirty="0"/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rtlCol="0" anchor="b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fr-FR" sz="3600" b="1" cap="none">
                <a:solidFill>
                  <a:schemeClr val="tx2"/>
                </a:solidFill>
              </a:rPr>
              <a:t>Cliquez pour ajouter un titre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rtlCol="0" anchor="t">
            <a:normAutofit/>
          </a:bodyPr>
          <a:lstStyle>
            <a:lvl1pPr>
              <a:defRPr sz="1600" b="0"/>
            </a:lvl1pPr>
          </a:lstStyle>
          <a:p>
            <a:pPr rtl="0"/>
            <a:r>
              <a:rPr lang="fr-FR" sz="2000">
                <a:solidFill>
                  <a:schemeClr val="tx2"/>
                </a:solidFill>
              </a:rPr>
              <a:t>Cliquez pour ajouter un sous-titre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0" name="Espace réservé d’image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 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>
                <a:solidFill>
                  <a:schemeClr val="bg1"/>
                </a:solidFill>
              </a:rPr>
              <a:t>Cliquez pour ajouter un titre</a:t>
            </a:r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>
                <a:solidFill>
                  <a:schemeClr val="bg1"/>
                </a:solidFill>
              </a:rPr>
              <a:t>Cliquez pour ajouter un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Forme libre : Forme 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rtlCol="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MODIFIER LE STYLE DU TITRE DE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rtlCol="0"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>
                <a:solidFill>
                  <a:schemeClr val="bg1"/>
                </a:solidFill>
              </a:rPr>
              <a:t>Cliquez pour ajouter un titre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34" name="Espace réservé de la date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35" name="Espace réservé du numéro de diapositive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>
                <a:solidFill>
                  <a:schemeClr val="bg1"/>
                </a:solidFill>
              </a:rPr>
              <a:t>Cliquez pour ajouter un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/>
              <a:t>1/02/20XX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-valuations-2021-rep-res-cp-ce1-95710_1.pdf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CE1_cahier.pdf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eduscol.education.fr/2298/utiliser-les-evaluations-au-ce1-pour-faire-progresser-les-eleves" TargetMode="External"/><Relationship Id="rId4" Type="http://schemas.openxmlformats.org/officeDocument/2006/relationships/hyperlink" Target="21ce1p_guide.pdf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ANALYSE%20RESULTATS%20CP%20NERON.docx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ANALYSE%20RESULTATS%20CE1%20NERON.docx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ANALYSE%20RESULTATS%20COMPARATIFS%204%20ANS%20CIRCONSCRIPTION%20RMM.docx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LUENCE%20GRAPHIQUES%20AU%2010.02.22.xls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322" y="4532243"/>
            <a:ext cx="4985065" cy="781124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rtl="0"/>
            <a:r>
              <a:rPr lang="fr-FR" dirty="0" smtClean="0"/>
              <a:t>11h00 </a:t>
            </a:r>
            <a:r>
              <a:rPr lang="fr-FR" dirty="0"/>
              <a:t>à </a:t>
            </a:r>
            <a:r>
              <a:rPr lang="fr-FR" dirty="0" smtClean="0"/>
              <a:t>12h00</a:t>
            </a:r>
            <a:endParaRPr lang="fr-FR" dirty="0"/>
          </a:p>
        </p:txBody>
      </p:sp>
      <p:pic>
        <p:nvPicPr>
          <p:cNvPr id="41" name="Espace réservé d’image 40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859936" y="3034748"/>
            <a:ext cx="5332064" cy="2994991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029686-87BE-4E75-8373-8D06DD44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rtl="0"/>
            <a:r>
              <a:rPr lang="fr-FR" sz="16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16/03/2021</a:t>
            </a:r>
            <a:endParaRPr lang="fr-FR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2A0352-7A16-48F0-9C66-57C647D3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fr-FR" sz="1600" dirty="0"/>
              <a:t>GS </a:t>
            </a:r>
            <a:r>
              <a:rPr lang="fr-FR" sz="1600" dirty="0" smtClean="0"/>
              <a:t>Moulin à vent.</a:t>
            </a:r>
            <a:endParaRPr lang="fr-FR" sz="16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fr-FR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</a:t>
            </a:fld>
            <a:endParaRPr lang="fr-FR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67AD39-6216-4461-B8B7-09457158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39" y="278938"/>
            <a:ext cx="3852658" cy="1864981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ZoneTexte 1"/>
          <p:cNvSpPr txBox="1"/>
          <p:nvPr/>
        </p:nvSpPr>
        <p:spPr>
          <a:xfrm>
            <a:off x="1392826" y="1211428"/>
            <a:ext cx="503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Analyse des évaluations Repères</a:t>
            </a:r>
          </a:p>
          <a:p>
            <a:pPr algn="ctr"/>
            <a:r>
              <a:rPr lang="fr-FR" sz="3600" dirty="0" smtClean="0"/>
              <a:t>CP/CE1 2021-2022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 rtl="0"/>
              <a:t>10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30F364-2400-4899-A980-F5094510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RESULTATS EN FLUENCE / TESTS DE POSITIONNEMENT 6EME RENTREE 2021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76" y="2538654"/>
            <a:ext cx="5348461" cy="32612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596" y="5085435"/>
            <a:ext cx="4667901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9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794278F-BBE1-4D62-8038-1FE9C98B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69" y="2913036"/>
            <a:ext cx="6172412" cy="1031927"/>
          </a:xfrm>
        </p:spPr>
        <p:txBody>
          <a:bodyPr rtlCol="0">
            <a:normAutofit/>
          </a:bodyPr>
          <a:lstStyle/>
          <a:p>
            <a:r>
              <a:rPr lang="fr-FR" dirty="0"/>
              <a:t>QUESTIONS DIVERSES</a:t>
            </a:r>
          </a:p>
        </p:txBody>
      </p:sp>
      <p:pic>
        <p:nvPicPr>
          <p:cNvPr id="11" name="Espace réservé d’image 10">
            <a:extLst>
              <a:ext uri="{FF2B5EF4-FFF2-40B4-BE49-F238E27FC236}">
                <a16:creationId xmlns:a16="http://schemas.microsoft.com/office/drawing/2014/main" id="{2090A0CF-D5B6-46F6-9148-3018C1F682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-1" y="5873"/>
            <a:ext cx="4613544" cy="2237569"/>
          </a:xfrm>
        </p:spPr>
      </p:pic>
      <p:pic>
        <p:nvPicPr>
          <p:cNvPr id="8" name="Espace réservé d’image 7">
            <a:extLst>
              <a:ext uri="{FF2B5EF4-FFF2-40B4-BE49-F238E27FC236}">
                <a16:creationId xmlns:a16="http://schemas.microsoft.com/office/drawing/2014/main" id="{13908DB8-E92A-433D-BC79-CFD872B072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/>
        </p:blipFill>
        <p:spPr>
          <a:xfrm>
            <a:off x="-1" y="5182075"/>
            <a:ext cx="4613544" cy="1104513"/>
          </a:xfrm>
        </p:spPr>
      </p:pic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75DB2E64-AD14-44FE-948F-FCBEC63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 rtl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/>
          <a:p>
            <a:pPr rtl="0"/>
            <a:r>
              <a:rPr lang="fr-FR"/>
              <a:t>MERCI</a:t>
            </a:r>
          </a:p>
        </p:txBody>
      </p:sp>
      <p:pic>
        <p:nvPicPr>
          <p:cNvPr id="32" name="Espace réservé d’image 31">
            <a:extLst>
              <a:ext uri="{FF2B5EF4-FFF2-40B4-BE49-F238E27FC236}">
                <a16:creationId xmlns:a16="http://schemas.microsoft.com/office/drawing/2014/main" id="{C4A8B214-180D-446B-9616-62B7371F3D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858023" y="1062473"/>
            <a:ext cx="5333977" cy="1276989"/>
          </a:xfrm>
        </p:spPr>
      </p:pic>
      <p:pic>
        <p:nvPicPr>
          <p:cNvPr id="30" name="Espace réservé d’image 29">
            <a:extLst>
              <a:ext uri="{FF2B5EF4-FFF2-40B4-BE49-F238E27FC236}">
                <a16:creationId xmlns:a16="http://schemas.microsoft.com/office/drawing/2014/main" id="{C1CA27C7-F47D-4606-AAE8-32BD4D0698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1067712" y="3770408"/>
            <a:ext cx="5728215" cy="2778185"/>
          </a:xfrm>
        </p:spPr>
      </p:pic>
      <p:sp>
        <p:nvSpPr>
          <p:cNvPr id="35" name="Espace réservé du numéro de diapositive 34">
            <a:extLst>
              <a:ext uri="{FF2B5EF4-FFF2-40B4-BE49-F238E27FC236}">
                <a16:creationId xmlns:a16="http://schemas.microsoft.com/office/drawing/2014/main" id="{6F05ADB0-C4C0-4EB9-ACD6-D5D69C0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 rtl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46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01" y="3140479"/>
            <a:ext cx="7601210" cy="791861"/>
          </a:xfrm>
        </p:spPr>
        <p:txBody>
          <a:bodyPr rtlCol="0">
            <a:noAutofit/>
          </a:bodyPr>
          <a:lstStyle/>
          <a:p>
            <a:pPr lvl="0">
              <a:spcAft>
                <a:spcPts val="0"/>
              </a:spcAft>
              <a:buSzPts val="1100"/>
            </a:pP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des résultats CP</a:t>
            </a:r>
            <a:b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 des résultats CE1</a:t>
            </a:r>
            <a:b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Comparatif sur 4 ans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diverses:</a:t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 Résultats 6</a:t>
            </a:r>
            <a:r>
              <a:rPr lang="fr-FR" sz="2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 Fluence )</a:t>
            </a:r>
            <a:b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Espace réservé d’image 28">
            <a:extLst>
              <a:ext uri="{FF2B5EF4-FFF2-40B4-BE49-F238E27FC236}">
                <a16:creationId xmlns:a16="http://schemas.microsoft.com/office/drawing/2014/main" id="{5924239E-C490-438F-B9C9-111D931D0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13000" contrast="-22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3978" y="1085431"/>
            <a:ext cx="3778392" cy="5037857"/>
          </a:xfr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889000"/>
          </a:effectLst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58CAE0-1CD8-4665-963C-71A3490E105D}"/>
              </a:ext>
            </a:extLst>
          </p:cNvPr>
          <p:cNvSpPr txBox="1"/>
          <p:nvPr/>
        </p:nvSpPr>
        <p:spPr>
          <a:xfrm>
            <a:off x="8303978" y="126905"/>
            <a:ext cx="3778392" cy="772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6DB0A7-7346-4ECC-A043-FBAA6C228C36}"/>
              </a:ext>
            </a:extLst>
          </p:cNvPr>
          <p:cNvSpPr txBox="1"/>
          <p:nvPr/>
        </p:nvSpPr>
        <p:spPr>
          <a:xfrm>
            <a:off x="94129" y="6123288"/>
            <a:ext cx="7960659" cy="643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71E1C0-1D27-4DCA-B6B6-236E0D501498}"/>
              </a:ext>
            </a:extLst>
          </p:cNvPr>
          <p:cNvSpPr txBox="1"/>
          <p:nvPr/>
        </p:nvSpPr>
        <p:spPr>
          <a:xfrm>
            <a:off x="9130552" y="365380"/>
            <a:ext cx="255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Ordre du jour</a:t>
            </a:r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7973502" y="3112994"/>
            <a:ext cx="4110983" cy="1781735"/>
          </a:xfrm>
          <a:effectLst>
            <a:softEdge rad="381000"/>
          </a:effectLst>
        </p:spPr>
      </p:pic>
      <p:pic>
        <p:nvPicPr>
          <p:cNvPr id="2" name="Image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1728"/>
            <a:ext cx="1258040" cy="1754757"/>
          </a:xfrm>
          <a:prstGeom prst="rect">
            <a:avLst/>
          </a:prstGeom>
        </p:spPr>
      </p:pic>
      <p:pic>
        <p:nvPicPr>
          <p:cNvPr id="4" name="Image 3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596" y="1171323"/>
            <a:ext cx="1236341" cy="1735162"/>
          </a:xfrm>
          <a:prstGeom prst="rect">
            <a:avLst/>
          </a:prstGeom>
        </p:spPr>
      </p:pic>
      <p:pic>
        <p:nvPicPr>
          <p:cNvPr id="6" name="Image 5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3174" y="1114274"/>
            <a:ext cx="780970" cy="1112291"/>
          </a:xfrm>
          <a:prstGeom prst="rect">
            <a:avLst/>
          </a:prstGeom>
        </p:spPr>
      </p:pic>
      <p:pic>
        <p:nvPicPr>
          <p:cNvPr id="7" name="Image 6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3110" y="3583960"/>
            <a:ext cx="1487312" cy="17185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290" y="4193177"/>
            <a:ext cx="1753602" cy="1815738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494747">
            <a:off x="1346252" y="1969857"/>
            <a:ext cx="1097280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 rot="19758363">
            <a:off x="4378701" y="1937665"/>
            <a:ext cx="1097280" cy="182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 rot="1491926">
            <a:off x="4281669" y="4146018"/>
            <a:ext cx="1149531" cy="235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gauche 11"/>
          <p:cNvSpPr/>
          <p:nvPr/>
        </p:nvSpPr>
        <p:spPr>
          <a:xfrm rot="5400000">
            <a:off x="3379849" y="4066825"/>
            <a:ext cx="559970" cy="2567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19944191">
            <a:off x="1133173" y="3769450"/>
            <a:ext cx="979714" cy="178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5558" y="2603072"/>
            <a:ext cx="3491761" cy="8346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0242" y="4690487"/>
            <a:ext cx="952198" cy="1318428"/>
          </a:xfrm>
          <a:prstGeom prst="rect">
            <a:avLst/>
          </a:prstGeom>
        </p:spPr>
      </p:pic>
      <p:sp>
        <p:nvSpPr>
          <p:cNvPr id="15" name="Flèche vers le bas 14"/>
          <p:cNvSpPr/>
          <p:nvPr/>
        </p:nvSpPr>
        <p:spPr>
          <a:xfrm>
            <a:off x="3559461" y="2275114"/>
            <a:ext cx="128396" cy="215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 rtl="0"/>
              <a:t>4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58B0346-0DA4-4425-8359-E9B0DDEB3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3" y="531262"/>
            <a:ext cx="3852658" cy="1864981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ZoneTexte 1"/>
          <p:cNvSpPr txBox="1"/>
          <p:nvPr/>
        </p:nvSpPr>
        <p:spPr>
          <a:xfrm>
            <a:off x="479814" y="4419544"/>
            <a:ext cx="398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CP Français et Mathématiques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777" y="2538591"/>
            <a:ext cx="6221304" cy="17923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014887" y="4650377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 action="ppaction://hlinkfile"/>
              </a:rPr>
              <a:t>Lien vers le document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 rtl="0"/>
              <a:t>5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58B0346-0DA4-4425-8359-E9B0DDEB3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3" y="531262"/>
            <a:ext cx="3852658" cy="1864981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ZoneTexte 4"/>
          <p:cNvSpPr txBox="1"/>
          <p:nvPr/>
        </p:nvSpPr>
        <p:spPr>
          <a:xfrm>
            <a:off x="479814" y="4419544"/>
            <a:ext cx="398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CE1 Français et Mathématiques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645" y="2802365"/>
            <a:ext cx="6910479" cy="14169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74183" y="441954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 action="ppaction://hlinkfile"/>
              </a:rPr>
              <a:t>Lien vers le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2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 rtl="0"/>
              <a:t>6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58B0346-0DA4-4425-8359-E9B0DDEB3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3" y="531262"/>
            <a:ext cx="3852658" cy="1864981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ZoneTexte 4"/>
          <p:cNvSpPr txBox="1"/>
          <p:nvPr/>
        </p:nvSpPr>
        <p:spPr>
          <a:xfrm>
            <a:off x="244684" y="4419544"/>
            <a:ext cx="4222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Analyse comparative sur 4 ans.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308" y="2396243"/>
            <a:ext cx="7375560" cy="21248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091749" y="4754880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 action="ppaction://hlinkfile"/>
              </a:rPr>
              <a:t>Lien vers le document.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2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30F364-2400-4899-A980-F5094510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RESULTATS EN FLUENCE / TESTS DE POSITIONNEMENT 6EME RENTREE 2021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37" y="2393975"/>
            <a:ext cx="4601217" cy="43725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45828" y="6309360"/>
            <a:ext cx="235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file"/>
              </a:rPr>
              <a:t>Lien vers le document.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32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30F364-2400-4899-A980-F5094510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RESULTATS EN FLUENCE / TESTS DE POSITIONNEMENT 6EME RENTREE 2021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92" y="2342789"/>
            <a:ext cx="6876661" cy="44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30F364-2400-4899-A980-F5094510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RESULTATS EN FLUENCE / TESTS DE POSITIONNEMENT 6EME RENTREE 2021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7" y="2526578"/>
            <a:ext cx="6707292" cy="40113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1" y="5750856"/>
            <a:ext cx="3648891" cy="5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2229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095.tgt.Office_50301275_TF56000440_Win32_OJ112196103.potx" id="{4796A359-FB5B-4C5E-91A3-A2C92C719085}" vid="{1C6B6B8A-179D-459F-A294-18C6639714D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F9B764-6365-43A2-B92A-B9C4DD6E9B23}">
  <ds:schemaRefs>
    <ds:schemaRef ds:uri="http://schemas.microsoft.com/sharepoint/v3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230e9df3-be65-4c73-a93b-d1236ebd677e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Conception Shoji</Template>
  <TotalTime>2547</TotalTime>
  <Words>145</Words>
  <Application>Microsoft Office PowerPoint</Application>
  <PresentationFormat>Grand écran</PresentationFormat>
  <Paragraphs>45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Meiryo</vt:lpstr>
      <vt:lpstr>ShojiVTI</vt:lpstr>
      <vt:lpstr>Présentation PowerPoint</vt:lpstr>
      <vt:lpstr>Analyse des résultats CP Analyse des résultats CE1 Comparatif sur 4 ans Questions diverses: ( Résultats 6ème en Fluence ) </vt:lpstr>
      <vt:lpstr>Présentation PowerPoint</vt:lpstr>
      <vt:lpstr>Présentation PowerPoint</vt:lpstr>
      <vt:lpstr>Présentation PowerPoint</vt:lpstr>
      <vt:lpstr>Présentation PowerPoint</vt:lpstr>
      <vt:lpstr>RESULTATS EN FLUENCE / TESTS DE POSITIONNEMENT 6EME RENTREE 2021</vt:lpstr>
      <vt:lpstr>RESULTATS EN FLUENCE / TESTS DE POSITIONNEMENT 6EME RENTREE 2021</vt:lpstr>
      <vt:lpstr>RESULTATS EN FLUENCE / TESTS DE POSITIONNEMENT 6EME RENTREE 2021</vt:lpstr>
      <vt:lpstr>RESULTATS EN FLUENCE / TESTS DE POSITIONNEMENT 6EME RENTREE 2021</vt:lpstr>
      <vt:lpstr>QUESTIONS DIVERSES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mpepin</dc:creator>
  <cp:lastModifiedBy>mpepin</cp:lastModifiedBy>
  <cp:revision>137</cp:revision>
  <dcterms:created xsi:type="dcterms:W3CDTF">2021-05-26T23:10:14Z</dcterms:created>
  <dcterms:modified xsi:type="dcterms:W3CDTF">2022-03-16T14:01:18Z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