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5" r:id="rId3"/>
    <p:sldId id="279" r:id="rId4"/>
    <p:sldId id="280" r:id="rId5"/>
    <p:sldId id="282" r:id="rId6"/>
    <p:sldId id="283" r:id="rId7"/>
    <p:sldId id="284" r:id="rId8"/>
    <p:sldId id="288" r:id="rId9"/>
    <p:sldId id="289" r:id="rId10"/>
    <p:sldId id="290" r:id="rId11"/>
    <p:sldId id="285" r:id="rId12"/>
    <p:sldId id="286" r:id="rId13"/>
    <p:sldId id="287" r:id="rId14"/>
    <p:sldId id="291" r:id="rId15"/>
    <p:sldId id="272" r:id="rId16"/>
    <p:sldId id="262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38" autoAdjust="0"/>
    <p:restoredTop sz="94660"/>
  </p:normalViewPr>
  <p:slideViewPr>
    <p:cSldViewPr>
      <p:cViewPr varScale="1">
        <p:scale>
          <a:sx n="80" d="100"/>
          <a:sy n="80" d="100"/>
        </p:scale>
        <p:origin x="45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-5406"/>
    </p:cViewPr>
  </p:sorterViewPr>
  <p:notesViewPr>
    <p:cSldViewPr>
      <p:cViewPr varScale="1">
        <p:scale>
          <a:sx n="65" d="100"/>
          <a:sy n="65" d="100"/>
        </p:scale>
        <p:origin x="265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9E59A-0D1D-4286-ADFF-D9990DD40AED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B3C14-46BB-47BE-9C8D-004BA25218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16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B3C14-46BB-47BE-9C8D-004BA252185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633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39-584D-48A4-A9DA-B32B9187D0C9}" type="datetimeFigureOut">
              <a:rPr lang="fr-FR" smtClean="0"/>
              <a:pPr/>
              <a:t>11/09/2019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3CBA1-7407-4DF3-9123-C52128AE60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39-584D-48A4-A9DA-B32B9187D0C9}" type="datetimeFigureOut">
              <a:rPr lang="fr-FR" smtClean="0"/>
              <a:pPr/>
              <a:t>11/09/2019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3CBA1-7407-4DF3-9123-C52128AE60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39-584D-48A4-A9DA-B32B9187D0C9}" type="datetimeFigureOut">
              <a:rPr lang="fr-FR" smtClean="0"/>
              <a:pPr/>
              <a:t>11/09/2019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3CBA1-7407-4DF3-9123-C52128AE60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39-584D-48A4-A9DA-B32B9187D0C9}" type="datetimeFigureOut">
              <a:rPr lang="fr-FR" smtClean="0"/>
              <a:pPr/>
              <a:t>11/09/2019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3CBA1-7407-4DF3-9123-C52128AE60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39-584D-48A4-A9DA-B32B9187D0C9}" type="datetimeFigureOut">
              <a:rPr lang="fr-FR" smtClean="0"/>
              <a:pPr/>
              <a:t>11/09/2019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3CBA1-7407-4DF3-9123-C52128AE60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39-584D-48A4-A9DA-B32B9187D0C9}" type="datetimeFigureOut">
              <a:rPr lang="fr-FR" smtClean="0"/>
              <a:pPr/>
              <a:t>11/09/2019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3CBA1-7407-4DF3-9123-C52128AE60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39-584D-48A4-A9DA-B32B9187D0C9}" type="datetimeFigureOut">
              <a:rPr lang="fr-FR" smtClean="0"/>
              <a:pPr/>
              <a:t>11/09/2019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3CBA1-7407-4DF3-9123-C52128AE60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39-584D-48A4-A9DA-B32B9187D0C9}" type="datetimeFigureOut">
              <a:rPr lang="fr-FR" smtClean="0"/>
              <a:pPr/>
              <a:t>11/09/2019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3CBA1-7407-4DF3-9123-C52128AE60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39-584D-48A4-A9DA-B32B9187D0C9}" type="datetimeFigureOut">
              <a:rPr lang="fr-FR" smtClean="0"/>
              <a:pPr/>
              <a:t>11/09/2019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3CBA1-7407-4DF3-9123-C52128AE60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39-584D-48A4-A9DA-B32B9187D0C9}" type="datetimeFigureOut">
              <a:rPr lang="fr-FR" smtClean="0"/>
              <a:pPr/>
              <a:t>11/09/2019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3CBA1-7407-4DF3-9123-C52128AE60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39-584D-48A4-A9DA-B32B9187D0C9}" type="datetimeFigureOut">
              <a:rPr lang="fr-FR" smtClean="0"/>
              <a:pPr/>
              <a:t>11/09/2019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3CBA1-7407-4DF3-9123-C52128AE60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BAB39-584D-48A4-A9DA-B32B9187D0C9}" type="datetimeFigureOut">
              <a:rPr lang="fr-FR" smtClean="0"/>
              <a:pPr/>
              <a:t>11/09/2019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3CBA1-7407-4DF3-9123-C52128AE60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Competences_professeurs.pdf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hyperlink" Target="https://circo-matoury-remire-montjoly.eta.ac-guyane.fr/" TargetMode="Externa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circo-matoury-remire-montjoly.eta.ac-guyane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838EAC2-DAA0-43C9-9246-D7E917483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1"/>
            <a:ext cx="95050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1167149" y="396121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11/09/2019</a:t>
            </a:r>
          </a:p>
          <a:p>
            <a:pPr algn="ctr"/>
            <a:r>
              <a:rPr lang="fr-FR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14h00 à 15h00: Réunion des PES</a:t>
            </a:r>
          </a:p>
          <a:p>
            <a:pPr algn="ctr"/>
            <a:r>
              <a:rPr lang="fr-FR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Ecole Moulin à vent</a:t>
            </a:r>
          </a:p>
        </p:txBody>
      </p:sp>
      <p:pic>
        <p:nvPicPr>
          <p:cNvPr id="7" name="Image 6" descr="2017_logo_academie_Guya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89976" y="5085184"/>
            <a:ext cx="1072256" cy="1453058"/>
          </a:xfrm>
          <a:prstGeom prst="rect">
            <a:avLst/>
          </a:prstGeom>
        </p:spPr>
      </p:pic>
      <p:pic>
        <p:nvPicPr>
          <p:cNvPr id="8" name="Image 7" descr="Carte Guyane couleu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7" y="5773656"/>
            <a:ext cx="729391" cy="76458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0ABA435-B315-4E80-A78A-A016E3FF0A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5267158"/>
            <a:ext cx="1975275" cy="14022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"/>
            <a:ext cx="9505056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6BFD0B10-E0F5-41CE-854A-9D18BA311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850106"/>
          </a:xfrm>
        </p:spPr>
        <p:txBody>
          <a:bodyPr>
            <a:normAutofit fontScale="90000"/>
          </a:bodyPr>
          <a:lstStyle/>
          <a:p>
            <a:br>
              <a:rPr lang="fr-FR" sz="3100" dirty="0"/>
            </a:br>
            <a:br>
              <a:rPr lang="fr-FR" dirty="0"/>
            </a:br>
            <a:endParaRPr lang="fr-FR" sz="40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C34EBC2-D59A-490F-8AE1-A39490610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468" y="181389"/>
            <a:ext cx="6783064" cy="649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89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"/>
            <a:ext cx="9505056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6BFD0B10-E0F5-41CE-854A-9D18BA311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850106"/>
          </a:xfrm>
        </p:spPr>
        <p:txBody>
          <a:bodyPr>
            <a:normAutofit fontScale="90000"/>
          </a:bodyPr>
          <a:lstStyle/>
          <a:p>
            <a:br>
              <a:rPr lang="fr-FR" sz="3100" dirty="0"/>
            </a:br>
            <a:br>
              <a:rPr lang="fr-FR" dirty="0"/>
            </a:br>
            <a:endParaRPr lang="fr-FR" sz="40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0C29216-B470-48A2-843E-80B6099C9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76" y="1152981"/>
            <a:ext cx="8147248" cy="502150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493CA28-5A49-48CD-B8CA-5CD1510EC138}"/>
              </a:ext>
            </a:extLst>
          </p:cNvPr>
          <p:cNvSpPr txBox="1"/>
          <p:nvPr/>
        </p:nvSpPr>
        <p:spPr>
          <a:xfrm>
            <a:off x="3239852" y="53332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LISTE DES PES 2019/2020</a:t>
            </a:r>
          </a:p>
        </p:txBody>
      </p:sp>
    </p:spTree>
    <p:extLst>
      <p:ext uri="{BB962C8B-B14F-4D97-AF65-F5344CB8AC3E}">
        <p14:creationId xmlns:p14="http://schemas.microsoft.com/office/powerpoint/2010/main" val="2993827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"/>
            <a:ext cx="9505056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 5" descr="2017_logo_academie_Guya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58273" y="274638"/>
            <a:ext cx="831594" cy="1126927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B3D5920-8AF4-45D3-930A-859F0F89C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258542"/>
            <a:ext cx="1761400" cy="1250377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6BFD0B10-E0F5-41CE-854A-9D18BA311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850106"/>
          </a:xfrm>
        </p:spPr>
        <p:txBody>
          <a:bodyPr>
            <a:normAutofit fontScale="90000"/>
          </a:bodyPr>
          <a:lstStyle/>
          <a:p>
            <a:br>
              <a:rPr lang="fr-FR" sz="3100" dirty="0"/>
            </a:br>
            <a:br>
              <a:rPr lang="fr-FR" dirty="0"/>
            </a:br>
            <a:endParaRPr lang="fr-FR" sz="40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CB07083-5270-4718-88B0-D2CCA389DC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1760" y="2033197"/>
            <a:ext cx="4098891" cy="389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63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"/>
            <a:ext cx="9505056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 5" descr="2017_logo_academie_Guya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89976" y="5085184"/>
            <a:ext cx="1072256" cy="145305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B3D5920-8AF4-45D3-930A-859F0F89C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258542"/>
            <a:ext cx="1761400" cy="1250377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6BFD0B10-E0F5-41CE-854A-9D18BA311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850106"/>
          </a:xfrm>
        </p:spPr>
        <p:txBody>
          <a:bodyPr>
            <a:normAutofit fontScale="90000"/>
          </a:bodyPr>
          <a:lstStyle/>
          <a:p>
            <a:br>
              <a:rPr lang="fr-FR" sz="3100" dirty="0"/>
            </a:br>
            <a:br>
              <a:rPr lang="fr-FR" dirty="0"/>
            </a:br>
            <a:endParaRPr lang="fr-FR" sz="4000" dirty="0"/>
          </a:p>
        </p:txBody>
      </p:sp>
      <p:pic>
        <p:nvPicPr>
          <p:cNvPr id="3" name="Image 2">
            <a:hlinkClick r:id="rId6" action="ppaction://hlinkfile"/>
            <a:extLst>
              <a:ext uri="{FF2B5EF4-FFF2-40B4-BE49-F238E27FC236}">
                <a16:creationId xmlns:a16="http://schemas.microsoft.com/office/drawing/2014/main" id="{8E4B0057-670A-465F-BAC8-4054092965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2075" y="1514475"/>
            <a:ext cx="6419850" cy="382905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36F26FD-B7DC-4015-AA04-1C3182166B49}"/>
              </a:ext>
            </a:extLst>
          </p:cNvPr>
          <p:cNvSpPr txBox="1"/>
          <p:nvPr/>
        </p:nvSpPr>
        <p:spPr>
          <a:xfrm>
            <a:off x="1835696" y="31975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référentiel de compétences</a:t>
            </a:r>
          </a:p>
        </p:txBody>
      </p:sp>
    </p:spTree>
    <p:extLst>
      <p:ext uri="{BB962C8B-B14F-4D97-AF65-F5344CB8AC3E}">
        <p14:creationId xmlns:p14="http://schemas.microsoft.com/office/powerpoint/2010/main" val="3628317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"/>
            <a:ext cx="9505056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 5" descr="2017_logo_academie_Guya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39587" y="240886"/>
            <a:ext cx="661840" cy="89688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B3D5920-8AF4-45D3-930A-859F0F89C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258543"/>
            <a:ext cx="1220215" cy="866202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6BFD0B10-E0F5-41CE-854A-9D18BA311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850106"/>
          </a:xfrm>
        </p:spPr>
        <p:txBody>
          <a:bodyPr>
            <a:normAutofit fontScale="90000"/>
          </a:bodyPr>
          <a:lstStyle/>
          <a:p>
            <a:br>
              <a:rPr lang="fr-FR" sz="3100" dirty="0"/>
            </a:br>
            <a:br>
              <a:rPr lang="fr-FR" dirty="0"/>
            </a:br>
            <a:endParaRPr lang="fr-FR" sz="40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36F26FD-B7DC-4015-AA04-1C3182166B49}"/>
              </a:ext>
            </a:extLst>
          </p:cNvPr>
          <p:cNvSpPr txBox="1"/>
          <p:nvPr/>
        </p:nvSpPr>
        <p:spPr>
          <a:xfrm>
            <a:off x="1347971" y="422791"/>
            <a:ext cx="6448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INTERVENTION DE MME KIHAL STEPHANIE/ PEMF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4BE86A8-8B4E-44E0-9622-5CC879B59A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3768" y="1095771"/>
            <a:ext cx="3816424" cy="548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81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"/>
            <a:ext cx="9505056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 rot="20296317">
            <a:off x="323528" y="2636912"/>
            <a:ext cx="8229600" cy="11430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fr-FR" dirty="0"/>
              <a:t>QUESTIONS DIVERSES</a:t>
            </a:r>
          </a:p>
        </p:txBody>
      </p:sp>
      <p:pic>
        <p:nvPicPr>
          <p:cNvPr id="6" name="Image 5" descr="2017_logo_academie_Guya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89976" y="5085184"/>
            <a:ext cx="1072256" cy="145305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B3D5920-8AF4-45D3-930A-859F0F89C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258542"/>
            <a:ext cx="1761400" cy="125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42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505056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 2" descr="reseaux-sociaux-fond_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32656"/>
            <a:ext cx="3567966" cy="2376264"/>
          </a:xfrm>
          <a:prstGeom prst="rect">
            <a:avLst/>
          </a:prstGeom>
        </p:spPr>
      </p:pic>
      <p:pic>
        <p:nvPicPr>
          <p:cNvPr id="2" name="Image 1">
            <a:hlinkClick r:id="rId5"/>
            <a:extLst>
              <a:ext uri="{FF2B5EF4-FFF2-40B4-BE49-F238E27FC236}">
                <a16:creationId xmlns:a16="http://schemas.microsoft.com/office/drawing/2014/main" id="{5DB61FEA-77FB-48A6-AAC1-025645E7F4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8963">
            <a:off x="6018837" y="2974327"/>
            <a:ext cx="2142143" cy="300261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95991FA-C142-4E54-BC6F-9A6807C453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842377">
            <a:off x="1111628" y="3163434"/>
            <a:ext cx="4133415" cy="8233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"/>
            <a:ext cx="9505056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 5" descr="2017_logo_academie_Guya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392" y="287719"/>
            <a:ext cx="712216" cy="96515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B3D5920-8AF4-45D3-930A-859F0F89C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258542"/>
            <a:ext cx="1761400" cy="1250377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6BFD0B10-E0F5-41CE-854A-9D18BA311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850106"/>
          </a:xfrm>
        </p:spPr>
        <p:txBody>
          <a:bodyPr>
            <a:normAutofit fontScale="90000"/>
          </a:bodyPr>
          <a:lstStyle/>
          <a:p>
            <a:br>
              <a:rPr lang="fr-FR" sz="3100" dirty="0"/>
            </a:br>
            <a:br>
              <a:rPr lang="fr-FR" dirty="0"/>
            </a:br>
            <a:endParaRPr lang="fr-FR" sz="4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C3FC9F0-850D-4780-82C6-CCE3D02BAE05}"/>
              </a:ext>
            </a:extLst>
          </p:cNvPr>
          <p:cNvSpPr txBox="1"/>
          <p:nvPr/>
        </p:nvSpPr>
        <p:spPr>
          <a:xfrm>
            <a:off x="2547785" y="359557"/>
            <a:ext cx="455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ORDRE DU JOUR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5043FCD-0A09-45BD-914B-D37D360F2BE8}"/>
              </a:ext>
            </a:extLst>
          </p:cNvPr>
          <p:cNvSpPr txBox="1"/>
          <p:nvPr/>
        </p:nvSpPr>
        <p:spPr>
          <a:xfrm>
            <a:off x="251520" y="1508919"/>
            <a:ext cx="86409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3200" dirty="0"/>
              <a:t>Présentation de la circonscription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3200" dirty="0"/>
              <a:t>Site internet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3200" dirty="0"/>
              <a:t>Les écoles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3200" dirty="0"/>
              <a:t>Les réseaux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3200" dirty="0"/>
              <a:t>Liste des PEMF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3200" dirty="0"/>
              <a:t>Les coordonnateurs de réseaux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3200" dirty="0"/>
              <a:t>Liste des PES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3200" dirty="0"/>
              <a:t>Référentiel de compétences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3200" dirty="0"/>
              <a:t>Conseils d'un formateur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3200" dirty="0"/>
              <a:t>Questions diverses</a:t>
            </a:r>
          </a:p>
        </p:txBody>
      </p:sp>
    </p:spTree>
    <p:extLst>
      <p:ext uri="{BB962C8B-B14F-4D97-AF65-F5344CB8AC3E}">
        <p14:creationId xmlns:p14="http://schemas.microsoft.com/office/powerpoint/2010/main" val="2696194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"/>
            <a:ext cx="9505056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 5" descr="2017_logo_academie_Guya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68018" y="410483"/>
            <a:ext cx="698448" cy="85010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B3D5920-8AF4-45D3-930A-859F0F89C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2859" y="404259"/>
            <a:ext cx="1761400" cy="1250377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6BFD0B10-E0F5-41CE-854A-9D18BA311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850106"/>
          </a:xfrm>
        </p:spPr>
        <p:txBody>
          <a:bodyPr>
            <a:normAutofit fontScale="90000"/>
          </a:bodyPr>
          <a:lstStyle/>
          <a:p>
            <a:br>
              <a:rPr lang="fr-FR" sz="3100" dirty="0"/>
            </a:br>
            <a:br>
              <a:rPr lang="fr-FR" dirty="0"/>
            </a:br>
            <a:endParaRPr lang="fr-FR" sz="40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FE449D9-7DAE-4931-B4A3-E61F4E8DC6AE}"/>
              </a:ext>
            </a:extLst>
          </p:cNvPr>
          <p:cNvSpPr txBox="1"/>
          <p:nvPr/>
        </p:nvSpPr>
        <p:spPr>
          <a:xfrm>
            <a:off x="1691680" y="535503"/>
            <a:ext cx="626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PRESENTATION DE LA CIRCONSCRIPTION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82B2CE0-9B10-4E9A-84A3-B41A6DAAE74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18356" y="2717527"/>
            <a:ext cx="8507288" cy="3866198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B00F2B9-BC2B-4394-B6A2-BDB7A1F3E589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859696" y="441186"/>
            <a:ext cx="5650260" cy="2231856"/>
          </a:xfrm>
          <a:prstGeom prst="rect">
            <a:avLst/>
          </a:prstGeom>
          <a:effectLst>
            <a:softEdge rad="368300"/>
          </a:effectLst>
        </p:spPr>
      </p:pic>
    </p:spTree>
    <p:extLst>
      <p:ext uri="{BB962C8B-B14F-4D97-AF65-F5344CB8AC3E}">
        <p14:creationId xmlns:p14="http://schemas.microsoft.com/office/powerpoint/2010/main" val="1129809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"/>
            <a:ext cx="9505056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 5" descr="2017_logo_academie_Guya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59481" y="313229"/>
            <a:ext cx="627319" cy="85010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B3D5920-8AF4-45D3-930A-859F0F89C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258542"/>
            <a:ext cx="1761400" cy="1250377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6BFD0B10-E0F5-41CE-854A-9D18BA311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850106"/>
          </a:xfrm>
        </p:spPr>
        <p:txBody>
          <a:bodyPr>
            <a:normAutofit fontScale="90000"/>
          </a:bodyPr>
          <a:lstStyle/>
          <a:p>
            <a:br>
              <a:rPr lang="fr-FR" sz="3100" dirty="0"/>
            </a:br>
            <a:br>
              <a:rPr lang="fr-FR" dirty="0"/>
            </a:br>
            <a:endParaRPr lang="fr-FR" sz="40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5ECBF6C-988D-496F-A250-8FE0CA9A67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561" y="1399381"/>
            <a:ext cx="4878660" cy="463756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BB7E561-C1FD-4A3B-B763-9633F1AAA7B7}"/>
              </a:ext>
            </a:extLst>
          </p:cNvPr>
          <p:cNvSpPr txBox="1"/>
          <p:nvPr/>
        </p:nvSpPr>
        <p:spPr>
          <a:xfrm>
            <a:off x="2439491" y="476672"/>
            <a:ext cx="4863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L’EQUIPE DE CIRCONSCRIPTION</a:t>
            </a:r>
          </a:p>
        </p:txBody>
      </p:sp>
    </p:spTree>
    <p:extLst>
      <p:ext uri="{BB962C8B-B14F-4D97-AF65-F5344CB8AC3E}">
        <p14:creationId xmlns:p14="http://schemas.microsoft.com/office/powerpoint/2010/main" val="818036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"/>
            <a:ext cx="9505056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 5" descr="2017_logo_academie_Guya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08813" y="274638"/>
            <a:ext cx="806571" cy="109301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B3D5920-8AF4-45D3-930A-859F0F89C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258542"/>
            <a:ext cx="1761400" cy="1250377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6BFD0B10-E0F5-41CE-854A-9D18BA311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850106"/>
          </a:xfrm>
        </p:spPr>
        <p:txBody>
          <a:bodyPr>
            <a:normAutofit fontScale="90000"/>
          </a:bodyPr>
          <a:lstStyle/>
          <a:p>
            <a:br>
              <a:rPr lang="fr-FR" sz="3100" dirty="0"/>
            </a:br>
            <a:br>
              <a:rPr lang="fr-FR" dirty="0"/>
            </a:br>
            <a:endParaRPr lang="fr-FR" sz="4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3AEC642-E7A9-4521-B9E9-1FFEF5B26A0B}"/>
              </a:ext>
            </a:extLst>
          </p:cNvPr>
          <p:cNvSpPr txBox="1"/>
          <p:nvPr/>
        </p:nvSpPr>
        <p:spPr>
          <a:xfrm>
            <a:off x="1862265" y="49124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STRUCTURE DE LA CIRCONSCRIPTION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334A0AD-9A84-454E-8751-D96E01571132}"/>
              </a:ext>
            </a:extLst>
          </p:cNvPr>
          <p:cNvSpPr txBox="1"/>
          <p:nvPr/>
        </p:nvSpPr>
        <p:spPr>
          <a:xfrm>
            <a:off x="683568" y="1700808"/>
            <a:ext cx="74168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000" dirty="0"/>
              <a:t>2  communes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000" dirty="0"/>
              <a:t>3 secteurs ( Lise OPHION / Reeberg NERON / Auguste DEDE 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000" dirty="0"/>
              <a:t>16 écoles publiques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000" dirty="0"/>
              <a:t>3 écoles privées ( Saint Pierre / Sainte Thérèse / Saint José Luis 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0B92F60-93B2-4E3B-84AC-24DE22F4735E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448755" y="3861048"/>
            <a:ext cx="5886450" cy="1657350"/>
          </a:xfrm>
          <a:prstGeom prst="rect">
            <a:avLst/>
          </a:prstGeom>
          <a:effectLst>
            <a:softEdge rad="228600"/>
          </a:effectLst>
        </p:spPr>
      </p:pic>
    </p:spTree>
    <p:extLst>
      <p:ext uri="{BB962C8B-B14F-4D97-AF65-F5344CB8AC3E}">
        <p14:creationId xmlns:p14="http://schemas.microsoft.com/office/powerpoint/2010/main" val="810901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"/>
            <a:ext cx="9505056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 5" descr="2017_logo_academie_Guya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09345" y="352238"/>
            <a:ext cx="618533" cy="8382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B3D5920-8AF4-45D3-930A-859F0F89C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258542"/>
            <a:ext cx="1761400" cy="1250377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6BFD0B10-E0F5-41CE-854A-9D18BA311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850106"/>
          </a:xfrm>
        </p:spPr>
        <p:txBody>
          <a:bodyPr>
            <a:normAutofit fontScale="90000"/>
          </a:bodyPr>
          <a:lstStyle/>
          <a:p>
            <a:br>
              <a:rPr lang="fr-FR" sz="3100" dirty="0"/>
            </a:br>
            <a:br>
              <a:rPr lang="fr-FR" dirty="0"/>
            </a:br>
            <a:endParaRPr lang="fr-FR" sz="4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29F2595-487F-4F72-BD99-DAE0D9F01664}"/>
              </a:ext>
            </a:extLst>
          </p:cNvPr>
          <p:cNvSpPr txBox="1"/>
          <p:nvPr/>
        </p:nvSpPr>
        <p:spPr>
          <a:xfrm>
            <a:off x="3598335" y="550130"/>
            <a:ext cx="2343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LES RESEAUX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2844C8F-9026-442F-84D9-B7D894ADFCA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324410" y="1399381"/>
            <a:ext cx="3390365" cy="268086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5B82491-CB60-4DE0-9F6C-E17C3047C0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1737" y="1827089"/>
            <a:ext cx="2024287" cy="153124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CDC8CD7-0C33-43B0-BE5C-4551D90DBC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1680" y="5013176"/>
            <a:ext cx="1761400" cy="115749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FBFA749-517E-4AF9-A3CA-9D2E172F82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1737" y="5302598"/>
            <a:ext cx="2171700" cy="838200"/>
          </a:xfrm>
          <a:prstGeom prst="rect">
            <a:avLst/>
          </a:prstGeom>
        </p:spPr>
      </p:pic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87DB7E69-DB28-422C-B296-CF4E9C1EB33A}"/>
              </a:ext>
            </a:extLst>
          </p:cNvPr>
          <p:cNvSpPr/>
          <p:nvPr/>
        </p:nvSpPr>
        <p:spPr>
          <a:xfrm rot="20246412">
            <a:off x="5705645" y="2963893"/>
            <a:ext cx="803000" cy="1125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05464614-4172-43AA-8AFE-EC8BA7BB561D}"/>
              </a:ext>
            </a:extLst>
          </p:cNvPr>
          <p:cNvSpPr/>
          <p:nvPr/>
        </p:nvSpPr>
        <p:spPr>
          <a:xfrm rot="2057944">
            <a:off x="4782186" y="4570365"/>
            <a:ext cx="2007754" cy="182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courbe vers la droite 12">
            <a:extLst>
              <a:ext uri="{FF2B5EF4-FFF2-40B4-BE49-F238E27FC236}">
                <a16:creationId xmlns:a16="http://schemas.microsoft.com/office/drawing/2014/main" id="{BF164D9C-3F1C-4A64-9A5B-187E697F1659}"/>
              </a:ext>
            </a:extLst>
          </p:cNvPr>
          <p:cNvSpPr/>
          <p:nvPr/>
        </p:nvSpPr>
        <p:spPr>
          <a:xfrm>
            <a:off x="1940912" y="3717347"/>
            <a:ext cx="254824" cy="115749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5BAA526-BD7A-40E5-9A20-84E3D5ECC405}"/>
              </a:ext>
            </a:extLst>
          </p:cNvPr>
          <p:cNvSpPr txBox="1"/>
          <p:nvPr/>
        </p:nvSpPr>
        <p:spPr>
          <a:xfrm>
            <a:off x="1276236" y="621403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Collège Reeberg NERON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9FA854D-A2C2-46A9-B73C-458CC76178D3}"/>
              </a:ext>
            </a:extLst>
          </p:cNvPr>
          <p:cNvSpPr txBox="1"/>
          <p:nvPr/>
        </p:nvSpPr>
        <p:spPr>
          <a:xfrm>
            <a:off x="6481738" y="3429000"/>
            <a:ext cx="2250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Collège Lise OPHION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1DDC1EC-23E8-4E90-AC11-FA7FBE8EDFDD}"/>
              </a:ext>
            </a:extLst>
          </p:cNvPr>
          <p:cNvSpPr txBox="1"/>
          <p:nvPr/>
        </p:nvSpPr>
        <p:spPr>
          <a:xfrm>
            <a:off x="6499515" y="6234811"/>
            <a:ext cx="2250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Collège Auguste DEDE</a:t>
            </a:r>
          </a:p>
        </p:txBody>
      </p:sp>
    </p:spTree>
    <p:extLst>
      <p:ext uri="{BB962C8B-B14F-4D97-AF65-F5344CB8AC3E}">
        <p14:creationId xmlns:p14="http://schemas.microsoft.com/office/powerpoint/2010/main" val="2098610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"/>
            <a:ext cx="9505056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 5" descr="2017_logo_academie_Guya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72400" y="258542"/>
            <a:ext cx="674712" cy="91433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B3D5920-8AF4-45D3-930A-859F0F89C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258542"/>
            <a:ext cx="1761400" cy="1250377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6BFD0B10-E0F5-41CE-854A-9D18BA311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850106"/>
          </a:xfrm>
        </p:spPr>
        <p:txBody>
          <a:bodyPr>
            <a:normAutofit fontScale="90000"/>
          </a:bodyPr>
          <a:lstStyle/>
          <a:p>
            <a:br>
              <a:rPr lang="fr-FR" sz="3100" dirty="0"/>
            </a:br>
            <a:br>
              <a:rPr lang="fr-FR" dirty="0"/>
            </a:br>
            <a:endParaRPr lang="fr-FR" sz="4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357B4D5-F6CE-4613-BC9F-058B717DA561}"/>
              </a:ext>
            </a:extLst>
          </p:cNvPr>
          <p:cNvSpPr txBox="1"/>
          <p:nvPr/>
        </p:nvSpPr>
        <p:spPr>
          <a:xfrm>
            <a:off x="2563452" y="595300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LES ECOLES / SECTEUR PUBLIC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0388973-130F-4A0F-AF0B-18763DB4BC36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53453" y="1524652"/>
            <a:ext cx="8523584" cy="482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71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"/>
            <a:ext cx="9505056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6BFD0B10-E0F5-41CE-854A-9D18BA311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850106"/>
          </a:xfrm>
        </p:spPr>
        <p:txBody>
          <a:bodyPr>
            <a:normAutofit fontScale="90000"/>
          </a:bodyPr>
          <a:lstStyle/>
          <a:p>
            <a:br>
              <a:rPr lang="fr-FR" sz="3100" dirty="0"/>
            </a:br>
            <a:br>
              <a:rPr lang="fr-FR" dirty="0"/>
            </a:br>
            <a:endParaRPr lang="fr-FR" sz="40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DD049AD-42E7-4BF5-98AE-C62FA869CFB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51066" y="251664"/>
            <a:ext cx="7241868" cy="404541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23F8C02-BE07-4A92-BB1F-C64C825D0E9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66183" y="4378070"/>
            <a:ext cx="7229292" cy="220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81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"/>
            <a:ext cx="9505056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6BFD0B10-E0F5-41CE-854A-9D18BA311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850106"/>
          </a:xfrm>
        </p:spPr>
        <p:txBody>
          <a:bodyPr>
            <a:normAutofit fontScale="90000"/>
          </a:bodyPr>
          <a:lstStyle/>
          <a:p>
            <a:br>
              <a:rPr lang="fr-FR" sz="3100" dirty="0"/>
            </a:br>
            <a:br>
              <a:rPr lang="fr-FR" dirty="0"/>
            </a:br>
            <a:endParaRPr lang="fr-FR" sz="4000" dirty="0"/>
          </a:p>
        </p:txBody>
      </p:sp>
      <p:pic>
        <p:nvPicPr>
          <p:cNvPr id="6" name="Image 5">
            <a:hlinkClick r:id="rId4"/>
            <a:extLst>
              <a:ext uri="{FF2B5EF4-FFF2-40B4-BE49-F238E27FC236}">
                <a16:creationId xmlns:a16="http://schemas.microsoft.com/office/drawing/2014/main" id="{E717AF6E-0C67-44F5-8FC5-CDD34CB2323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79512" y="699690"/>
            <a:ext cx="8712968" cy="532159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0025713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119</Words>
  <Application>Microsoft Office PowerPoint</Application>
  <PresentationFormat>Affichage à l'écran (4:3)</PresentationFormat>
  <Paragraphs>45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Thème Office</vt:lpstr>
      <vt:lpstr>Présentation PowerPoint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QUESTIONS DIVERSES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mde-geyer</dc:creator>
  <cp:lastModifiedBy>mpepin</cp:lastModifiedBy>
  <cp:revision>211</cp:revision>
  <dcterms:created xsi:type="dcterms:W3CDTF">2017-10-16T15:26:27Z</dcterms:created>
  <dcterms:modified xsi:type="dcterms:W3CDTF">2019-09-11T16:21:23Z</dcterms:modified>
</cp:coreProperties>
</file>