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3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6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5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55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4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7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5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0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65BC-3FD5-467C-8B00-0691BD24BB85}" type="datetimeFigureOut">
              <a:rPr lang="fr-FR" smtClean="0"/>
              <a:t>14/10/2016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D0DA226-1CAF-4E19-8C79-55D49B58CB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rco-matoury-remire-montjoly.eta.ac-guyane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irco-kourou-1.eta.ac-guyane.fr/spip.php?page=rubrique&amp;id_rubrique=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pepinpedagogiquece2.wordpres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pepinpedagogiquece2.wordpress.com/divers/cahier-journal-numerique-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npepinpedagogiquece2.wordpress.com/progressions/francai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948" y="4811150"/>
            <a:ext cx="11535507" cy="728149"/>
          </a:xfrm>
        </p:spPr>
        <p:txBody>
          <a:bodyPr>
            <a:normAutofit/>
          </a:bodyPr>
          <a:lstStyle/>
          <a:p>
            <a:r>
              <a:rPr lang="fr-FR" sz="3200" dirty="0"/>
              <a:t>Présentation du site internet de la circonscription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356666"/>
            <a:ext cx="5456140" cy="31428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6948" y="356666"/>
            <a:ext cx="5317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Responsable de publication: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Mme LOUISOR Marie-Line/ IEN</a:t>
            </a:r>
          </a:p>
          <a:p>
            <a:endParaRPr lang="fr-FR" dirty="0"/>
          </a:p>
          <a:p>
            <a:r>
              <a:rPr lang="fr-FR" dirty="0"/>
              <a:t>Administrateurs: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Webmaster du rectorat (M.SANTIAGO Bernard)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CPC NE/ M.PEPIN Médéric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dirty="0"/>
              <a:t>Rédacteurs: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CPC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Coordinateurs de REP+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Directeurs (</a:t>
            </a:r>
            <a:r>
              <a:rPr lang="fr-FR" dirty="0" err="1"/>
              <a:t>trices</a:t>
            </a:r>
            <a:r>
              <a:rPr lang="fr-FR" dirty="0"/>
              <a:t>)d’école + PE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964701" y="4015069"/>
            <a:ext cx="523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http://circo-matoury-remire-montjoly.eta.ac-guyane.fr/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67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DU TEXTE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542" y="64377"/>
            <a:ext cx="7507459" cy="60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22" y="677911"/>
            <a:ext cx="3964483" cy="714792"/>
          </a:xfrm>
        </p:spPr>
        <p:txBody>
          <a:bodyPr/>
          <a:lstStyle/>
          <a:p>
            <a:r>
              <a:rPr lang="fr-FR" dirty="0"/>
              <a:t>EXEMPLE DE MENU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751" y="0"/>
            <a:ext cx="8295250" cy="61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1156" y="1294228"/>
            <a:ext cx="3787958" cy="489709"/>
          </a:xfrm>
        </p:spPr>
        <p:txBody>
          <a:bodyPr>
            <a:normAutofit fontScale="90000"/>
          </a:bodyPr>
          <a:lstStyle/>
          <a:p>
            <a:r>
              <a:rPr lang="fr-FR" dirty="0"/>
              <a:t>EXEMPLE D’ARTICLES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300" y="-98474"/>
            <a:ext cx="6866700" cy="61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EEPU MAXIMILIEN SABA</a:t>
            </a:r>
          </a:p>
          <a:p>
            <a:r>
              <a:rPr lang="fr-FR" dirty="0">
                <a:hlinkClick r:id="rId2"/>
              </a:rPr>
              <a:t>http://circo-kourou-1.eta.ac-guyane.fr/spip.php?page=rubrique&amp;id_rubrique=20</a:t>
            </a:r>
            <a:endParaRPr lang="fr-FR" dirty="0"/>
          </a:p>
          <a:p>
            <a:r>
              <a:rPr lang="fr-FR" dirty="0"/>
              <a:t>UNPEPINPEDAGOGIQUECE2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84" y="3460285"/>
            <a:ext cx="4440335" cy="181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0663" y="4898648"/>
            <a:ext cx="461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https://unpepinpedagogiquece2.wordpress.com/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1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46" y="227745"/>
            <a:ext cx="2754661" cy="602250"/>
          </a:xfrm>
        </p:spPr>
        <p:txBody>
          <a:bodyPr>
            <a:normAutofit fontScale="90000"/>
          </a:bodyPr>
          <a:lstStyle/>
          <a:p>
            <a:r>
              <a:rPr lang="fr-FR" dirty="0"/>
              <a:t>CAHIER JOURNAL NUMERIQUE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311" y="2016124"/>
            <a:ext cx="8199480" cy="4103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227745"/>
            <a:ext cx="7779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https://unpepinpedagogiquece2.wordpress.com/divers/cahier-journal-numerique-3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0954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7601" y="5671941"/>
            <a:ext cx="6836898" cy="363099"/>
          </a:xfrm>
        </p:spPr>
        <p:txBody>
          <a:bodyPr>
            <a:normAutofit/>
          </a:bodyPr>
          <a:lstStyle/>
          <a:p>
            <a:r>
              <a:rPr lang="fr-FR" sz="1400" dirty="0">
                <a:hlinkClick r:id="rId2"/>
              </a:rPr>
              <a:t>https://unpepinpedagogiquece2.wordpress.com/progressions/francais/</a:t>
            </a:r>
            <a:endParaRPr lang="fr-FR" sz="1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0837" y="869010"/>
            <a:ext cx="9645748" cy="46830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20837" y="379828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PROGRESSIONS</a:t>
            </a:r>
          </a:p>
        </p:txBody>
      </p:sp>
    </p:spTree>
    <p:extLst>
      <p:ext uri="{BB962C8B-B14F-4D97-AF65-F5344CB8AC3E}">
        <p14:creationId xmlns:p14="http://schemas.microsoft.com/office/powerpoint/2010/main" val="167454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rubriques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865331"/>
            <a:ext cx="9604375" cy="17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L’ESPACE « ECOLES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292" y="2016125"/>
            <a:ext cx="8815741" cy="344963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5627077" y="4600135"/>
            <a:ext cx="2700997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525022" y="4230803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Sites d’école</a:t>
            </a:r>
          </a:p>
        </p:txBody>
      </p:sp>
    </p:spTree>
    <p:extLst>
      <p:ext uri="{BB962C8B-B14F-4D97-AF65-F5344CB8AC3E}">
        <p14:creationId xmlns:p14="http://schemas.microsoft.com/office/powerpoint/2010/main" val="16124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45979"/>
          </a:xfrm>
        </p:spPr>
        <p:txBody>
          <a:bodyPr/>
          <a:lstStyle/>
          <a:p>
            <a:r>
              <a:rPr lang="fr-FR" dirty="0"/>
              <a:t>Le manager du site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48" y="1838468"/>
            <a:ext cx="6105431" cy="41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00724"/>
          </a:xfrm>
        </p:spPr>
        <p:txBody>
          <a:bodyPr/>
          <a:lstStyle/>
          <a:p>
            <a:r>
              <a:rPr lang="fr-FR" dirty="0"/>
              <a:t>LES RUBRIQUES DU SITE DE LA CIRCONSCRIPTION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753" y="2016124"/>
            <a:ext cx="6812690" cy="39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RACINE DU SITE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274" y="2016124"/>
            <a:ext cx="6445043" cy="4103321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740812" y="1055077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569612" y="804519"/>
            <a:ext cx="399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ECOLES</a:t>
            </a:r>
          </a:p>
        </p:txBody>
      </p:sp>
    </p:spTree>
    <p:extLst>
      <p:ext uri="{BB962C8B-B14F-4D97-AF65-F5344CB8AC3E}">
        <p14:creationId xmlns:p14="http://schemas.microsoft.com/office/powerpoint/2010/main" val="191568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88183"/>
          </a:xfrm>
        </p:spPr>
        <p:txBody>
          <a:bodyPr/>
          <a:lstStyle/>
          <a:p>
            <a:r>
              <a:rPr lang="fr-FR" dirty="0"/>
              <a:t>LES RUBRIQUES FIGEES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63" y="1853754"/>
            <a:ext cx="6571446" cy="41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447506"/>
          </a:xfrm>
        </p:spPr>
        <p:txBody>
          <a:bodyPr>
            <a:normAutofit fontScale="90000"/>
          </a:bodyPr>
          <a:lstStyle/>
          <a:p>
            <a:r>
              <a:rPr lang="fr-FR" dirty="0"/>
              <a:t>ECRIRE UN ARTICLE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971" y="154745"/>
            <a:ext cx="7278029" cy="59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5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363099"/>
          </a:xfrm>
        </p:spPr>
        <p:txBody>
          <a:bodyPr>
            <a:normAutofit fontScale="90000"/>
          </a:bodyPr>
          <a:lstStyle/>
          <a:p>
            <a:r>
              <a:rPr lang="fr-FR" dirty="0"/>
              <a:t>TITRE + CHEMIN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965" y="2016125"/>
            <a:ext cx="4868394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3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</TotalTime>
  <Words>110</Words>
  <Application>Microsoft Office PowerPoint</Application>
  <PresentationFormat>Grand écran</PresentationFormat>
  <Paragraphs>36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Wingdings</vt:lpstr>
      <vt:lpstr>Galerie</vt:lpstr>
      <vt:lpstr>Présentation du site internet de la circonscription</vt:lpstr>
      <vt:lpstr>Les rubriques</vt:lpstr>
      <vt:lpstr>L’ESPACE « ECOLES »</vt:lpstr>
      <vt:lpstr>Le manager du site</vt:lpstr>
      <vt:lpstr>LES RUBRIQUES DU SITE DE LA CIRCONSCRIPTION</vt:lpstr>
      <vt:lpstr>RACINE DU SITE </vt:lpstr>
      <vt:lpstr>LES RUBRIQUES FIGEES</vt:lpstr>
      <vt:lpstr>ECRIRE UN ARTICLE</vt:lpstr>
      <vt:lpstr>TITRE + CHEMIN</vt:lpstr>
      <vt:lpstr>SAISIE DU TEXTE</vt:lpstr>
      <vt:lpstr>EXEMPLE DE MENU</vt:lpstr>
      <vt:lpstr>EXEMPLE D’ARTICLES</vt:lpstr>
      <vt:lpstr>lIENS</vt:lpstr>
      <vt:lpstr>CAHIER JOURNAL NUMERIQUE</vt:lpstr>
      <vt:lpstr>https://unpepinpedagogiquece2.wordpress.com/progressions/francais/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site internet de la circonscription</dc:title>
  <dc:creator>mpepin</dc:creator>
  <cp:lastModifiedBy>mpepin</cp:lastModifiedBy>
  <cp:revision>16</cp:revision>
  <dcterms:created xsi:type="dcterms:W3CDTF">2016-10-13T23:14:01Z</dcterms:created>
  <dcterms:modified xsi:type="dcterms:W3CDTF">2016-10-14T07:40:20Z</dcterms:modified>
</cp:coreProperties>
</file>