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r-G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DE0A-B594-4160-9A57-EB8014E45016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EBAB-4463-46C2-9AAB-39D78199B9B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5929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EBAB-4463-46C2-9AAB-39D78199B9B0}" type="slidenum">
              <a:rPr lang="fr-GF" smtClean="0"/>
              <a:t>7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05768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EBAB-4463-46C2-9AAB-39D78199B9B0}" type="slidenum">
              <a:rPr lang="fr-GF" smtClean="0"/>
              <a:t>8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43749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EBAB-4463-46C2-9AAB-39D78199B9B0}" type="slidenum">
              <a:rPr lang="fr-GF" smtClean="0"/>
              <a:t>9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31843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EBAB-4463-46C2-9AAB-39D78199B9B0}" type="slidenum">
              <a:rPr lang="fr-GF" smtClean="0"/>
              <a:t>10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6077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B05B0-D139-47EF-961B-728BB924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058D4F-CED2-48CE-B6A2-1E7ECD0A2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42269-F5E3-4EBB-8841-FF4AB227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AC4FD-D395-4960-BC94-BF77863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9977B-DB2F-4808-BA7F-F3F2FD0A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73841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D239A-73E1-43A9-8EFD-184DA933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8ECF94-77C4-4C86-8087-DDCCF9DDF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8D99A-FD9A-4CF3-AD6B-BB4CF883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BB0FE-DF4B-411F-88E1-F5F72EF9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EC41C-5028-41F8-8BB4-6F126C32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85809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F32791-E9EA-4047-AED6-1D4762CA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7AB26A-3C4D-4401-AB69-572C50266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A2013-EB80-400A-8776-CB26778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6A75A-40F1-4A2E-A2E3-9C590530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9882C-B0D5-46ED-9D7B-0D67E412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62614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29336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45120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1050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58292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037486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9231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42573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427148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E34E4-5F8C-4EC3-8E5D-72D67E7B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9019A-5750-4BB8-BA02-580CF924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0B7590-C944-4F98-80C5-DCF92FB0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784C4-DE7E-4CBF-9036-EF856F94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E2545-B8C3-4C12-848B-83C1F377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73306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53007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85753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45471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6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71940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4823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97064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621304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11687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E34E4-5F8C-4EC3-8E5D-72D67E7B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9019A-5750-4BB8-BA02-580CF924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0B7590-C944-4F98-80C5-DCF92FB0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784C4-DE7E-4CBF-9036-EF856F94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E2545-B8C3-4C12-848B-83C1F377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425922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EA63E-7575-4322-B44B-346456F0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4FF6A7-3B9A-40C5-9065-28E62ED1C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EBCB4-92DB-48B4-8742-39B4DEEB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2D75E-F0B3-444F-B357-C1FC20E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0EB5F-C73E-49F0-8186-43D2B19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2809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03439-CC65-40B9-B02F-6F250689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66C2A-660C-4A0D-A459-9A0F9B45F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29590E-96ED-4AF8-8894-E69AB9EA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FC961B-4F0D-4D71-A931-CAD99DB1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11D98-9AA2-41C7-95E1-F0BB70C1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200F-BBA0-4607-B0EA-F1481FB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7586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9936F-D371-4868-885A-017F240C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107182-4BF8-410B-8DE2-D5816A37D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F65135-D3A7-43EF-A928-C2600A4DF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06F0EC-C6C8-42EC-91FB-239FDAC68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86797E-A1D4-4ECF-9267-E79C38F14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6A6271-3C1C-47ED-BFE3-65609346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28A083-0192-4D7E-91E3-7B0528BF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44073D-4174-4B54-A5E1-1BC72D68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34528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E164E-975E-45D2-94D4-8CA678C9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7F18EF-0601-4637-9749-4DEE9FEB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B61ACC-8E8A-4884-AFA5-FAD066A1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86CFE0-EE4C-4EA5-9A4A-8758B369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42921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027258-19C6-4E29-A09C-20A1DB07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35A729-6BEB-4F91-B494-4AE93506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1949E0-C5D9-4917-989C-5F39C528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67366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2FC2B-64E5-4401-A8D6-ED025010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0D4F4F-5DD9-48DC-8E63-FA9F7B44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C739B5-384C-47B8-8CE6-5BAD2B710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A91461-D03A-4E15-9237-D70626B8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6BA42B-E6F4-4F56-A89D-30FF0B78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68084-61BA-4589-9FA1-43274795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23430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76906-A4BE-4F2F-A50A-A10274C5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E64F55-DB9E-419F-B38F-BEA4C1F5E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G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D961FA-07C2-41C5-9A34-36870F5F5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29DDC4-6010-4511-807D-894331D5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CA6FB-97F9-410E-A937-AD3BB9EC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BDB927-B708-4643-8B49-C15AAD1B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1092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246542-0F9F-4115-8A48-0ED0D6A6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G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667731-BE75-41D3-8434-D59E3C2F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C37047-6E22-4622-9589-F4373809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36445-59D4-42A6-85A8-FC61FF28C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F2898-0E0A-4FB8-B26C-2A9448E3F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9234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1605F-FDAF-4FF2-AFA3-73A1B423BDF3}" type="datetimeFigureOut">
              <a:rPr lang="fr-GF" smtClean="0"/>
              <a:t>06/05/2020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936B2A-D4C3-4461-B4CD-AD253B970179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00754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D9AsRC8qxFS8XRlG8-XlVg/featured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sites/default/files/2020-05/t-l-charger-le-kit-complet-des-7-affiches-pdf--67365.pdf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A63A5-E9E3-4FD9-A872-B28299023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49483"/>
            <a:ext cx="8689976" cy="2760516"/>
          </a:xfrm>
        </p:spPr>
        <p:txBody>
          <a:bodyPr>
            <a:normAutofit/>
          </a:bodyPr>
          <a:lstStyle/>
          <a:p>
            <a:r>
              <a:rPr lang="fr-FR" dirty="0"/>
              <a:t>Informations sur les mesures sanitaires préventives contre la propagation du COVID-19.</a:t>
            </a:r>
            <a:endParaRPr lang="fr-GF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03D54C-B85B-43CD-8365-82151D443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Dans le cadre du protocole sanitaire de réouverture des écoles, collèges et lycées</a:t>
            </a:r>
            <a:endParaRPr lang="fr-GF" dirty="0"/>
          </a:p>
        </p:txBody>
      </p:sp>
    </p:spTree>
    <p:extLst>
      <p:ext uri="{BB962C8B-B14F-4D97-AF65-F5344CB8AC3E}">
        <p14:creationId xmlns:p14="http://schemas.microsoft.com/office/powerpoint/2010/main" val="145504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EBAC4B5-F13A-48C1-8601-F09CF17E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0" t="21211" r="44176" b="5352"/>
          <a:stretch/>
        </p:blipFill>
        <p:spPr>
          <a:xfrm>
            <a:off x="3661145" y="-2104"/>
            <a:ext cx="4869711" cy="6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A7F5B-0C61-4E65-A904-D54B83A1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  <a:endParaRPr lang="fr-G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A2F2B-D1BB-462C-8699-BEF5D5CF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Sensibilisation aux dangers du covid-19</a:t>
            </a:r>
          </a:p>
          <a:p>
            <a:r>
              <a:rPr lang="fr-FR" dirty="0"/>
              <a:t>Préparer l'établissement pour la réouverture</a:t>
            </a:r>
          </a:p>
          <a:p>
            <a:r>
              <a:rPr lang="fr-FR" dirty="0"/>
              <a:t>Identifier et savoir mettre en œuvre les principales règles de bonnes pratiques et de mesures barrière contre le covid-19</a:t>
            </a:r>
          </a:p>
          <a:p>
            <a:r>
              <a:rPr lang="fr-FR" dirty="0"/>
              <a:t>Prendre connaissance de la documentation et signalétique des méthodes de prévention contre la propagation du covid-19</a:t>
            </a:r>
            <a:br>
              <a:rPr lang="fr-FR" dirty="0"/>
            </a:br>
            <a:br>
              <a:rPr lang="fr-FR" dirty="0"/>
            </a:br>
            <a:endParaRPr lang="fr-GF" dirty="0"/>
          </a:p>
        </p:txBody>
      </p:sp>
    </p:spTree>
    <p:extLst>
      <p:ext uri="{BB962C8B-B14F-4D97-AF65-F5344CB8AC3E}">
        <p14:creationId xmlns:p14="http://schemas.microsoft.com/office/powerpoint/2010/main" val="261208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31654-BDA4-4BA0-B7AC-27A583DE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  <a:endParaRPr lang="fr-G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510A4-39BB-407B-A8F3-11DFB7A2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872390"/>
          </a:xfrm>
        </p:spPr>
        <p:txBody>
          <a:bodyPr>
            <a:normAutofit fontScale="62500" lnSpcReduction="20000"/>
          </a:bodyPr>
          <a:lstStyle/>
          <a:p>
            <a:r>
              <a:rPr lang="fr-FR" sz="3200" dirty="0"/>
              <a:t>Comment lutter contre le coronavirus</a:t>
            </a:r>
          </a:p>
          <a:p>
            <a:r>
              <a:rPr lang="fr-FR" sz="3200" dirty="0"/>
              <a:t>Les gestes simples pour éviter la transmission du covid-19</a:t>
            </a:r>
          </a:p>
          <a:p>
            <a:r>
              <a:rPr lang="fr-FR" sz="3200" dirty="0"/>
              <a:t>Coronavirus : que faire en cas de signes ?</a:t>
            </a:r>
          </a:p>
          <a:p>
            <a:r>
              <a:rPr lang="fr-FR" sz="3200" dirty="0"/>
              <a:t>Gestion d'un cas suspect ou avéré</a:t>
            </a:r>
          </a:p>
          <a:p>
            <a:r>
              <a:rPr lang="fr-FR" sz="3200" dirty="0"/>
              <a:t>Pourquoi faut-il se laver les mains régulièrement ?</a:t>
            </a:r>
          </a:p>
          <a:p>
            <a:r>
              <a:rPr lang="fr-FR" sz="3200" dirty="0"/>
              <a:t>Hygiène des mains : friction </a:t>
            </a:r>
            <a:r>
              <a:rPr lang="fr-FR" sz="3200" dirty="0" err="1"/>
              <a:t>hydro-alcoolique</a:t>
            </a:r>
            <a:r>
              <a:rPr lang="fr-FR" sz="3200" dirty="0"/>
              <a:t> et lavage simple des mains</a:t>
            </a:r>
          </a:p>
          <a:p>
            <a:r>
              <a:rPr lang="fr-FR" sz="3200" dirty="0"/>
              <a:t>Comment mettre correctement son masque</a:t>
            </a:r>
            <a:br>
              <a:rPr lang="fr-FR" sz="3200" dirty="0"/>
            </a:br>
            <a:br>
              <a:rPr lang="fr-FR" sz="3200" dirty="0"/>
            </a:br>
            <a:br>
              <a:rPr lang="fr-FR" dirty="0"/>
            </a:br>
            <a:endParaRPr lang="fr-GF" dirty="0"/>
          </a:p>
        </p:txBody>
      </p:sp>
    </p:spTree>
    <p:extLst>
      <p:ext uri="{BB962C8B-B14F-4D97-AF65-F5344CB8AC3E}">
        <p14:creationId xmlns:p14="http://schemas.microsoft.com/office/powerpoint/2010/main" val="103700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5CDB6-7F5A-4D37-961A-E80354F7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Débuter la formation</a:t>
            </a:r>
            <a:endParaRPr lang="fr-G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30FB6-B547-4FD2-9D88-C117BF67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Cliquez sur le lien pour obtenir les vidéos :</a:t>
            </a:r>
            <a:endParaRPr lang="fr-FR" dirty="0">
              <a:hlinkClick r:id="rId2"/>
            </a:endParaRPr>
          </a:p>
          <a:p>
            <a:pPr marL="0" indent="0">
              <a:buNone/>
            </a:pPr>
            <a:endParaRPr lang="fr-FR" dirty="0">
              <a:hlinkClick r:id="rId2"/>
            </a:endParaRPr>
          </a:p>
          <a:p>
            <a:pPr marL="0" indent="0">
              <a:buNone/>
            </a:pP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G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F673A7-0228-4862-9D69-AA23FF5423BB}"/>
              </a:ext>
            </a:extLst>
          </p:cNvPr>
          <p:cNvSpPr txBox="1"/>
          <p:nvPr/>
        </p:nvSpPr>
        <p:spPr>
          <a:xfrm>
            <a:off x="913773" y="2890391"/>
            <a:ext cx="6949440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https://www.youtube.com/channel/UCD9AsRC8qxFS8XRlG8-XlVg/featured</a:t>
            </a:r>
            <a:endParaRPr lang="fr-GF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0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81354-F72B-4D53-9DCF-522F5BE1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kit des 7 affiches</a:t>
            </a:r>
            <a:endParaRPr lang="fr-G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63DB8-50D8-45C6-A31B-94EDC5275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 kit est téléchargeable en cliquant sur ce lien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4EC676-95E9-44B8-841A-68C0DDF14E3F}"/>
              </a:ext>
            </a:extLst>
          </p:cNvPr>
          <p:cNvSpPr txBox="1"/>
          <p:nvPr/>
        </p:nvSpPr>
        <p:spPr>
          <a:xfrm>
            <a:off x="913773" y="2751891"/>
            <a:ext cx="10205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https://www.education.gouv.fr/sites/default/files/2020-05/t-l-charger-le-kit-complet-des-7-affiches-pdf--67365.pdf</a:t>
            </a:r>
            <a:endParaRPr lang="fr-GF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GF" dirty="0"/>
          </a:p>
        </p:txBody>
      </p:sp>
    </p:spTree>
    <p:extLst>
      <p:ext uri="{BB962C8B-B14F-4D97-AF65-F5344CB8AC3E}">
        <p14:creationId xmlns:p14="http://schemas.microsoft.com/office/powerpoint/2010/main" val="57224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68EE8A-969F-4139-AC21-CD9BE5E3DE33}"/>
              </a:ext>
            </a:extLst>
          </p:cNvPr>
          <p:cNvSpPr txBox="1"/>
          <p:nvPr/>
        </p:nvSpPr>
        <p:spPr>
          <a:xfrm>
            <a:off x="443345" y="2705725"/>
            <a:ext cx="11305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Ensemble nous saurons appliquer et faire appliquer les gestes barrière</a:t>
            </a:r>
            <a:endParaRPr lang="fr-GF" sz="4400" b="1" dirty="0"/>
          </a:p>
        </p:txBody>
      </p:sp>
    </p:spTree>
    <p:extLst>
      <p:ext uri="{BB962C8B-B14F-4D97-AF65-F5344CB8AC3E}">
        <p14:creationId xmlns:p14="http://schemas.microsoft.com/office/powerpoint/2010/main" val="15983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8C370E-B9E0-4E9F-9A63-0CA6EE797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0" t="14667" r="44223" b="11407"/>
          <a:stretch/>
        </p:blipFill>
        <p:spPr>
          <a:xfrm>
            <a:off x="749433" y="0"/>
            <a:ext cx="4827847" cy="68575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2125D-5323-4E29-BE6A-2534EE6F5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6" t="18370" r="44167" b="8000"/>
          <a:stretch/>
        </p:blipFill>
        <p:spPr>
          <a:xfrm>
            <a:off x="6326713" y="0"/>
            <a:ext cx="5115855" cy="72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497B9A-3F42-44C9-B4E0-D8B1F8AB4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8" t="17778" r="44250" b="8444"/>
          <a:stretch/>
        </p:blipFill>
        <p:spPr>
          <a:xfrm>
            <a:off x="874446" y="0"/>
            <a:ext cx="478433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D139A1-6677-4BD0-B8F6-9092E3A86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67" t="16818" r="44558" b="9091"/>
          <a:stretch/>
        </p:blipFill>
        <p:spPr>
          <a:xfrm>
            <a:off x="6533223" y="0"/>
            <a:ext cx="478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0B17F7-357B-43E0-90E3-1C12DB988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8" t="16212" r="44175" b="10152"/>
          <a:stretch/>
        </p:blipFill>
        <p:spPr>
          <a:xfrm>
            <a:off x="943268" y="0"/>
            <a:ext cx="4807137" cy="68598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564417-6507-4C17-89C3-E89132382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2" t="16262" r="44960" b="9040"/>
          <a:stretch/>
        </p:blipFill>
        <p:spPr>
          <a:xfrm>
            <a:off x="6693673" y="0"/>
            <a:ext cx="455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211</Words>
  <Application>Microsoft Office PowerPoint</Application>
  <PresentationFormat>Grand écran</PresentationFormat>
  <Paragraphs>28</Paragraphs>
  <Slides>10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Thème Office</vt:lpstr>
      <vt:lpstr>Ronds dans l’eau</vt:lpstr>
      <vt:lpstr>Informations sur les mesures sanitaires préventives contre la propagation du COVID-19.</vt:lpstr>
      <vt:lpstr>Objectifs</vt:lpstr>
      <vt:lpstr>Programme</vt:lpstr>
      <vt:lpstr>Débuter la formation</vt:lpstr>
      <vt:lpstr>Le kit des 7 affiches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sur les mesures sanitaire préventive contre la propagation du COVID-19.</dc:title>
  <dc:creator>Mickael Parisot</dc:creator>
  <cp:lastModifiedBy>mpepin</cp:lastModifiedBy>
  <cp:revision>6</cp:revision>
  <dcterms:created xsi:type="dcterms:W3CDTF">2020-05-29T11:45:54Z</dcterms:created>
  <dcterms:modified xsi:type="dcterms:W3CDTF">2020-06-05T23:30:42Z</dcterms:modified>
</cp:coreProperties>
</file>