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F2F4BCF-0276-44FC-A8C3-99157E3D6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5409" y="251792"/>
            <a:ext cx="4505739" cy="45255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67C1F28-C26D-4C1B-9DE1-C4BDBB22B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792"/>
            <a:ext cx="8915399" cy="452559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45F421-F574-4295-9AE4-FD6ECE50C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208105"/>
            <a:ext cx="8915399" cy="748566"/>
          </a:xfrm>
        </p:spPr>
        <p:txBody>
          <a:bodyPr/>
          <a:lstStyle/>
          <a:p>
            <a:pPr algn="ctr"/>
            <a:r>
              <a:rPr lang="fr-F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Repasseuse à contre-jour,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Edgar Degas, 1887, huile sur toile.</a:t>
            </a:r>
            <a:endParaRPr lang="fr-FR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76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CEB7FDD-0854-4FD2-AB9D-B9603C887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393634"/>
            <a:ext cx="8915399" cy="510027"/>
          </a:xfrm>
        </p:spPr>
        <p:txBody>
          <a:bodyPr>
            <a:normAutofit fontScale="92500"/>
          </a:bodyPr>
          <a:lstStyle/>
          <a:p>
            <a:pPr algn="ctr"/>
            <a:r>
              <a:rPr lang="fr-F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Domestique nettoyant la vaisselle,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Victor Gabriel Gilbert, XIXe siècle, huile sur toile.</a:t>
            </a:r>
            <a:endParaRPr lang="fr-FR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3ED8344-39E8-4114-92E1-03DE75046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1825" y="380999"/>
            <a:ext cx="5234609" cy="490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025231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30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Brin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OS</dc:creator>
  <cp:lastModifiedBy>OS</cp:lastModifiedBy>
  <cp:revision>4</cp:revision>
  <dcterms:created xsi:type="dcterms:W3CDTF">2020-05-18T09:05:46Z</dcterms:created>
  <dcterms:modified xsi:type="dcterms:W3CDTF">2020-05-18T09:22:03Z</dcterms:modified>
</cp:coreProperties>
</file>