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4" r:id="rId3"/>
    <p:sldId id="260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60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49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35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26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55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98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432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10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60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25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00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50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46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4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55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76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62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FE05CC4-E97F-470A-BA0F-825D9DCB66AE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4E7EB66-F18D-4A9F-B45E-F4E6A029F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991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28021" y="3844065"/>
            <a:ext cx="6931496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/>
              <a:t>Echauffement vocal, jeux vocaux, voix et vocalises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96201" y="5800817"/>
            <a:ext cx="7080026" cy="1049867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Travail préparatoire au chant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7110D2-A533-4FA5-9061-75B41A0AA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2" y="385762"/>
            <a:ext cx="3669136" cy="2628173"/>
          </a:xfrm>
          <a:prstGeom prst="rect">
            <a:avLst/>
          </a:prstGeom>
        </p:spPr>
      </p:pic>
      <p:pic>
        <p:nvPicPr>
          <p:cNvPr id="1026" name="Picture 2" descr="Résultat de recherche d'images pour &quot;JEUX VOCAUX&quot;">
            <a:extLst>
              <a:ext uri="{FF2B5EF4-FFF2-40B4-BE49-F238E27FC236}">
                <a16:creationId xmlns:a16="http://schemas.microsoft.com/office/drawing/2014/main" id="{F06600F6-2BC6-4E4F-8AEB-D1BAFCC85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43" y="194905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465899-5422-4D4C-A62C-A507D9240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84" y="1757779"/>
            <a:ext cx="2971060" cy="1671221"/>
          </a:xfrm>
          <a:prstGeom prst="rect">
            <a:avLst/>
          </a:prstGeom>
        </p:spPr>
      </p:pic>
      <p:pic>
        <p:nvPicPr>
          <p:cNvPr id="1028" name="Picture 4" descr="Résultat de recherche d'images pour &quot;voix&quot;">
            <a:extLst>
              <a:ext uri="{FF2B5EF4-FFF2-40B4-BE49-F238E27FC236}">
                <a16:creationId xmlns:a16="http://schemas.microsoft.com/office/drawing/2014/main" id="{2951BD75-0C23-4324-9DAF-0C927163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1" y="5449904"/>
            <a:ext cx="2241797" cy="1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1D2E99-C98D-4CD3-B68B-F99715BD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124287"/>
            <a:ext cx="10797040" cy="1455763"/>
          </a:xfrm>
        </p:spPr>
        <p:txBody>
          <a:bodyPr>
            <a:normAutofit/>
          </a:bodyPr>
          <a:lstStyle/>
          <a:p>
            <a:r>
              <a:rPr lang="fr-FR" sz="3600" u="sng" dirty="0"/>
              <a:t>Travail du souffle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63B8DC-1DC1-4F2E-8EE6-F98EB5E8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127464"/>
            <a:ext cx="11337971" cy="560624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fr-FR" dirty="0"/>
              <a:t>Une fois lentement et une fois rapide</a:t>
            </a:r>
          </a:p>
          <a:p>
            <a:pPr marL="36900" indent="0">
              <a:buNone/>
            </a:pPr>
            <a:r>
              <a:rPr lang="fr-FR" sz="6600" dirty="0"/>
              <a:t>Hip   Hop   /     Hip    Hop</a:t>
            </a:r>
          </a:p>
          <a:p>
            <a:pPr marL="36900" indent="0">
              <a:buNone/>
            </a:pPr>
            <a:endParaRPr lang="fr-FR" sz="6600" dirty="0"/>
          </a:p>
          <a:p>
            <a:pPr marL="36900" indent="0">
              <a:buNone/>
            </a:pPr>
            <a:endParaRPr lang="fr-FR" sz="6600" dirty="0"/>
          </a:p>
          <a:p>
            <a:pPr marL="36900" indent="0">
              <a:buNone/>
            </a:pPr>
            <a:r>
              <a:rPr lang="fr-FR" sz="6600" dirty="0"/>
              <a:t>Hip Hop    Hip Hop </a:t>
            </a:r>
          </a:p>
        </p:txBody>
      </p:sp>
    </p:spTree>
    <p:extLst>
      <p:ext uri="{BB962C8B-B14F-4D97-AF65-F5344CB8AC3E}">
        <p14:creationId xmlns:p14="http://schemas.microsoft.com/office/powerpoint/2010/main" val="257698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1D2E99-C98D-4CD3-B68B-F99715BD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124287"/>
            <a:ext cx="10797040" cy="1455763"/>
          </a:xfrm>
        </p:spPr>
        <p:txBody>
          <a:bodyPr>
            <a:normAutofit/>
          </a:bodyPr>
          <a:lstStyle/>
          <a:p>
            <a:r>
              <a:rPr lang="fr-FR" sz="3600" u="sng" dirty="0"/>
              <a:t>Travail du souffle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63B8DC-1DC1-4F2E-8EE6-F98EB5E8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127464"/>
            <a:ext cx="11337971" cy="5606249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fr-FR" dirty="0"/>
              <a:t>Une fois lentement et une fois rapide</a:t>
            </a:r>
          </a:p>
          <a:p>
            <a:pPr marL="36900" indent="0">
              <a:buNone/>
            </a:pPr>
            <a:r>
              <a:rPr lang="fr-FR" sz="4400" dirty="0"/>
              <a:t>R P T Q</a:t>
            </a:r>
          </a:p>
          <a:p>
            <a:pPr marL="36900" indent="0">
              <a:buNone/>
            </a:pPr>
            <a:r>
              <a:rPr lang="fr-FR" sz="4400" dirty="0"/>
              <a:t>R P T Q</a:t>
            </a:r>
          </a:p>
          <a:p>
            <a:pPr marL="36900" indent="0">
              <a:buNone/>
            </a:pPr>
            <a:r>
              <a:rPr lang="fr-FR" sz="4400" dirty="0" err="1"/>
              <a:t>Ch</a:t>
            </a:r>
            <a:r>
              <a:rPr lang="fr-FR" sz="4400" dirty="0"/>
              <a:t> </a:t>
            </a:r>
            <a:r>
              <a:rPr lang="fr-FR" sz="4400" dirty="0" err="1"/>
              <a:t>ch</a:t>
            </a:r>
            <a:r>
              <a:rPr lang="fr-FR" sz="4400" dirty="0"/>
              <a:t> </a:t>
            </a:r>
            <a:r>
              <a:rPr lang="fr-FR" sz="4400" dirty="0" err="1"/>
              <a:t>ch</a:t>
            </a:r>
            <a:r>
              <a:rPr lang="fr-FR" sz="4400" dirty="0"/>
              <a:t> </a:t>
            </a:r>
            <a:r>
              <a:rPr lang="fr-FR" sz="4400" dirty="0" err="1"/>
              <a:t>ch</a:t>
            </a:r>
            <a:endParaRPr lang="fr-FR" sz="4400" dirty="0"/>
          </a:p>
          <a:p>
            <a:pPr marL="36900" indent="0">
              <a:buNone/>
            </a:pPr>
            <a:r>
              <a:rPr lang="fr-FR" sz="4400" dirty="0" err="1"/>
              <a:t>Sss</a:t>
            </a:r>
            <a:r>
              <a:rPr lang="fr-FR" sz="4400" dirty="0"/>
              <a:t> </a:t>
            </a:r>
            <a:r>
              <a:rPr lang="fr-FR" sz="4400" dirty="0" err="1"/>
              <a:t>sss</a:t>
            </a:r>
            <a:r>
              <a:rPr lang="fr-FR" sz="4400" dirty="0"/>
              <a:t> </a:t>
            </a:r>
            <a:r>
              <a:rPr lang="fr-FR" sz="4400" dirty="0" err="1"/>
              <a:t>sss</a:t>
            </a:r>
            <a:r>
              <a:rPr lang="fr-FR" sz="4400" dirty="0"/>
              <a:t> </a:t>
            </a:r>
            <a:r>
              <a:rPr lang="fr-FR" sz="4400" dirty="0" err="1"/>
              <a:t>sss</a:t>
            </a:r>
            <a:endParaRPr lang="fr-FR" sz="4400" dirty="0"/>
          </a:p>
          <a:p>
            <a:pPr marL="36900" indent="0">
              <a:buNone/>
            </a:pPr>
            <a:r>
              <a:rPr lang="fr-FR" sz="4400" dirty="0" err="1"/>
              <a:t>Fnt</a:t>
            </a:r>
            <a:r>
              <a:rPr lang="fr-FR" sz="4400" dirty="0"/>
              <a:t> </a:t>
            </a:r>
            <a:r>
              <a:rPr lang="fr-FR" sz="4400" dirty="0" err="1"/>
              <a:t>fnt</a:t>
            </a:r>
            <a:r>
              <a:rPr lang="fr-FR" sz="4400" dirty="0"/>
              <a:t> </a:t>
            </a:r>
            <a:r>
              <a:rPr lang="fr-FR" sz="4400" dirty="0" err="1"/>
              <a:t>fnt</a:t>
            </a:r>
            <a:r>
              <a:rPr lang="fr-FR" sz="4400" dirty="0"/>
              <a:t> </a:t>
            </a:r>
            <a:r>
              <a:rPr lang="fr-FR" sz="4400" dirty="0" err="1"/>
              <a:t>fnt</a:t>
            </a:r>
            <a:r>
              <a:rPr lang="fr-FR" sz="4400" dirty="0"/>
              <a:t> </a:t>
            </a:r>
          </a:p>
          <a:p>
            <a:pPr marL="36900" indent="0">
              <a:buNone/>
            </a:pPr>
            <a:r>
              <a:rPr lang="fr-FR" sz="4400" dirty="0" err="1"/>
              <a:t>Wouit</a:t>
            </a:r>
            <a:r>
              <a:rPr lang="fr-FR" sz="4400" dirty="0"/>
              <a:t> </a:t>
            </a:r>
            <a:r>
              <a:rPr lang="fr-FR" sz="4400" dirty="0" err="1"/>
              <a:t>wouit</a:t>
            </a:r>
            <a:r>
              <a:rPr lang="fr-FR" sz="4400" dirty="0"/>
              <a:t> </a:t>
            </a:r>
            <a:r>
              <a:rPr lang="fr-FR" sz="4400" dirty="0" err="1"/>
              <a:t>wouit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8911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85ACA-0738-43DD-90C6-BDCFE2C6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41" y="96350"/>
            <a:ext cx="10353762" cy="970450"/>
          </a:xfrm>
        </p:spPr>
        <p:txBody>
          <a:bodyPr/>
          <a:lstStyle/>
          <a:p>
            <a:r>
              <a:rPr lang="fr-FR" u="sng" dirty="0"/>
              <a:t>Sirènes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653F73-66AD-430D-8714-2A07A970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24" y="857250"/>
            <a:ext cx="11506200" cy="58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9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57954D5-118C-4604-8EAA-A396E29C5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2691"/>
            <a:ext cx="2619375" cy="33813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71539D1-836E-4259-84D2-2A0810E7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678" y="76427"/>
            <a:ext cx="2524125" cy="34099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B529FD3-2355-4B89-BE6B-3B3C5E359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2691"/>
            <a:ext cx="2552700" cy="32956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6613038-E455-4884-951E-68FD63C5B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938" y="87928"/>
            <a:ext cx="2600325" cy="33051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2356E97-5C6A-479D-9717-85FCCB576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505" y="3429000"/>
            <a:ext cx="2543175" cy="3362325"/>
          </a:xfrm>
          <a:prstGeom prst="rect">
            <a:avLst/>
          </a:prstGeom>
        </p:spPr>
      </p:pic>
      <p:sp>
        <p:nvSpPr>
          <p:cNvPr id="18" name="Explosion 1 11">
            <a:extLst>
              <a:ext uri="{FF2B5EF4-FFF2-40B4-BE49-F238E27FC236}">
                <a16:creationId xmlns:a16="http://schemas.microsoft.com/office/drawing/2014/main" id="{442C057A-4C62-483D-AC69-3215B49427CB}"/>
              </a:ext>
            </a:extLst>
          </p:cNvPr>
          <p:cNvSpPr/>
          <p:nvPr/>
        </p:nvSpPr>
        <p:spPr>
          <a:xfrm>
            <a:off x="375807" y="4127383"/>
            <a:ext cx="3530367" cy="214025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 vous de jouer !</a:t>
            </a:r>
          </a:p>
        </p:txBody>
      </p:sp>
      <p:pic>
        <p:nvPicPr>
          <p:cNvPr id="20" name="Picture 2" descr="Afficher l'image d'origine">
            <a:extLst>
              <a:ext uri="{FF2B5EF4-FFF2-40B4-BE49-F238E27FC236}">
                <a16:creationId xmlns:a16="http://schemas.microsoft.com/office/drawing/2014/main" id="{71279DD3-87C5-44F8-B6B0-9D6B4AC1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68" y="5536883"/>
            <a:ext cx="747210" cy="73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3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5F550-08DD-4659-8438-5763DB4F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97" y="96350"/>
            <a:ext cx="10353762" cy="970450"/>
          </a:xfrm>
        </p:spPr>
        <p:txBody>
          <a:bodyPr/>
          <a:lstStyle/>
          <a:p>
            <a:r>
              <a:rPr lang="fr-FR" u="sng" dirty="0"/>
              <a:t>Travail d’articulation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21F4C-8DB3-469D-B8B2-D8B7656CC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1066800"/>
            <a:ext cx="11771791" cy="5694849"/>
          </a:xfrm>
        </p:spPr>
        <p:txBody>
          <a:bodyPr numCol="2">
            <a:normAutofit fontScale="92500"/>
          </a:bodyPr>
          <a:lstStyle/>
          <a:p>
            <a:pPr marL="36900" indent="0">
              <a:buNone/>
            </a:pPr>
            <a:r>
              <a:rPr lang="fr-FR" sz="2800"/>
              <a:t>Quand </a:t>
            </a:r>
            <a:r>
              <a:rPr lang="fr-FR" sz="2800" dirty="0"/>
              <a:t>le cheval de Thomas tomba</a:t>
            </a:r>
          </a:p>
          <a:p>
            <a:pPr marL="36900" indent="0">
              <a:buNone/>
            </a:pPr>
            <a:r>
              <a:rPr lang="fr-FR" sz="2800" dirty="0"/>
              <a:t>Comment Thomas ne tomba t-il pas ?</a:t>
            </a:r>
          </a:p>
          <a:p>
            <a:pPr marL="36900" indent="0">
              <a:buNone/>
            </a:pPr>
            <a:r>
              <a:rPr lang="fr-FR" sz="2800" dirty="0"/>
              <a:t>Thomas tomba ne tomba t-il pas</a:t>
            </a:r>
          </a:p>
          <a:p>
            <a:pPr marL="36900" indent="0">
              <a:buNone/>
            </a:pPr>
            <a:r>
              <a:rPr lang="fr-FR" sz="2800" dirty="0"/>
              <a:t>Thomas tomba t-il ou ne tomba t-il pas</a:t>
            </a:r>
          </a:p>
          <a:p>
            <a:endParaRPr lang="fr-FR" sz="2800" dirty="0"/>
          </a:p>
          <a:p>
            <a:pPr marL="36900" indent="0">
              <a:buNone/>
            </a:pPr>
            <a:r>
              <a:rPr lang="fr-FR" sz="2800" dirty="0"/>
              <a:t>Quand le cheval de Thomas tomba </a:t>
            </a:r>
          </a:p>
          <a:p>
            <a:pPr marL="36900" indent="0">
              <a:buNone/>
            </a:pPr>
            <a:r>
              <a:rPr lang="fr-FR" sz="2800" dirty="0"/>
              <a:t>Pourquoi Thomas ne tomba t-il pas ?</a:t>
            </a:r>
          </a:p>
          <a:p>
            <a:pPr marL="36900" indent="0">
              <a:buNone/>
            </a:pPr>
            <a:r>
              <a:rPr lang="fr-FR" sz="2800" dirty="0"/>
              <a:t>Thomas tomba ne tomba t-il pas</a:t>
            </a:r>
          </a:p>
          <a:p>
            <a:pPr marL="36900" indent="0">
              <a:buNone/>
            </a:pPr>
            <a:r>
              <a:rPr lang="fr-FR" sz="2800" dirty="0"/>
              <a:t>Thomas tomba t-il ou ne tomba t-il pas </a:t>
            </a:r>
          </a:p>
          <a:p>
            <a:endParaRPr lang="fr-FR" sz="2800" dirty="0"/>
          </a:p>
          <a:p>
            <a:pPr marL="36900" indent="0">
              <a:buNone/>
            </a:pPr>
            <a:r>
              <a:rPr lang="fr-FR" sz="2800" dirty="0"/>
              <a:t>Quand le cheval de Thomas tomba </a:t>
            </a:r>
          </a:p>
          <a:p>
            <a:pPr marL="36900" indent="0">
              <a:buNone/>
            </a:pPr>
            <a:r>
              <a:rPr lang="fr-FR" sz="2800" dirty="0"/>
              <a:t>Comment Thomas ne tomba t-il pas ?</a:t>
            </a:r>
          </a:p>
          <a:p>
            <a:pPr marL="36900" indent="0">
              <a:buNone/>
            </a:pPr>
            <a:r>
              <a:rPr lang="fr-FR" sz="2800" dirty="0"/>
              <a:t>Mathieu dit qu’il na pas vu tomber Thomas</a:t>
            </a:r>
          </a:p>
          <a:p>
            <a:pPr marL="36900" indent="0">
              <a:buNone/>
            </a:pPr>
            <a:r>
              <a:rPr lang="fr-FR" sz="2800" dirty="0"/>
              <a:t>Thomas tomba t-il ou ne tomba t-il pas </a:t>
            </a:r>
          </a:p>
          <a:p>
            <a:endParaRPr lang="fr-FR" sz="2800" dirty="0"/>
          </a:p>
          <a:p>
            <a:pPr marL="36900" indent="0">
              <a:buNone/>
            </a:pPr>
            <a:r>
              <a:rPr lang="fr-FR" sz="2800" dirty="0"/>
              <a:t>Quand le cheval de Thomas tomba</a:t>
            </a:r>
          </a:p>
          <a:p>
            <a:pPr marL="36900" indent="0">
              <a:buNone/>
            </a:pPr>
            <a:r>
              <a:rPr lang="fr-FR" sz="2800" dirty="0"/>
              <a:t>Pourquoi Thomas ne tomba t-il pas ?</a:t>
            </a:r>
          </a:p>
          <a:p>
            <a:pPr marL="36900" indent="0">
              <a:buNone/>
            </a:pPr>
            <a:r>
              <a:rPr lang="fr-FR" sz="2800" dirty="0"/>
              <a:t>Nicolas n’a-t-il pas vu tomber Thomas</a:t>
            </a:r>
          </a:p>
          <a:p>
            <a:pPr marL="36900" indent="0">
              <a:buNone/>
            </a:pPr>
            <a:r>
              <a:rPr lang="fr-FR" sz="2800" dirty="0"/>
              <a:t>Thomas tomba t-il ou ne tomba t-il pas ?</a:t>
            </a:r>
          </a:p>
        </p:txBody>
      </p:sp>
    </p:spTree>
    <p:extLst>
      <p:ext uri="{BB962C8B-B14F-4D97-AF65-F5344CB8AC3E}">
        <p14:creationId xmlns:p14="http://schemas.microsoft.com/office/powerpoint/2010/main" val="1492122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Ardoise</Template>
  <TotalTime>91</TotalTime>
  <Words>184</Words>
  <Application>Microsoft Office PowerPoint</Application>
  <PresentationFormat>Grand écran</PresentationFormat>
  <Paragraphs>38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Calisto MT</vt:lpstr>
      <vt:lpstr>Wingdings 2</vt:lpstr>
      <vt:lpstr>Ardoise</vt:lpstr>
      <vt:lpstr>Echauffement vocal, jeux vocaux, voix et vocalises</vt:lpstr>
      <vt:lpstr>Travail du souffle</vt:lpstr>
      <vt:lpstr>Travail du souffle</vt:lpstr>
      <vt:lpstr>Sirènes</vt:lpstr>
      <vt:lpstr>Présentation PowerPoint</vt:lpstr>
      <vt:lpstr>Travail d’articulation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DE REVISIONS ET DE 20 A GAGNER</dc:title>
  <dc:creator>Gautier VIAZZI</dc:creator>
  <cp:lastModifiedBy>Emilie BOIRIE</cp:lastModifiedBy>
  <cp:revision>19</cp:revision>
  <dcterms:created xsi:type="dcterms:W3CDTF">2016-09-29T13:49:20Z</dcterms:created>
  <dcterms:modified xsi:type="dcterms:W3CDTF">2019-03-03T14:03:05Z</dcterms:modified>
</cp:coreProperties>
</file>