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4"/>
    <p:sldMasterId id="2147483694" r:id="rId5"/>
  </p:sldMasterIdLst>
  <p:notesMasterIdLst>
    <p:notesMasterId r:id="rId4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8" r:id="rId17"/>
    <p:sldId id="267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7" r:id="rId36"/>
    <p:sldId id="286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B48E07-B72C-41ED-A016-221708C0B9A2}" v="24" dt="2020-04-29T12:02:36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DESCAMPS - (DDEC 56)" userId="c71f8a00-4c90-47f8-82b4-bea2d0e9d80e" providerId="ADAL" clId="{27B48E07-B72C-41ED-A016-221708C0B9A2}"/>
    <pc:docChg chg="custSel mod modSld sldOrd">
      <pc:chgData name="Emmanuel DESCAMPS - (DDEC 56)" userId="c71f8a00-4c90-47f8-82b4-bea2d0e9d80e" providerId="ADAL" clId="{27B48E07-B72C-41ED-A016-221708C0B9A2}" dt="2020-04-30T10:53:19.598" v="213"/>
      <pc:docMkLst>
        <pc:docMk/>
      </pc:docMkLst>
      <pc:sldChg chg="modSp">
        <pc:chgData name="Emmanuel DESCAMPS - (DDEC 56)" userId="c71f8a00-4c90-47f8-82b4-bea2d0e9d80e" providerId="ADAL" clId="{27B48E07-B72C-41ED-A016-221708C0B9A2}" dt="2020-04-29T11:54:14.836" v="172" actId="1076"/>
        <pc:sldMkLst>
          <pc:docMk/>
          <pc:sldMk cId="635554171" sldId="257"/>
        </pc:sldMkLst>
        <pc:spChg chg="mod">
          <ac:chgData name="Emmanuel DESCAMPS - (DDEC 56)" userId="c71f8a00-4c90-47f8-82b4-bea2d0e9d80e" providerId="ADAL" clId="{27B48E07-B72C-41ED-A016-221708C0B9A2}" dt="2020-04-29T11:53:18.612" v="128" actId="113"/>
          <ac:spMkLst>
            <pc:docMk/>
            <pc:sldMk cId="635554171" sldId="257"/>
            <ac:spMk id="2" creationId="{69FF03F8-5BE6-404D-A553-84624BAF1ED8}"/>
          </ac:spMkLst>
        </pc:spChg>
        <pc:picChg chg="mod">
          <ac:chgData name="Emmanuel DESCAMPS - (DDEC 56)" userId="c71f8a00-4c90-47f8-82b4-bea2d0e9d80e" providerId="ADAL" clId="{27B48E07-B72C-41ED-A016-221708C0B9A2}" dt="2020-04-29T11:54:14.836" v="172" actId="1076"/>
          <ac:picMkLst>
            <pc:docMk/>
            <pc:sldMk cId="635554171" sldId="257"/>
            <ac:picMk id="1026" creationId="{5EE8D6E3-D214-4C31-8FC9-8D44B25BC1F6}"/>
          </ac:picMkLst>
        </pc:picChg>
      </pc:sldChg>
      <pc:sldChg chg="addSp modSp">
        <pc:chgData name="Emmanuel DESCAMPS - (DDEC 56)" userId="c71f8a00-4c90-47f8-82b4-bea2d0e9d80e" providerId="ADAL" clId="{27B48E07-B72C-41ED-A016-221708C0B9A2}" dt="2020-04-29T12:03:08.005" v="203" actId="1076"/>
        <pc:sldMkLst>
          <pc:docMk/>
          <pc:sldMk cId="2108550071" sldId="258"/>
        </pc:sldMkLst>
        <pc:spChg chg="mod">
          <ac:chgData name="Emmanuel DESCAMPS - (DDEC 56)" userId="c71f8a00-4c90-47f8-82b4-bea2d0e9d80e" providerId="ADAL" clId="{27B48E07-B72C-41ED-A016-221708C0B9A2}" dt="2020-04-29T12:03:08.005" v="203" actId="1076"/>
          <ac:spMkLst>
            <pc:docMk/>
            <pc:sldMk cId="2108550071" sldId="258"/>
            <ac:spMk id="2" creationId="{0576A13D-B5AF-4E69-A2C4-F5253DEAFD57}"/>
          </ac:spMkLst>
        </pc:spChg>
        <pc:spChg chg="add mod">
          <ac:chgData name="Emmanuel DESCAMPS - (DDEC 56)" userId="c71f8a00-4c90-47f8-82b4-bea2d0e9d80e" providerId="ADAL" clId="{27B48E07-B72C-41ED-A016-221708C0B9A2}" dt="2020-04-29T12:02:51.094" v="202" actId="1076"/>
          <ac:spMkLst>
            <pc:docMk/>
            <pc:sldMk cId="2108550071" sldId="258"/>
            <ac:spMk id="4" creationId="{3A3139BA-60F2-48FD-8A63-493BB2E93341}"/>
          </ac:spMkLst>
        </pc:spChg>
      </pc:sldChg>
      <pc:sldChg chg="ord">
        <pc:chgData name="Emmanuel DESCAMPS - (DDEC 56)" userId="c71f8a00-4c90-47f8-82b4-bea2d0e9d80e" providerId="ADAL" clId="{27B48E07-B72C-41ED-A016-221708C0B9A2}" dt="2020-04-30T10:53:08.444" v="211"/>
        <pc:sldMkLst>
          <pc:docMk/>
          <pc:sldMk cId="4126795614" sldId="265"/>
        </pc:sldMkLst>
      </pc:sldChg>
      <pc:sldChg chg="ord">
        <pc:chgData name="Emmanuel DESCAMPS - (DDEC 56)" userId="c71f8a00-4c90-47f8-82b4-bea2d0e9d80e" providerId="ADAL" clId="{27B48E07-B72C-41ED-A016-221708C0B9A2}" dt="2020-04-30T10:52:03.469" v="205"/>
        <pc:sldMkLst>
          <pc:docMk/>
          <pc:sldMk cId="3165222669" sldId="266"/>
        </pc:sldMkLst>
      </pc:sldChg>
      <pc:sldChg chg="ord">
        <pc:chgData name="Emmanuel DESCAMPS - (DDEC 56)" userId="c71f8a00-4c90-47f8-82b4-bea2d0e9d80e" providerId="ADAL" clId="{27B48E07-B72C-41ED-A016-221708C0B9A2}" dt="2020-04-30T10:52:18.971" v="209"/>
        <pc:sldMkLst>
          <pc:docMk/>
          <pc:sldMk cId="54148282" sldId="267"/>
        </pc:sldMkLst>
      </pc:sldChg>
      <pc:sldChg chg="ord">
        <pc:chgData name="Emmanuel DESCAMPS - (DDEC 56)" userId="c71f8a00-4c90-47f8-82b4-bea2d0e9d80e" providerId="ADAL" clId="{27B48E07-B72C-41ED-A016-221708C0B9A2}" dt="2020-04-30T10:53:19.598" v="213"/>
        <pc:sldMkLst>
          <pc:docMk/>
          <pc:sldMk cId="419687357" sldId="268"/>
        </pc:sldMkLst>
      </pc:sldChg>
      <pc:sldChg chg="addSp delSp modSp">
        <pc:chgData name="Emmanuel DESCAMPS - (DDEC 56)" userId="c71f8a00-4c90-47f8-82b4-bea2d0e9d80e" providerId="ADAL" clId="{27B48E07-B72C-41ED-A016-221708C0B9A2}" dt="2020-04-29T11:59:07.371" v="185" actId="26606"/>
        <pc:sldMkLst>
          <pc:docMk/>
          <pc:sldMk cId="3701112055" sldId="269"/>
        </pc:sldMkLst>
        <pc:spChg chg="mod">
          <ac:chgData name="Emmanuel DESCAMPS - (DDEC 56)" userId="c71f8a00-4c90-47f8-82b4-bea2d0e9d80e" providerId="ADAL" clId="{27B48E07-B72C-41ED-A016-221708C0B9A2}" dt="2020-04-29T11:59:07.371" v="185" actId="26606"/>
          <ac:spMkLst>
            <pc:docMk/>
            <pc:sldMk cId="3701112055" sldId="269"/>
            <ac:spMk id="2" creationId="{961C6070-166D-4F72-9CEA-A9AD1756F4E7}"/>
          </ac:spMkLst>
        </pc:spChg>
        <pc:spChg chg="mod">
          <ac:chgData name="Emmanuel DESCAMPS - (DDEC 56)" userId="c71f8a00-4c90-47f8-82b4-bea2d0e9d80e" providerId="ADAL" clId="{27B48E07-B72C-41ED-A016-221708C0B9A2}" dt="2020-04-29T11:59:07.371" v="185" actId="26606"/>
          <ac:spMkLst>
            <pc:docMk/>
            <pc:sldMk cId="3701112055" sldId="269"/>
            <ac:spMk id="3" creationId="{5DF077F6-E6CA-4EDF-A18A-FB1824B23303}"/>
          </ac:spMkLst>
        </pc:spChg>
        <pc:spChg chg="del">
          <ac:chgData name="Emmanuel DESCAMPS - (DDEC 56)" userId="c71f8a00-4c90-47f8-82b4-bea2d0e9d80e" providerId="ADAL" clId="{27B48E07-B72C-41ED-A016-221708C0B9A2}" dt="2020-04-29T11:59:07.371" v="185" actId="26606"/>
          <ac:spMkLst>
            <pc:docMk/>
            <pc:sldMk cId="3701112055" sldId="269"/>
            <ac:spMk id="19" creationId="{ED2D7C63-562A-41C7-892E-0C73F5D59870}"/>
          </ac:spMkLst>
        </pc:spChg>
        <pc:spChg chg="add">
          <ac:chgData name="Emmanuel DESCAMPS - (DDEC 56)" userId="c71f8a00-4c90-47f8-82b4-bea2d0e9d80e" providerId="ADAL" clId="{27B48E07-B72C-41ED-A016-221708C0B9A2}" dt="2020-04-29T11:59:07.371" v="185" actId="26606"/>
          <ac:spMkLst>
            <pc:docMk/>
            <pc:sldMk cId="3701112055" sldId="269"/>
            <ac:spMk id="41" creationId="{762362DE-7747-4D8B-99FA-8E36F0B15FF7}"/>
          </ac:spMkLst>
        </pc:spChg>
        <pc:grpChg chg="del">
          <ac:chgData name="Emmanuel DESCAMPS - (DDEC 56)" userId="c71f8a00-4c90-47f8-82b4-bea2d0e9d80e" providerId="ADAL" clId="{27B48E07-B72C-41ED-A016-221708C0B9A2}" dt="2020-04-29T11:59:07.371" v="185" actId="26606"/>
          <ac:grpSpMkLst>
            <pc:docMk/>
            <pc:sldMk cId="3701112055" sldId="269"/>
            <ac:grpSpMk id="21" creationId="{6DF25E23-BE15-4E36-A700-59F0CE8C54A8}"/>
          </ac:grpSpMkLst>
        </pc:grpChg>
        <pc:grpChg chg="add">
          <ac:chgData name="Emmanuel DESCAMPS - (DDEC 56)" userId="c71f8a00-4c90-47f8-82b4-bea2d0e9d80e" providerId="ADAL" clId="{27B48E07-B72C-41ED-A016-221708C0B9A2}" dt="2020-04-29T11:59:07.371" v="185" actId="26606"/>
          <ac:grpSpMkLst>
            <pc:docMk/>
            <pc:sldMk cId="3701112055" sldId="269"/>
            <ac:grpSpMk id="43" creationId="{25123E6E-F713-4254-A6BF-358CC8EC6C95}"/>
          </ac:grpSpMkLst>
        </pc:grpChg>
        <pc:picChg chg="mod">
          <ac:chgData name="Emmanuel DESCAMPS - (DDEC 56)" userId="c71f8a00-4c90-47f8-82b4-bea2d0e9d80e" providerId="ADAL" clId="{27B48E07-B72C-41ED-A016-221708C0B9A2}" dt="2020-04-29T11:59:07.371" v="185" actId="26606"/>
          <ac:picMkLst>
            <pc:docMk/>
            <pc:sldMk cId="3701112055" sldId="269"/>
            <ac:picMk id="5" creationId="{011C8543-DC2A-4A75-A15D-95446E775E22}"/>
          </ac:picMkLst>
        </pc:picChg>
        <pc:cxnChg chg="del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9" creationId="{8FD48FB1-66D8-4676-B0AA-C139A1DB78D1}"/>
          </ac:cxnSpMkLst>
        </pc:cxnChg>
        <pc:cxnChg chg="del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11" creationId="{F033F5AE-6728-4F19-8DED-658E674B31B9}"/>
          </ac:cxnSpMkLst>
        </pc:cxnChg>
        <pc:cxnChg chg="del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13" creationId="{82C7D74A-18BA-4709-A808-44E8815C4430}"/>
          </ac:cxnSpMkLst>
        </pc:cxnChg>
        <pc:cxnChg chg="del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15" creationId="{B5164A3F-1561-4039-8185-AB0EEB713EA7}"/>
          </ac:cxnSpMkLst>
        </pc:cxnChg>
        <pc:cxnChg chg="del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17" creationId="{2A35DB53-42BE-460E-9CA1-1294C98463CB}"/>
          </ac:cxnSpMkLst>
        </pc:cxnChg>
        <pc:cxnChg chg="add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31" creationId="{0512F9CB-A1A0-4043-A103-F6A4B94B695A}"/>
          </ac:cxnSpMkLst>
        </pc:cxnChg>
        <pc:cxnChg chg="add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33" creationId="{ADBE6588-EE16-4389-857C-86A156D49E5D}"/>
          </ac:cxnSpMkLst>
        </pc:cxnChg>
        <pc:cxnChg chg="add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35" creationId="{17FD48D2-B0A7-413D-B947-AA55AC1296D5}"/>
          </ac:cxnSpMkLst>
        </pc:cxnChg>
        <pc:cxnChg chg="add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37" creationId="{2BE668D0-D906-4EEE-B32F-8C028624B837}"/>
          </ac:cxnSpMkLst>
        </pc:cxnChg>
        <pc:cxnChg chg="add">
          <ac:chgData name="Emmanuel DESCAMPS - (DDEC 56)" userId="c71f8a00-4c90-47f8-82b4-bea2d0e9d80e" providerId="ADAL" clId="{27B48E07-B72C-41ED-A016-221708C0B9A2}" dt="2020-04-29T11:59:07.371" v="185" actId="26606"/>
          <ac:cxnSpMkLst>
            <pc:docMk/>
            <pc:sldMk cId="3701112055" sldId="269"/>
            <ac:cxnSpMk id="39" creationId="{D1DE67A3-B8F6-4CFD-A8E0-D15200F23152}"/>
          </ac:cxnSpMkLst>
        </pc:cxnChg>
      </pc:sldChg>
      <pc:sldChg chg="modSp">
        <pc:chgData name="Emmanuel DESCAMPS - (DDEC 56)" userId="c71f8a00-4c90-47f8-82b4-bea2d0e9d80e" providerId="ADAL" clId="{27B48E07-B72C-41ED-A016-221708C0B9A2}" dt="2020-04-29T11:59:37.838" v="186" actId="20577"/>
        <pc:sldMkLst>
          <pc:docMk/>
          <pc:sldMk cId="4066219442" sldId="280"/>
        </pc:sldMkLst>
        <pc:spChg chg="mod">
          <ac:chgData name="Emmanuel DESCAMPS - (DDEC 56)" userId="c71f8a00-4c90-47f8-82b4-bea2d0e9d80e" providerId="ADAL" clId="{27B48E07-B72C-41ED-A016-221708C0B9A2}" dt="2020-04-29T11:59:37.838" v="186" actId="20577"/>
          <ac:spMkLst>
            <pc:docMk/>
            <pc:sldMk cId="4066219442" sldId="280"/>
            <ac:spMk id="3" creationId="{BEBC1AE6-ADFE-4E53-9D64-52177CFD78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6D17D-F337-47B8-AC77-A2422A75765C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4FEBF-69CB-4534-B7E8-6A0295B189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76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975BF-B0A4-4FB7-88F9-2E448048614D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8CC0-BBA1-4150-B468-5FEC604E9B33}" type="datetime1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A87A-79D1-4FE3-BA04-D4775EB61F7A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79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B541-FA92-482E-80C1-991030E718BC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04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8E9D-D2E0-45D2-8FB5-85BB303A07B7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50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B3E98-7894-4DB6-BFBF-15B3B51CF4EE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9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68B6-22B2-487C-BD15-2B9CF94ABC3D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2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058-E68B-4C4C-923B-C94168AEA045}" type="datetime1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40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3D4-76D3-4839-BBAF-C6809E05DA5A}" type="datetime1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666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B1C5-EB55-4977-ABA7-418FF28EF217}" type="datetime1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75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9085-4596-4CED-8681-6135BDE8F938}" type="datetime1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2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0D4D-E4C5-47B8-94C5-D0D9813D9357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04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70DF-FC11-4897-89B6-8142AD746D9E}" type="datetime1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285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7E6A-A7A2-4576-917D-DF60FFE08EF5}" type="datetime1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7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3D902-4E55-4B06-95E8-D87561D97476}" type="datetime1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91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147C-F2E5-4991-8BAF-22C74B0059E9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86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5E88-1803-4745-9D41-FBA56E6BEC2D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5862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B2A5-F636-4FAB-AE0A-0DFFBC4F0AE3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15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4B16D-5376-49F3-B8B2-C76D4D97128F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4135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7D08-D2C4-4C85-B789-BF39BD1B535D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016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2D48-4BF0-45D7-AF7B-3A88B820EEF5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578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2D15-E75D-43E7-98F5-021985AFD268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1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1627-8EDA-4021-9846-BC4E8027248F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8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809E-FA71-4B60-A50C-AF8D90E0ADB4}" type="datetime1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4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CA4E-6069-44B1-AF49-7CEB9898EA43}" type="datetime1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1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FBED-5177-4500-BF21-53EDC9103EF8}" type="datetime1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7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564F-2B38-44C9-99E3-CE59005DE7ED}" type="datetime1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2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FBD-3D17-4152-B6EC-5AE44E5CDE19}" type="datetime1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6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2DF4A-7ABA-45CD-804E-EEC81D02F000}" type="datetime1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5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10933-66B8-4A8F-9DA9-5FCA182757B8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8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86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E4FFC36-675F-40A2-8DF4-0568254BDBD4}" type="datetime1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7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/url?sa=i&amp;url=https%3A%2F%2Ffr.freepik.com%2Fphotos-vecteurs-libre%2Fsmiley-dessin&amp;psig=AOvVaw3B1ueceM1r5WpJlIVnVA1O&amp;ust=1588167926861000&amp;source=images&amp;cd=vfe&amp;ved=0CAIQjRxqFwoTCMDo9-Ggi-kCFQAAAAAdAAAAABAD" TargetMode="Externa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PdxgoxyTT0" TargetMode="External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1F1E7D-5650-4E3A-AC8C-04E06680E2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15708"/>
          <a:stretch/>
        </p:blipFill>
        <p:spPr>
          <a:xfrm>
            <a:off x="3068" y="10"/>
            <a:ext cx="12188932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BC4DEF4-38CB-4964-9D17-39028FC9C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91672"/>
            <a:ext cx="9144000" cy="11526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600" dirty="0">
                <a:solidFill>
                  <a:srgbClr val="00B0F0"/>
                </a:solidFill>
              </a:rPr>
              <a:t>Pour parler des émotions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32C484-9AB4-4CB6-AA1C-7FEA473E0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36465"/>
            <a:ext cx="9144000" cy="646785"/>
          </a:xfrm>
        </p:spPr>
        <p:txBody>
          <a:bodyPr>
            <a:normAutofit/>
          </a:bodyPr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B80F3-1F9D-46F5-B759-17FDFF93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25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87BAF669-FA76-4ED8-AF11-1CE7E4514CFE}"/>
              </a:ext>
            </a:extLst>
          </p:cNvPr>
          <p:cNvSpPr/>
          <p:nvPr/>
        </p:nvSpPr>
        <p:spPr>
          <a:xfrm>
            <a:off x="2954955" y="1191126"/>
            <a:ext cx="4822257" cy="44757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F7ED8E9-E9F0-45A2-98FC-FEB5F965D417}"/>
              </a:ext>
            </a:extLst>
          </p:cNvPr>
          <p:cNvCxnSpPr/>
          <p:nvPr/>
        </p:nvCxnSpPr>
        <p:spPr>
          <a:xfrm>
            <a:off x="3757863" y="2613258"/>
            <a:ext cx="914400" cy="914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F4C508AB-0FD1-496D-B3D1-DF5DD16BE2C9}"/>
              </a:ext>
            </a:extLst>
          </p:cNvPr>
          <p:cNvCxnSpPr>
            <a:cxnSpLocks/>
          </p:cNvCxnSpPr>
          <p:nvPr/>
        </p:nvCxnSpPr>
        <p:spPr>
          <a:xfrm flipH="1">
            <a:off x="6389571" y="2613258"/>
            <a:ext cx="752374" cy="914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FB54B435-5D2A-4259-BB4B-FDD42B5F3DF3}"/>
              </a:ext>
            </a:extLst>
          </p:cNvPr>
          <p:cNvSpPr/>
          <p:nvPr/>
        </p:nvSpPr>
        <p:spPr>
          <a:xfrm>
            <a:off x="3898231" y="3039177"/>
            <a:ext cx="442763" cy="442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0631373-681E-4168-9B34-91A019A61365}"/>
              </a:ext>
            </a:extLst>
          </p:cNvPr>
          <p:cNvSpPr/>
          <p:nvPr/>
        </p:nvSpPr>
        <p:spPr>
          <a:xfrm>
            <a:off x="6621378" y="3039177"/>
            <a:ext cx="442763" cy="442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Éclair 16">
            <a:extLst>
              <a:ext uri="{FF2B5EF4-FFF2-40B4-BE49-F238E27FC236}">
                <a16:creationId xmlns:a16="http://schemas.microsoft.com/office/drawing/2014/main" id="{74E979BB-D178-495E-BCB1-ABF564B9DB57}"/>
              </a:ext>
            </a:extLst>
          </p:cNvPr>
          <p:cNvSpPr/>
          <p:nvPr/>
        </p:nvSpPr>
        <p:spPr>
          <a:xfrm rot="17973568">
            <a:off x="5419022" y="4140066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Éclair 17">
            <a:extLst>
              <a:ext uri="{FF2B5EF4-FFF2-40B4-BE49-F238E27FC236}">
                <a16:creationId xmlns:a16="http://schemas.microsoft.com/office/drawing/2014/main" id="{D82D2C5E-9B13-4C92-940B-8214BD4A616F}"/>
              </a:ext>
            </a:extLst>
          </p:cNvPr>
          <p:cNvSpPr/>
          <p:nvPr/>
        </p:nvSpPr>
        <p:spPr>
          <a:xfrm rot="4469330" flipH="1">
            <a:off x="4538812" y="3986877"/>
            <a:ext cx="940933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pied de page 18">
            <a:extLst>
              <a:ext uri="{FF2B5EF4-FFF2-40B4-BE49-F238E27FC236}">
                <a16:creationId xmlns:a16="http://schemas.microsoft.com/office/drawing/2014/main" id="{ABAB5949-82CA-4835-AD66-1524F95A4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95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8CD0D66C-D334-4873-9AE3-89DBF13AD52A}"/>
              </a:ext>
            </a:extLst>
          </p:cNvPr>
          <p:cNvSpPr/>
          <p:nvPr/>
        </p:nvSpPr>
        <p:spPr>
          <a:xfrm>
            <a:off x="3272588" y="997553"/>
            <a:ext cx="4716379" cy="467787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379CBB05-2E9C-4BA8-9225-DA373AF7FD0F}"/>
              </a:ext>
            </a:extLst>
          </p:cNvPr>
          <p:cNvSpPr/>
          <p:nvPr/>
        </p:nvSpPr>
        <p:spPr>
          <a:xfrm rot="5581969">
            <a:off x="5136275" y="2637271"/>
            <a:ext cx="850269" cy="2883164"/>
          </a:xfrm>
          <a:prstGeom prst="arc">
            <a:avLst>
              <a:gd name="adj1" fmla="val 16077255"/>
              <a:gd name="adj2" fmla="val 544873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5EEE819-C29E-485E-8C98-04748CFE69F3}"/>
              </a:ext>
            </a:extLst>
          </p:cNvPr>
          <p:cNvSpPr/>
          <p:nvPr/>
        </p:nvSpPr>
        <p:spPr>
          <a:xfrm>
            <a:off x="4456497" y="2482275"/>
            <a:ext cx="452387" cy="394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D91D578E-343D-474F-B389-798BEF75A1AD}"/>
              </a:ext>
            </a:extLst>
          </p:cNvPr>
          <p:cNvSpPr/>
          <p:nvPr/>
        </p:nvSpPr>
        <p:spPr>
          <a:xfrm>
            <a:off x="6428072" y="2634480"/>
            <a:ext cx="452387" cy="394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A4E0FC4B-2154-426A-8BEF-C08E3E79B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22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8CD0D66C-D334-4873-9AE3-89DBF13AD52A}"/>
              </a:ext>
            </a:extLst>
          </p:cNvPr>
          <p:cNvSpPr/>
          <p:nvPr/>
        </p:nvSpPr>
        <p:spPr>
          <a:xfrm>
            <a:off x="3243712" y="1007179"/>
            <a:ext cx="4716379" cy="467787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379CBB05-2E9C-4BA8-9225-DA373AF7FD0F}"/>
              </a:ext>
            </a:extLst>
          </p:cNvPr>
          <p:cNvSpPr/>
          <p:nvPr/>
        </p:nvSpPr>
        <p:spPr>
          <a:xfrm rot="16200000">
            <a:off x="5205642" y="2946569"/>
            <a:ext cx="850269" cy="2883164"/>
          </a:xfrm>
          <a:prstGeom prst="arc">
            <a:avLst>
              <a:gd name="adj1" fmla="val 16077255"/>
              <a:gd name="adj2" fmla="val 5448730"/>
            </a:avLst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5EEE819-C29E-485E-8C98-04748CFE69F3}"/>
              </a:ext>
            </a:extLst>
          </p:cNvPr>
          <p:cNvSpPr/>
          <p:nvPr/>
        </p:nvSpPr>
        <p:spPr>
          <a:xfrm>
            <a:off x="4456497" y="2482275"/>
            <a:ext cx="452387" cy="39463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D91D578E-343D-474F-B389-798BEF75A1AD}"/>
              </a:ext>
            </a:extLst>
          </p:cNvPr>
          <p:cNvSpPr/>
          <p:nvPr/>
        </p:nvSpPr>
        <p:spPr>
          <a:xfrm>
            <a:off x="6428072" y="2634480"/>
            <a:ext cx="452387" cy="39463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Larme 4">
            <a:extLst>
              <a:ext uri="{FF2B5EF4-FFF2-40B4-BE49-F238E27FC236}">
                <a16:creationId xmlns:a16="http://schemas.microsoft.com/office/drawing/2014/main" id="{3FF4291A-122B-4BB7-A34D-62DDE80C987E}"/>
              </a:ext>
            </a:extLst>
          </p:cNvPr>
          <p:cNvSpPr/>
          <p:nvPr/>
        </p:nvSpPr>
        <p:spPr>
          <a:xfrm rot="18998415">
            <a:off x="4360075" y="3274993"/>
            <a:ext cx="459772" cy="442146"/>
          </a:xfrm>
          <a:prstGeom prst="teardrop">
            <a:avLst>
              <a:gd name="adj" fmla="val 1699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66DDD7F-BF52-44CC-A504-7D5E74B6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7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6629AB03-E4A2-4095-A273-3B855F420C5D}"/>
              </a:ext>
            </a:extLst>
          </p:cNvPr>
          <p:cNvSpPr/>
          <p:nvPr/>
        </p:nvSpPr>
        <p:spPr>
          <a:xfrm>
            <a:off x="3262962" y="1090061"/>
            <a:ext cx="4716379" cy="4677878"/>
          </a:xfrm>
          <a:prstGeom prst="ellips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C9FF6370-E8D9-418B-9C36-2CEFC9542842}"/>
              </a:ext>
            </a:extLst>
          </p:cNvPr>
          <p:cNvSpPr/>
          <p:nvPr/>
        </p:nvSpPr>
        <p:spPr>
          <a:xfrm>
            <a:off x="4090737" y="2290813"/>
            <a:ext cx="856649" cy="79889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05213FA8-CAC7-4244-854A-05CA8532AFAA}"/>
              </a:ext>
            </a:extLst>
          </p:cNvPr>
          <p:cNvSpPr/>
          <p:nvPr/>
        </p:nvSpPr>
        <p:spPr>
          <a:xfrm>
            <a:off x="6274068" y="2290813"/>
            <a:ext cx="856649" cy="79889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3498D11-AB89-4534-A246-A978EEFFF600}"/>
              </a:ext>
            </a:extLst>
          </p:cNvPr>
          <p:cNvSpPr/>
          <p:nvPr/>
        </p:nvSpPr>
        <p:spPr>
          <a:xfrm>
            <a:off x="4263991" y="2468880"/>
            <a:ext cx="510139" cy="4427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20C844E-180D-4836-94F7-E7EF43230560}"/>
              </a:ext>
            </a:extLst>
          </p:cNvPr>
          <p:cNvSpPr/>
          <p:nvPr/>
        </p:nvSpPr>
        <p:spPr>
          <a:xfrm>
            <a:off x="6447322" y="2468880"/>
            <a:ext cx="510139" cy="4427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FD896F49-BCD1-4EB1-BCF1-EF5264DD41DF}"/>
              </a:ext>
            </a:extLst>
          </p:cNvPr>
          <p:cNvSpPr/>
          <p:nvPr/>
        </p:nvSpPr>
        <p:spPr>
          <a:xfrm rot="1177657">
            <a:off x="4226047" y="3708318"/>
            <a:ext cx="3127553" cy="1379179"/>
          </a:xfrm>
          <a:custGeom>
            <a:avLst/>
            <a:gdLst>
              <a:gd name="connsiteX0" fmla="*/ 888479 w 2505819"/>
              <a:gd name="connsiteY0" fmla="*/ 36399 h 537097"/>
              <a:gd name="connsiteX1" fmla="*/ 2495897 w 2505819"/>
              <a:gd name="connsiteY1" fmla="*/ 94151 h 537097"/>
              <a:gd name="connsiteX2" fmla="*/ 60706 w 2505819"/>
              <a:gd name="connsiteY2" fmla="*/ 536913 h 537097"/>
              <a:gd name="connsiteX3" fmla="*/ 888479 w 2505819"/>
              <a:gd name="connsiteY3" fmla="*/ 36399 h 53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5819" h="537097">
                <a:moveTo>
                  <a:pt x="888479" y="36399"/>
                </a:moveTo>
                <a:cubicBezTo>
                  <a:pt x="1294344" y="-37395"/>
                  <a:pt x="2633859" y="10732"/>
                  <a:pt x="2495897" y="94151"/>
                </a:cubicBezTo>
                <a:cubicBezTo>
                  <a:pt x="2357935" y="177570"/>
                  <a:pt x="330213" y="546538"/>
                  <a:pt x="60706" y="536913"/>
                </a:cubicBezTo>
                <a:cubicBezTo>
                  <a:pt x="-208801" y="527288"/>
                  <a:pt x="482614" y="110193"/>
                  <a:pt x="888479" y="36399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86AD22A9-3106-49D4-99CD-7129A52DABCD}"/>
              </a:ext>
            </a:extLst>
          </p:cNvPr>
          <p:cNvSpPr/>
          <p:nvPr/>
        </p:nvSpPr>
        <p:spPr>
          <a:xfrm>
            <a:off x="4542956" y="4216177"/>
            <a:ext cx="2156390" cy="363460"/>
          </a:xfrm>
          <a:custGeom>
            <a:avLst/>
            <a:gdLst>
              <a:gd name="connsiteX0" fmla="*/ 1173826 w 2156390"/>
              <a:gd name="connsiteY0" fmla="*/ 393 h 363460"/>
              <a:gd name="connsiteX1" fmla="*/ 2126727 w 2156390"/>
              <a:gd name="connsiteY1" fmla="*/ 279526 h 363460"/>
              <a:gd name="connsiteX2" fmla="*/ 18795 w 2156390"/>
              <a:gd name="connsiteY2" fmla="*/ 346903 h 363460"/>
              <a:gd name="connsiteX3" fmla="*/ 1173826 w 2156390"/>
              <a:gd name="connsiteY3" fmla="*/ 393 h 36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6390" h="363460">
                <a:moveTo>
                  <a:pt x="1173826" y="393"/>
                </a:moveTo>
                <a:cubicBezTo>
                  <a:pt x="1525148" y="-10837"/>
                  <a:pt x="2319232" y="221774"/>
                  <a:pt x="2126727" y="279526"/>
                </a:cubicBezTo>
                <a:cubicBezTo>
                  <a:pt x="1934222" y="337278"/>
                  <a:pt x="184029" y="391821"/>
                  <a:pt x="18795" y="346903"/>
                </a:cubicBezTo>
                <a:cubicBezTo>
                  <a:pt x="-146439" y="301985"/>
                  <a:pt x="822504" y="11623"/>
                  <a:pt x="1173826" y="393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7E3158FF-04AA-47A8-9024-2B3E722B2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3372" y="6200659"/>
            <a:ext cx="7543800" cy="365125"/>
          </a:xfrm>
        </p:spPr>
        <p:txBody>
          <a:bodyPr/>
          <a:lstStyle/>
          <a:p>
            <a:r>
              <a:rPr lang="fr-FR" dirty="0">
                <a:solidFill>
                  <a:schemeClr val="accent5"/>
                </a:solidFill>
              </a:rPr>
              <a:t>Service Formation Humaine DDEC 56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8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DF077F6-E6CA-4EDF-A18A-FB1824B23303}"/>
              </a:ext>
            </a:extLst>
          </p:cNvPr>
          <p:cNvSpPr txBox="1"/>
          <p:nvPr/>
        </p:nvSpPr>
        <p:spPr>
          <a:xfrm>
            <a:off x="5135754" y="628617"/>
            <a:ext cx="6368858" cy="30289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457200">
              <a:spcBef>
                <a:spcPct val="0"/>
              </a:spcBef>
              <a:spcAft>
                <a:spcPts val="600"/>
              </a:spcAft>
            </a:pPr>
            <a:r>
              <a:rPr lang="en-US" sz="48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LES BESOINS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1C8543-DC2A-4A75-A15D-95446E775E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774" r="30170"/>
          <a:stretch/>
        </p:blipFill>
        <p:spPr>
          <a:xfrm>
            <a:off x="1081581" y="628617"/>
            <a:ext cx="3569541" cy="5276088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61C6070-166D-4F72-9CEA-A9AD1756F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Service Formation Humaine DDEC 56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1112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0AA078F-CF01-4429-8EDB-3A05AD9B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ACDEF-0BA5-40CF-BEF7-D9E36FFBCE75}"/>
              </a:ext>
            </a:extLst>
          </p:cNvPr>
          <p:cNvSpPr txBox="1"/>
          <p:nvPr/>
        </p:nvSpPr>
        <p:spPr>
          <a:xfrm>
            <a:off x="2321569" y="2644170"/>
            <a:ext cx="75488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AUTONOMIE</a:t>
            </a:r>
          </a:p>
        </p:txBody>
      </p:sp>
    </p:spTree>
    <p:extLst>
      <p:ext uri="{BB962C8B-B14F-4D97-AF65-F5344CB8AC3E}">
        <p14:creationId xmlns:p14="http://schemas.microsoft.com/office/powerpoint/2010/main" val="2836074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B6910A8-ABE6-49AE-BDE8-B79034B3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B750B28-B314-4F2B-89B0-7CED3F23DA85}"/>
              </a:ext>
            </a:extLst>
          </p:cNvPr>
          <p:cNvSpPr txBox="1"/>
          <p:nvPr/>
        </p:nvSpPr>
        <p:spPr>
          <a:xfrm>
            <a:off x="4111322" y="2444817"/>
            <a:ext cx="39693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AMITIE</a:t>
            </a:r>
          </a:p>
        </p:txBody>
      </p:sp>
    </p:spTree>
    <p:extLst>
      <p:ext uri="{BB962C8B-B14F-4D97-AF65-F5344CB8AC3E}">
        <p14:creationId xmlns:p14="http://schemas.microsoft.com/office/powerpoint/2010/main" val="3371850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0D7BCE6-0B93-4014-9098-C5901E1B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DAC009A-FD10-4F45-9D9B-E9C035900DA1}"/>
              </a:ext>
            </a:extLst>
          </p:cNvPr>
          <p:cNvSpPr txBox="1"/>
          <p:nvPr/>
        </p:nvSpPr>
        <p:spPr>
          <a:xfrm>
            <a:off x="3357910" y="2644170"/>
            <a:ext cx="5476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SECURITE</a:t>
            </a:r>
          </a:p>
        </p:txBody>
      </p:sp>
    </p:spTree>
    <p:extLst>
      <p:ext uri="{BB962C8B-B14F-4D97-AF65-F5344CB8AC3E}">
        <p14:creationId xmlns:p14="http://schemas.microsoft.com/office/powerpoint/2010/main" val="1693900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15EAAD7-B794-4FF6-A9FE-9DC35E55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16D7BA8-4E1C-47D7-A9AB-5EE06FD6235E}"/>
              </a:ext>
            </a:extLst>
          </p:cNvPr>
          <p:cNvSpPr txBox="1"/>
          <p:nvPr/>
        </p:nvSpPr>
        <p:spPr>
          <a:xfrm>
            <a:off x="2849758" y="2644170"/>
            <a:ext cx="64924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TENDRESSE</a:t>
            </a:r>
          </a:p>
        </p:txBody>
      </p:sp>
    </p:spTree>
    <p:extLst>
      <p:ext uri="{BB962C8B-B14F-4D97-AF65-F5344CB8AC3E}">
        <p14:creationId xmlns:p14="http://schemas.microsoft.com/office/powerpoint/2010/main" val="3227146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502025A-5C66-4971-AAA7-E37AFE51D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5FA25BC-E8C6-479A-9EA5-8C1A571286E1}"/>
              </a:ext>
            </a:extLst>
          </p:cNvPr>
          <p:cNvSpPr txBox="1"/>
          <p:nvPr/>
        </p:nvSpPr>
        <p:spPr>
          <a:xfrm>
            <a:off x="2334393" y="2644170"/>
            <a:ext cx="75232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CONFIANCE</a:t>
            </a:r>
          </a:p>
        </p:txBody>
      </p:sp>
    </p:spTree>
    <p:extLst>
      <p:ext uri="{BB962C8B-B14F-4D97-AF65-F5344CB8AC3E}">
        <p14:creationId xmlns:p14="http://schemas.microsoft.com/office/powerpoint/2010/main" val="14226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F03F8-5BE6-404D-A553-84624BAF1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1782"/>
            <a:ext cx="2804160" cy="1790858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  <a:latin typeface="+mn-lt"/>
              </a:rPr>
              <a:t>Et</a:t>
            </a:r>
            <a:r>
              <a:rPr lang="fr-FR" dirty="0">
                <a:latin typeface="+mn-lt"/>
              </a:rPr>
              <a:t> </a:t>
            </a:r>
            <a:r>
              <a:rPr lang="fr-FR" dirty="0">
                <a:solidFill>
                  <a:srgbClr val="FFC000"/>
                </a:solidFill>
                <a:latin typeface="+mn-lt"/>
              </a:rPr>
              <a:t>si</a:t>
            </a:r>
            <a:r>
              <a:rPr lang="fr-FR" dirty="0">
                <a:latin typeface="+mn-lt"/>
              </a:rPr>
              <a:t> </a:t>
            </a:r>
            <a:r>
              <a:rPr lang="fr-FR" dirty="0">
                <a:solidFill>
                  <a:srgbClr val="FFFF00"/>
                </a:solidFill>
                <a:latin typeface="+mn-lt"/>
              </a:rPr>
              <a:t>on</a:t>
            </a:r>
            <a:r>
              <a:rPr lang="fr-FR" dirty="0">
                <a:latin typeface="+mn-lt"/>
              </a:rPr>
              <a:t> </a:t>
            </a:r>
            <a:r>
              <a:rPr lang="fr-FR" dirty="0">
                <a:solidFill>
                  <a:srgbClr val="92D050"/>
                </a:solidFill>
                <a:latin typeface="+mn-lt"/>
              </a:rPr>
              <a:t>parlait</a:t>
            </a:r>
            <a:r>
              <a:rPr lang="fr-FR" dirty="0">
                <a:latin typeface="+mn-lt"/>
              </a:rPr>
              <a:t> </a:t>
            </a:r>
            <a:r>
              <a:rPr lang="fr-FR" dirty="0">
                <a:solidFill>
                  <a:srgbClr val="00B0F0"/>
                </a:solidFill>
                <a:latin typeface="+mn-lt"/>
              </a:rPr>
              <a:t>des</a:t>
            </a:r>
            <a:r>
              <a:rPr lang="fr-FR" dirty="0">
                <a:latin typeface="+mn-lt"/>
              </a:rPr>
              <a:t> </a:t>
            </a:r>
            <a:r>
              <a:rPr lang="fr-FR" dirty="0">
                <a:solidFill>
                  <a:srgbClr val="7030A0"/>
                </a:solidFill>
                <a:latin typeface="+mn-lt"/>
              </a:rPr>
              <a:t>émotions </a:t>
            </a:r>
            <a:r>
              <a:rPr lang="fr-FR" b="1" dirty="0">
                <a:latin typeface="Arial Nova" panose="020B0504020202020204" pitchFamily="34" charset="0"/>
              </a:rPr>
              <a:t>?</a:t>
            </a:r>
            <a:r>
              <a:rPr lang="fr-FR" b="1" dirty="0">
                <a:latin typeface="+mn-lt"/>
              </a:rPr>
              <a:t>!</a:t>
            </a:r>
          </a:p>
        </p:txBody>
      </p:sp>
      <p:pic>
        <p:nvPicPr>
          <p:cNvPr id="1026" name="Picture 2" descr="Smiley Dessin | Vecteurs, Photos et PSD Gratuits">
            <a:hlinkClick r:id="rId2"/>
            <a:extLst>
              <a:ext uri="{FF2B5EF4-FFF2-40B4-BE49-F238E27FC236}">
                <a16:creationId xmlns:a16="http://schemas.microsoft.com/office/drawing/2014/main" id="{5EE8D6E3-D214-4C31-8FC9-8D44B25BC1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160" y="281782"/>
            <a:ext cx="6583679" cy="658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1C8784-2771-420E-A323-250EA3405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54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E23B626-CBCB-42EB-AB8F-572532DB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B1E85A-1FC0-4DE5-A029-22AA239EF894}"/>
              </a:ext>
            </a:extLst>
          </p:cNvPr>
          <p:cNvSpPr txBox="1"/>
          <p:nvPr/>
        </p:nvSpPr>
        <p:spPr>
          <a:xfrm>
            <a:off x="4092887" y="2644170"/>
            <a:ext cx="40062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REPOS</a:t>
            </a:r>
          </a:p>
        </p:txBody>
      </p:sp>
    </p:spTree>
    <p:extLst>
      <p:ext uri="{BB962C8B-B14F-4D97-AF65-F5344CB8AC3E}">
        <p14:creationId xmlns:p14="http://schemas.microsoft.com/office/powerpoint/2010/main" val="3165066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4EE143B-CB07-42E8-8D10-A52F4128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E37AFC4-B596-4FCC-A008-CBFA62AAC548}"/>
              </a:ext>
            </a:extLst>
          </p:cNvPr>
          <p:cNvSpPr txBox="1"/>
          <p:nvPr/>
        </p:nvSpPr>
        <p:spPr>
          <a:xfrm>
            <a:off x="1716435" y="2644170"/>
            <a:ext cx="8759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COMPRENDRE</a:t>
            </a:r>
          </a:p>
        </p:txBody>
      </p:sp>
    </p:spTree>
    <p:extLst>
      <p:ext uri="{BB962C8B-B14F-4D97-AF65-F5344CB8AC3E}">
        <p14:creationId xmlns:p14="http://schemas.microsoft.com/office/powerpoint/2010/main" val="3909579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9F3A79F-5F65-453F-8840-52B13612A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05E0FA0-1C86-4DF4-9EF5-06697045D076}"/>
              </a:ext>
            </a:extLst>
          </p:cNvPr>
          <p:cNvSpPr txBox="1"/>
          <p:nvPr/>
        </p:nvSpPr>
        <p:spPr>
          <a:xfrm>
            <a:off x="3236082" y="2644170"/>
            <a:ext cx="5719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/>
              <a:t>CHALEUR</a:t>
            </a:r>
          </a:p>
        </p:txBody>
      </p:sp>
    </p:spTree>
    <p:extLst>
      <p:ext uri="{BB962C8B-B14F-4D97-AF65-F5344CB8AC3E}">
        <p14:creationId xmlns:p14="http://schemas.microsoft.com/office/powerpoint/2010/main" val="928771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3750E09-DE3C-4135-8BE5-2701235D0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0C4F017-3FC5-49DE-9A4B-51DBD70EA642}"/>
              </a:ext>
            </a:extLst>
          </p:cNvPr>
          <p:cNvSpPr txBox="1"/>
          <p:nvPr/>
        </p:nvSpPr>
        <p:spPr>
          <a:xfrm>
            <a:off x="2942924" y="2644170"/>
            <a:ext cx="63061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LEGERETE</a:t>
            </a:r>
          </a:p>
        </p:txBody>
      </p:sp>
    </p:spTree>
    <p:extLst>
      <p:ext uri="{BB962C8B-B14F-4D97-AF65-F5344CB8AC3E}">
        <p14:creationId xmlns:p14="http://schemas.microsoft.com/office/powerpoint/2010/main" val="2960967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503D74-1C98-4CBB-9C93-B22311ED1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778B6FC-4A48-4F86-83DE-FD469CFC764D}"/>
              </a:ext>
            </a:extLst>
          </p:cNvPr>
          <p:cNvSpPr txBox="1"/>
          <p:nvPr/>
        </p:nvSpPr>
        <p:spPr>
          <a:xfrm>
            <a:off x="3402338" y="2644170"/>
            <a:ext cx="5387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DETENTE</a:t>
            </a:r>
          </a:p>
        </p:txBody>
      </p:sp>
    </p:spTree>
    <p:extLst>
      <p:ext uri="{BB962C8B-B14F-4D97-AF65-F5344CB8AC3E}">
        <p14:creationId xmlns:p14="http://schemas.microsoft.com/office/powerpoint/2010/main" val="3954848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F5B47EC-FCC0-45CE-97CA-1839E891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EBC1AE6-ADFE-4E53-9D64-52177CFD78BB}"/>
              </a:ext>
            </a:extLst>
          </p:cNvPr>
          <p:cNvSpPr txBox="1"/>
          <p:nvPr/>
        </p:nvSpPr>
        <p:spPr>
          <a:xfrm>
            <a:off x="873492" y="2645744"/>
            <a:ext cx="10445015" cy="1566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ETRE RASSURE(E)</a:t>
            </a:r>
          </a:p>
        </p:txBody>
      </p:sp>
    </p:spTree>
    <p:extLst>
      <p:ext uri="{BB962C8B-B14F-4D97-AF65-F5344CB8AC3E}">
        <p14:creationId xmlns:p14="http://schemas.microsoft.com/office/powerpoint/2010/main" val="40662194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F3861FA-317D-41DB-92BF-60C2E2ED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C2B2736-D465-4693-B369-68EFAC121A07}"/>
              </a:ext>
            </a:extLst>
          </p:cNvPr>
          <p:cNvSpPr txBox="1"/>
          <p:nvPr/>
        </p:nvSpPr>
        <p:spPr>
          <a:xfrm>
            <a:off x="1451618" y="2644170"/>
            <a:ext cx="9288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ME DEFOULER</a:t>
            </a:r>
          </a:p>
        </p:txBody>
      </p:sp>
    </p:spTree>
    <p:extLst>
      <p:ext uri="{BB962C8B-B14F-4D97-AF65-F5344CB8AC3E}">
        <p14:creationId xmlns:p14="http://schemas.microsoft.com/office/powerpoint/2010/main" val="36516508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81973E-559A-411B-8DCC-119AF1573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576FD3-152D-4908-BDB2-38F32F8A7CF0}"/>
              </a:ext>
            </a:extLst>
          </p:cNvPr>
          <p:cNvSpPr txBox="1"/>
          <p:nvPr/>
        </p:nvSpPr>
        <p:spPr>
          <a:xfrm>
            <a:off x="441772" y="2644170"/>
            <a:ext cx="113084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MANGER ET BOIRE</a:t>
            </a:r>
          </a:p>
        </p:txBody>
      </p:sp>
    </p:spTree>
    <p:extLst>
      <p:ext uri="{BB962C8B-B14F-4D97-AF65-F5344CB8AC3E}">
        <p14:creationId xmlns:p14="http://schemas.microsoft.com/office/powerpoint/2010/main" val="2333321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B6E715-CD8C-40BA-9C9D-BE9BF108B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42DAABE-E745-4425-8DF1-CB4141253B62}"/>
              </a:ext>
            </a:extLst>
          </p:cNvPr>
          <p:cNvSpPr txBox="1"/>
          <p:nvPr/>
        </p:nvSpPr>
        <p:spPr>
          <a:xfrm>
            <a:off x="1952324" y="2644170"/>
            <a:ext cx="8287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ETRE FETE(E)</a:t>
            </a:r>
          </a:p>
        </p:txBody>
      </p:sp>
    </p:spTree>
    <p:extLst>
      <p:ext uri="{BB962C8B-B14F-4D97-AF65-F5344CB8AC3E}">
        <p14:creationId xmlns:p14="http://schemas.microsoft.com/office/powerpoint/2010/main" val="42136713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370E0F5-0EDC-45E8-B7DE-875F201BB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6102548-A86E-4303-8C6A-6BC3921F5A07}"/>
              </a:ext>
            </a:extLst>
          </p:cNvPr>
          <p:cNvSpPr txBox="1"/>
          <p:nvPr/>
        </p:nvSpPr>
        <p:spPr>
          <a:xfrm>
            <a:off x="4430829" y="2644170"/>
            <a:ext cx="33303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AIDE</a:t>
            </a:r>
          </a:p>
        </p:txBody>
      </p:sp>
    </p:spTree>
    <p:extLst>
      <p:ext uri="{BB962C8B-B14F-4D97-AF65-F5344CB8AC3E}">
        <p14:creationId xmlns:p14="http://schemas.microsoft.com/office/powerpoint/2010/main" val="384045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76A13D-B5AF-4E69-A2C4-F5253DEAFD57}"/>
              </a:ext>
            </a:extLst>
          </p:cNvPr>
          <p:cNvSpPr/>
          <p:nvPr/>
        </p:nvSpPr>
        <p:spPr>
          <a:xfrm>
            <a:off x="3946879" y="3786903"/>
            <a:ext cx="5803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FF339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https://www.youtube.com/watch?v=UPdxgoxyTT0</a:t>
            </a:r>
            <a:endParaRPr lang="fr-FR" dirty="0">
              <a:solidFill>
                <a:srgbClr val="FF3399"/>
              </a:solidFill>
            </a:endParaRPr>
          </a:p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FA17C9D-6142-466B-B555-0EACBF175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3139BA-60F2-48FD-8A63-493BB2E93341}"/>
              </a:ext>
            </a:extLst>
          </p:cNvPr>
          <p:cNvSpPr txBox="1"/>
          <p:nvPr/>
        </p:nvSpPr>
        <p:spPr>
          <a:xfrm>
            <a:off x="684212" y="762774"/>
            <a:ext cx="51303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FF0000"/>
                </a:solidFill>
              </a:rPr>
              <a:t>Pour</a:t>
            </a:r>
            <a:r>
              <a:rPr lang="fr-FR" sz="3600" dirty="0">
                <a:solidFill>
                  <a:srgbClr val="FFC000"/>
                </a:solidFill>
              </a:rPr>
              <a:t> parler</a:t>
            </a:r>
            <a:r>
              <a:rPr lang="fr-FR" sz="3600" dirty="0"/>
              <a:t> </a:t>
            </a:r>
            <a:r>
              <a:rPr lang="fr-FR" sz="3600" dirty="0">
                <a:solidFill>
                  <a:srgbClr val="FFFF00"/>
                </a:solidFill>
              </a:rPr>
              <a:t>des</a:t>
            </a:r>
            <a:r>
              <a:rPr lang="fr-FR" sz="3600" dirty="0"/>
              <a:t> </a:t>
            </a:r>
            <a:r>
              <a:rPr lang="fr-FR" sz="3600" dirty="0">
                <a:solidFill>
                  <a:srgbClr val="92D050"/>
                </a:solidFill>
              </a:rPr>
              <a:t>émotions</a:t>
            </a:r>
            <a:r>
              <a:rPr lang="fr-FR" sz="3600" dirty="0"/>
              <a:t>, </a:t>
            </a:r>
            <a:r>
              <a:rPr lang="fr-FR" sz="3600" dirty="0">
                <a:solidFill>
                  <a:srgbClr val="00B0F0"/>
                </a:solidFill>
              </a:rPr>
              <a:t>faisons</a:t>
            </a:r>
            <a:r>
              <a:rPr lang="fr-FR" sz="3600" dirty="0"/>
              <a:t> </a:t>
            </a:r>
            <a:r>
              <a:rPr lang="fr-FR" sz="3600" dirty="0">
                <a:solidFill>
                  <a:srgbClr val="0070C0"/>
                </a:solidFill>
              </a:rPr>
              <a:t>un</a:t>
            </a:r>
            <a:r>
              <a:rPr lang="fr-FR" sz="3600" dirty="0"/>
              <a:t> </a:t>
            </a:r>
            <a:r>
              <a:rPr lang="fr-FR" sz="3600" dirty="0">
                <a:solidFill>
                  <a:srgbClr val="002060"/>
                </a:solidFill>
              </a:rPr>
              <a:t>petit</a:t>
            </a:r>
            <a:r>
              <a:rPr lang="fr-FR" sz="3600" dirty="0"/>
              <a:t> </a:t>
            </a:r>
            <a:r>
              <a:rPr lang="fr-FR" sz="3600" dirty="0">
                <a:solidFill>
                  <a:srgbClr val="7030A0"/>
                </a:solidFill>
              </a:rPr>
              <a:t>tour</a:t>
            </a:r>
            <a:r>
              <a:rPr lang="fr-FR" sz="3600" dirty="0"/>
              <a:t> </a:t>
            </a:r>
            <a:r>
              <a:rPr lang="fr-FR" sz="3600" dirty="0">
                <a:solidFill>
                  <a:srgbClr val="FFC000"/>
                </a:solidFill>
              </a:rPr>
              <a:t>au</a:t>
            </a:r>
            <a:r>
              <a:rPr lang="fr-FR" sz="3600" dirty="0"/>
              <a:t> </a:t>
            </a:r>
            <a:r>
              <a:rPr lang="fr-FR" sz="3600" dirty="0">
                <a:solidFill>
                  <a:schemeClr val="accent3">
                    <a:lumMod val="75000"/>
                  </a:schemeClr>
                </a:solidFill>
              </a:rPr>
              <a:t>cinéma</a:t>
            </a:r>
            <a:r>
              <a:rPr lang="fr-FR" sz="36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085500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ECA8FD0-BE1D-4FC4-9278-0CDC227F8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E05E74C-04DB-438C-89D7-3C5B1ECE278E}"/>
              </a:ext>
            </a:extLst>
          </p:cNvPr>
          <p:cNvSpPr txBox="1"/>
          <p:nvPr/>
        </p:nvSpPr>
        <p:spPr>
          <a:xfrm>
            <a:off x="751572" y="2644170"/>
            <a:ext cx="10688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ETRE COMPRIS(E)</a:t>
            </a:r>
          </a:p>
        </p:txBody>
      </p:sp>
    </p:spTree>
    <p:extLst>
      <p:ext uri="{BB962C8B-B14F-4D97-AF65-F5344CB8AC3E}">
        <p14:creationId xmlns:p14="http://schemas.microsoft.com/office/powerpoint/2010/main" val="928611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F20CA5E-50EA-461C-B392-1F7D88ECE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EAE753D-037C-49B5-8FCC-21E31368091F}"/>
              </a:ext>
            </a:extLst>
          </p:cNvPr>
          <p:cNvSpPr txBox="1"/>
          <p:nvPr/>
        </p:nvSpPr>
        <p:spPr>
          <a:xfrm>
            <a:off x="3102543" y="2644170"/>
            <a:ext cx="5986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LIBERTE</a:t>
            </a:r>
          </a:p>
        </p:txBody>
      </p:sp>
    </p:spTree>
    <p:extLst>
      <p:ext uri="{BB962C8B-B14F-4D97-AF65-F5344CB8AC3E}">
        <p14:creationId xmlns:p14="http://schemas.microsoft.com/office/powerpoint/2010/main" val="29419998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F3845B-BC9A-4610-BC6A-56B0949A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D26EAA0-5211-4F9C-9730-30EE3125AF79}"/>
              </a:ext>
            </a:extLst>
          </p:cNvPr>
          <p:cNvSpPr txBox="1"/>
          <p:nvPr/>
        </p:nvSpPr>
        <p:spPr>
          <a:xfrm flipH="1">
            <a:off x="2784909" y="2644170"/>
            <a:ext cx="6622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PLEIN AIR</a:t>
            </a:r>
          </a:p>
        </p:txBody>
      </p:sp>
    </p:spTree>
    <p:extLst>
      <p:ext uri="{BB962C8B-B14F-4D97-AF65-F5344CB8AC3E}">
        <p14:creationId xmlns:p14="http://schemas.microsoft.com/office/powerpoint/2010/main" val="30269592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D308975-C265-4D40-A55A-A2E3894FB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06AC5CE-FED5-44FD-A22A-6066259E9547}"/>
              </a:ext>
            </a:extLst>
          </p:cNvPr>
          <p:cNvSpPr txBox="1"/>
          <p:nvPr/>
        </p:nvSpPr>
        <p:spPr>
          <a:xfrm>
            <a:off x="2924475" y="2644170"/>
            <a:ext cx="63430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SILENCE</a:t>
            </a:r>
          </a:p>
        </p:txBody>
      </p:sp>
    </p:spTree>
    <p:extLst>
      <p:ext uri="{BB962C8B-B14F-4D97-AF65-F5344CB8AC3E}">
        <p14:creationId xmlns:p14="http://schemas.microsoft.com/office/powerpoint/2010/main" val="133136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6145C1-5B35-496C-9B66-3E563458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61E409B-6072-42E8-8F98-74B12FECE08F}"/>
              </a:ext>
            </a:extLst>
          </p:cNvPr>
          <p:cNvSpPr txBox="1"/>
          <p:nvPr/>
        </p:nvSpPr>
        <p:spPr>
          <a:xfrm flipH="1">
            <a:off x="2782502" y="2644170"/>
            <a:ext cx="66269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JUSTICE</a:t>
            </a:r>
          </a:p>
        </p:txBody>
      </p:sp>
    </p:spTree>
    <p:extLst>
      <p:ext uri="{BB962C8B-B14F-4D97-AF65-F5344CB8AC3E}">
        <p14:creationId xmlns:p14="http://schemas.microsoft.com/office/powerpoint/2010/main" val="20507991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592747A-5288-4CAF-8792-4AE4834B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5639493-1353-42DB-8D38-D455E1F11A9A}"/>
              </a:ext>
            </a:extLst>
          </p:cNvPr>
          <p:cNvSpPr txBox="1"/>
          <p:nvPr/>
        </p:nvSpPr>
        <p:spPr>
          <a:xfrm>
            <a:off x="3102543" y="2644170"/>
            <a:ext cx="5986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SOLITUDE</a:t>
            </a:r>
          </a:p>
        </p:txBody>
      </p:sp>
    </p:spTree>
    <p:extLst>
      <p:ext uri="{BB962C8B-B14F-4D97-AF65-F5344CB8AC3E}">
        <p14:creationId xmlns:p14="http://schemas.microsoft.com/office/powerpoint/2010/main" val="22487252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E0BBFDB-96B1-438D-9B42-66FD7E71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CB18059-A2DA-4D7F-90F6-182036BFA90F}"/>
              </a:ext>
            </a:extLst>
          </p:cNvPr>
          <p:cNvSpPr txBox="1"/>
          <p:nvPr/>
        </p:nvSpPr>
        <p:spPr>
          <a:xfrm flipH="1">
            <a:off x="1522796" y="2569945"/>
            <a:ext cx="9146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CHANGEMENT</a:t>
            </a:r>
          </a:p>
        </p:txBody>
      </p:sp>
    </p:spTree>
    <p:extLst>
      <p:ext uri="{BB962C8B-B14F-4D97-AF65-F5344CB8AC3E}">
        <p14:creationId xmlns:p14="http://schemas.microsoft.com/office/powerpoint/2010/main" val="2437875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A50B021-1AD2-4CDD-908C-B35283D1B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C63588F-C1A5-4044-9437-8366345656BC}"/>
              </a:ext>
            </a:extLst>
          </p:cNvPr>
          <p:cNvSpPr txBox="1"/>
          <p:nvPr/>
        </p:nvSpPr>
        <p:spPr>
          <a:xfrm>
            <a:off x="2657475" y="2644170"/>
            <a:ext cx="6877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PARTAGER</a:t>
            </a:r>
          </a:p>
        </p:txBody>
      </p:sp>
    </p:spTree>
    <p:extLst>
      <p:ext uri="{BB962C8B-B14F-4D97-AF65-F5344CB8AC3E}">
        <p14:creationId xmlns:p14="http://schemas.microsoft.com/office/powerpoint/2010/main" val="18203358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A765005-EFB8-4473-9E4C-40D87C60A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9CCB8AF-7EC8-44AF-BB27-8821782A5015}"/>
              </a:ext>
            </a:extLst>
          </p:cNvPr>
          <p:cNvSpPr txBox="1"/>
          <p:nvPr/>
        </p:nvSpPr>
        <p:spPr>
          <a:xfrm>
            <a:off x="3228975" y="2644170"/>
            <a:ext cx="5734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PLEURER</a:t>
            </a:r>
          </a:p>
        </p:txBody>
      </p:sp>
    </p:spTree>
    <p:extLst>
      <p:ext uri="{BB962C8B-B14F-4D97-AF65-F5344CB8AC3E}">
        <p14:creationId xmlns:p14="http://schemas.microsoft.com/office/powerpoint/2010/main" val="20976510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93A93A3-FFF9-417B-8C28-487A2A4D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9727149-A9F7-4D67-BB7D-C97AAF53D513}"/>
              </a:ext>
            </a:extLst>
          </p:cNvPr>
          <p:cNvSpPr txBox="1"/>
          <p:nvPr/>
        </p:nvSpPr>
        <p:spPr>
          <a:xfrm>
            <a:off x="0" y="2644170"/>
            <a:ext cx="124301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ALLER AUX TOILETTES</a:t>
            </a:r>
          </a:p>
        </p:txBody>
      </p:sp>
    </p:spTree>
    <p:extLst>
      <p:ext uri="{BB962C8B-B14F-4D97-AF65-F5344CB8AC3E}">
        <p14:creationId xmlns:p14="http://schemas.microsoft.com/office/powerpoint/2010/main" val="412871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5B1ACAF-B30F-412A-BCA1-CF3434B65A85}"/>
              </a:ext>
            </a:extLst>
          </p:cNvPr>
          <p:cNvSpPr txBox="1"/>
          <p:nvPr/>
        </p:nvSpPr>
        <p:spPr>
          <a:xfrm>
            <a:off x="5135754" y="628617"/>
            <a:ext cx="6368858" cy="30289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457200">
              <a:spcBef>
                <a:spcPct val="0"/>
              </a:spcBef>
              <a:spcAft>
                <a:spcPts val="600"/>
              </a:spcAft>
            </a:pPr>
            <a:r>
              <a:rPr lang="en-US" sz="48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La météo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6F7EE5-E61B-4869-B99F-A4AF43BADC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46633" y="1264416"/>
            <a:ext cx="4004489" cy="4004489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FEB787B-0AA9-4239-AA16-3F25E4EE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Service Formation Humaine DDEC 56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989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uage 2">
            <a:extLst>
              <a:ext uri="{FF2B5EF4-FFF2-40B4-BE49-F238E27FC236}">
                <a16:creationId xmlns:a16="http://schemas.microsoft.com/office/drawing/2014/main" id="{4233E6EE-A651-4F71-BCD1-843A00255FEB}"/>
              </a:ext>
            </a:extLst>
          </p:cNvPr>
          <p:cNvSpPr/>
          <p:nvPr/>
        </p:nvSpPr>
        <p:spPr>
          <a:xfrm>
            <a:off x="2514600" y="448350"/>
            <a:ext cx="7000875" cy="4314824"/>
          </a:xfrm>
          <a:prstGeom prst="clou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Éclair 3">
            <a:extLst>
              <a:ext uri="{FF2B5EF4-FFF2-40B4-BE49-F238E27FC236}">
                <a16:creationId xmlns:a16="http://schemas.microsoft.com/office/drawing/2014/main" id="{4EADF707-C9CD-4B0F-95AA-1DB0B80784C7}"/>
              </a:ext>
            </a:extLst>
          </p:cNvPr>
          <p:cNvSpPr/>
          <p:nvPr/>
        </p:nvSpPr>
        <p:spPr>
          <a:xfrm rot="3161762">
            <a:off x="4000501" y="2600325"/>
            <a:ext cx="2466975" cy="3848100"/>
          </a:xfrm>
          <a:prstGeom prst="lightningBol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A4605B-D64D-4CE0-A116-27963473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8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>
            <a:extLst>
              <a:ext uri="{FF2B5EF4-FFF2-40B4-BE49-F238E27FC236}">
                <a16:creationId xmlns:a16="http://schemas.microsoft.com/office/drawing/2014/main" id="{6833051F-DE1C-4785-8CDA-9F1915BAB09B}"/>
              </a:ext>
            </a:extLst>
          </p:cNvPr>
          <p:cNvSpPr/>
          <p:nvPr/>
        </p:nvSpPr>
        <p:spPr>
          <a:xfrm>
            <a:off x="3131419" y="1713296"/>
            <a:ext cx="3577389" cy="3493971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Larme 3">
            <a:extLst>
              <a:ext uri="{FF2B5EF4-FFF2-40B4-BE49-F238E27FC236}">
                <a16:creationId xmlns:a16="http://schemas.microsoft.com/office/drawing/2014/main" id="{24FCCD4A-6F28-4BAF-8E0A-6967C185EDFD}"/>
              </a:ext>
            </a:extLst>
          </p:cNvPr>
          <p:cNvSpPr/>
          <p:nvPr/>
        </p:nvSpPr>
        <p:spPr>
          <a:xfrm>
            <a:off x="6251608" y="1650733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Larme 5">
            <a:extLst>
              <a:ext uri="{FF2B5EF4-FFF2-40B4-BE49-F238E27FC236}">
                <a16:creationId xmlns:a16="http://schemas.microsoft.com/office/drawing/2014/main" id="{0E09F221-AD7D-4D1A-B9EE-65CF70691CD5}"/>
              </a:ext>
            </a:extLst>
          </p:cNvPr>
          <p:cNvSpPr/>
          <p:nvPr/>
        </p:nvSpPr>
        <p:spPr>
          <a:xfrm rot="1360136">
            <a:off x="6415132" y="2153074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Larme 6">
            <a:extLst>
              <a:ext uri="{FF2B5EF4-FFF2-40B4-BE49-F238E27FC236}">
                <a16:creationId xmlns:a16="http://schemas.microsoft.com/office/drawing/2014/main" id="{E523D850-ED98-402F-A3E5-BB96D4A16136}"/>
              </a:ext>
            </a:extLst>
          </p:cNvPr>
          <p:cNvSpPr/>
          <p:nvPr/>
        </p:nvSpPr>
        <p:spPr>
          <a:xfrm rot="21290527">
            <a:off x="5638800" y="1382970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Larme 7">
            <a:extLst>
              <a:ext uri="{FF2B5EF4-FFF2-40B4-BE49-F238E27FC236}">
                <a16:creationId xmlns:a16="http://schemas.microsoft.com/office/drawing/2014/main" id="{C5A1747D-C6DA-4AC3-967B-85770621858C}"/>
              </a:ext>
            </a:extLst>
          </p:cNvPr>
          <p:cNvSpPr/>
          <p:nvPr/>
        </p:nvSpPr>
        <p:spPr>
          <a:xfrm rot="20071987">
            <a:off x="4946128" y="1071306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Larme 8">
            <a:extLst>
              <a:ext uri="{FF2B5EF4-FFF2-40B4-BE49-F238E27FC236}">
                <a16:creationId xmlns:a16="http://schemas.microsoft.com/office/drawing/2014/main" id="{23B7C0CD-6A64-4D87-BC25-04E293AB65D5}"/>
              </a:ext>
            </a:extLst>
          </p:cNvPr>
          <p:cNvSpPr/>
          <p:nvPr/>
        </p:nvSpPr>
        <p:spPr>
          <a:xfrm rot="18944752">
            <a:off x="4199505" y="1004291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Larme 9">
            <a:extLst>
              <a:ext uri="{FF2B5EF4-FFF2-40B4-BE49-F238E27FC236}">
                <a16:creationId xmlns:a16="http://schemas.microsoft.com/office/drawing/2014/main" id="{0187C3AF-8992-4D6A-A9F7-847589738BFD}"/>
              </a:ext>
            </a:extLst>
          </p:cNvPr>
          <p:cNvSpPr/>
          <p:nvPr/>
        </p:nvSpPr>
        <p:spPr>
          <a:xfrm rot="17741005">
            <a:off x="3404821" y="1174777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Larme 10">
            <a:extLst>
              <a:ext uri="{FF2B5EF4-FFF2-40B4-BE49-F238E27FC236}">
                <a16:creationId xmlns:a16="http://schemas.microsoft.com/office/drawing/2014/main" id="{82D06967-512B-4512-8BAB-5D1B6C16B56B}"/>
              </a:ext>
            </a:extLst>
          </p:cNvPr>
          <p:cNvSpPr/>
          <p:nvPr/>
        </p:nvSpPr>
        <p:spPr>
          <a:xfrm rot="3141573">
            <a:off x="6480208" y="2849827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Larme 11">
            <a:extLst>
              <a:ext uri="{FF2B5EF4-FFF2-40B4-BE49-F238E27FC236}">
                <a16:creationId xmlns:a16="http://schemas.microsoft.com/office/drawing/2014/main" id="{6ACE9B6B-D173-4887-91B1-F56A5A7DF5E1}"/>
              </a:ext>
            </a:extLst>
          </p:cNvPr>
          <p:cNvSpPr/>
          <p:nvPr/>
        </p:nvSpPr>
        <p:spPr>
          <a:xfrm rot="4138628">
            <a:off x="6296156" y="3604349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Larme 12">
            <a:extLst>
              <a:ext uri="{FF2B5EF4-FFF2-40B4-BE49-F238E27FC236}">
                <a16:creationId xmlns:a16="http://schemas.microsoft.com/office/drawing/2014/main" id="{002B03B3-AF2B-4C40-8217-4C4DE827BF71}"/>
              </a:ext>
            </a:extLst>
          </p:cNvPr>
          <p:cNvSpPr/>
          <p:nvPr/>
        </p:nvSpPr>
        <p:spPr>
          <a:xfrm rot="5400000">
            <a:off x="5935297" y="4285236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Larme 13">
            <a:extLst>
              <a:ext uri="{FF2B5EF4-FFF2-40B4-BE49-F238E27FC236}">
                <a16:creationId xmlns:a16="http://schemas.microsoft.com/office/drawing/2014/main" id="{7DB900C0-D48F-45E4-8225-A9DA01B0F519}"/>
              </a:ext>
            </a:extLst>
          </p:cNvPr>
          <p:cNvSpPr/>
          <p:nvPr/>
        </p:nvSpPr>
        <p:spPr>
          <a:xfrm rot="7148875">
            <a:off x="5315040" y="4812630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Larme 14">
            <a:extLst>
              <a:ext uri="{FF2B5EF4-FFF2-40B4-BE49-F238E27FC236}">
                <a16:creationId xmlns:a16="http://schemas.microsoft.com/office/drawing/2014/main" id="{94B88B01-4E99-4EDF-976E-5C1798162979}"/>
              </a:ext>
            </a:extLst>
          </p:cNvPr>
          <p:cNvSpPr/>
          <p:nvPr/>
        </p:nvSpPr>
        <p:spPr>
          <a:xfrm rot="15167557">
            <a:off x="2989308" y="1405155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Larme 15">
            <a:extLst>
              <a:ext uri="{FF2B5EF4-FFF2-40B4-BE49-F238E27FC236}">
                <a16:creationId xmlns:a16="http://schemas.microsoft.com/office/drawing/2014/main" id="{4A91681F-C327-4908-B2D8-0832F5E34550}"/>
              </a:ext>
            </a:extLst>
          </p:cNvPr>
          <p:cNvSpPr/>
          <p:nvPr/>
        </p:nvSpPr>
        <p:spPr>
          <a:xfrm rot="13632527">
            <a:off x="2479970" y="2562456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Larme 16">
            <a:extLst>
              <a:ext uri="{FF2B5EF4-FFF2-40B4-BE49-F238E27FC236}">
                <a16:creationId xmlns:a16="http://schemas.microsoft.com/office/drawing/2014/main" id="{24628459-84AE-4FCF-9F9A-66DA88F0020A}"/>
              </a:ext>
            </a:extLst>
          </p:cNvPr>
          <p:cNvSpPr/>
          <p:nvPr/>
        </p:nvSpPr>
        <p:spPr>
          <a:xfrm rot="8013523">
            <a:off x="4704092" y="5035763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Larme 17">
            <a:extLst>
              <a:ext uri="{FF2B5EF4-FFF2-40B4-BE49-F238E27FC236}">
                <a16:creationId xmlns:a16="http://schemas.microsoft.com/office/drawing/2014/main" id="{FD7B7577-3703-43CB-9FCD-2C87A8F15B2C}"/>
              </a:ext>
            </a:extLst>
          </p:cNvPr>
          <p:cNvSpPr/>
          <p:nvPr/>
        </p:nvSpPr>
        <p:spPr>
          <a:xfrm rot="9252076">
            <a:off x="4010181" y="4977420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Larme 18">
            <a:extLst>
              <a:ext uri="{FF2B5EF4-FFF2-40B4-BE49-F238E27FC236}">
                <a16:creationId xmlns:a16="http://schemas.microsoft.com/office/drawing/2014/main" id="{5A178824-29A7-4C32-9473-853BB96F4262}"/>
              </a:ext>
            </a:extLst>
          </p:cNvPr>
          <p:cNvSpPr/>
          <p:nvPr/>
        </p:nvSpPr>
        <p:spPr>
          <a:xfrm rot="12816115">
            <a:off x="2669813" y="3396979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" name="Larme 19">
            <a:extLst>
              <a:ext uri="{FF2B5EF4-FFF2-40B4-BE49-F238E27FC236}">
                <a16:creationId xmlns:a16="http://schemas.microsoft.com/office/drawing/2014/main" id="{3F36DEAC-1ECA-4597-B76E-D61E36FC8195}"/>
              </a:ext>
            </a:extLst>
          </p:cNvPr>
          <p:cNvSpPr/>
          <p:nvPr/>
        </p:nvSpPr>
        <p:spPr>
          <a:xfrm rot="12185126">
            <a:off x="2885579" y="4109831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Larme 20">
            <a:extLst>
              <a:ext uri="{FF2B5EF4-FFF2-40B4-BE49-F238E27FC236}">
                <a16:creationId xmlns:a16="http://schemas.microsoft.com/office/drawing/2014/main" id="{807288E5-EE27-4017-BC55-4CD77B257FAF}"/>
              </a:ext>
            </a:extLst>
          </p:cNvPr>
          <p:cNvSpPr/>
          <p:nvPr/>
        </p:nvSpPr>
        <p:spPr>
          <a:xfrm rot="10962984">
            <a:off x="3352174" y="4765827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Larme 21">
            <a:extLst>
              <a:ext uri="{FF2B5EF4-FFF2-40B4-BE49-F238E27FC236}">
                <a16:creationId xmlns:a16="http://schemas.microsoft.com/office/drawing/2014/main" id="{A4E01F11-75B4-44D8-995A-6730405586E7}"/>
              </a:ext>
            </a:extLst>
          </p:cNvPr>
          <p:cNvSpPr/>
          <p:nvPr/>
        </p:nvSpPr>
        <p:spPr>
          <a:xfrm rot="14459586">
            <a:off x="2669812" y="1947052"/>
            <a:ext cx="914400" cy="914400"/>
          </a:xfrm>
          <a:prstGeom prst="teardrop">
            <a:avLst>
              <a:gd name="adj" fmla="val 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Espace réservé du pied de page 22">
            <a:extLst>
              <a:ext uri="{FF2B5EF4-FFF2-40B4-BE49-F238E27FC236}">
                <a16:creationId xmlns:a16="http://schemas.microsoft.com/office/drawing/2014/main" id="{A5ACBA0D-492A-4ADE-A568-F628B3EC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5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uage 1">
            <a:extLst>
              <a:ext uri="{FF2B5EF4-FFF2-40B4-BE49-F238E27FC236}">
                <a16:creationId xmlns:a16="http://schemas.microsoft.com/office/drawing/2014/main" id="{EC3DA739-971D-4559-9E7E-BB085111DD96}"/>
              </a:ext>
            </a:extLst>
          </p:cNvPr>
          <p:cNvSpPr/>
          <p:nvPr/>
        </p:nvSpPr>
        <p:spPr>
          <a:xfrm rot="11189397">
            <a:off x="565753" y="1102163"/>
            <a:ext cx="4305262" cy="3033578"/>
          </a:xfrm>
          <a:prstGeom prst="cloud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Nuage 2">
            <a:extLst>
              <a:ext uri="{FF2B5EF4-FFF2-40B4-BE49-F238E27FC236}">
                <a16:creationId xmlns:a16="http://schemas.microsoft.com/office/drawing/2014/main" id="{8C5B2B69-12CA-44EF-B5D2-A16E8970593B}"/>
              </a:ext>
            </a:extLst>
          </p:cNvPr>
          <p:cNvSpPr/>
          <p:nvPr/>
        </p:nvSpPr>
        <p:spPr>
          <a:xfrm>
            <a:off x="5592277" y="442761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Nuage 3">
            <a:extLst>
              <a:ext uri="{FF2B5EF4-FFF2-40B4-BE49-F238E27FC236}">
                <a16:creationId xmlns:a16="http://schemas.microsoft.com/office/drawing/2014/main" id="{1F659ABB-5709-4623-BDD6-3CAB8CBD6201}"/>
              </a:ext>
            </a:extLst>
          </p:cNvPr>
          <p:cNvSpPr/>
          <p:nvPr/>
        </p:nvSpPr>
        <p:spPr>
          <a:xfrm rot="15841786">
            <a:off x="8832061" y="2332111"/>
            <a:ext cx="1535292" cy="260646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Larme 4">
            <a:extLst>
              <a:ext uri="{FF2B5EF4-FFF2-40B4-BE49-F238E27FC236}">
                <a16:creationId xmlns:a16="http://schemas.microsoft.com/office/drawing/2014/main" id="{CBC74BA5-192B-4D39-9F44-62A61974720D}"/>
              </a:ext>
            </a:extLst>
          </p:cNvPr>
          <p:cNvSpPr/>
          <p:nvPr/>
        </p:nvSpPr>
        <p:spPr>
          <a:xfrm rot="19096183">
            <a:off x="1457474" y="5275520"/>
            <a:ext cx="991402" cy="1048275"/>
          </a:xfrm>
          <a:prstGeom prst="teardrop">
            <a:avLst>
              <a:gd name="adj" fmla="val 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Larme 5">
            <a:extLst>
              <a:ext uri="{FF2B5EF4-FFF2-40B4-BE49-F238E27FC236}">
                <a16:creationId xmlns:a16="http://schemas.microsoft.com/office/drawing/2014/main" id="{24761EA4-1574-4482-A265-AC55F5FE2564}"/>
              </a:ext>
            </a:extLst>
          </p:cNvPr>
          <p:cNvSpPr/>
          <p:nvPr/>
        </p:nvSpPr>
        <p:spPr>
          <a:xfrm rot="18924401">
            <a:off x="3304417" y="4865164"/>
            <a:ext cx="643174" cy="629998"/>
          </a:xfrm>
          <a:prstGeom prst="teardrop">
            <a:avLst>
              <a:gd name="adj" fmla="val 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Larme 6">
            <a:extLst>
              <a:ext uri="{FF2B5EF4-FFF2-40B4-BE49-F238E27FC236}">
                <a16:creationId xmlns:a16="http://schemas.microsoft.com/office/drawing/2014/main" id="{B3C6B6A1-93BE-4351-97DA-B9913A9103D0}"/>
              </a:ext>
            </a:extLst>
          </p:cNvPr>
          <p:cNvSpPr/>
          <p:nvPr/>
        </p:nvSpPr>
        <p:spPr>
          <a:xfrm rot="19016658">
            <a:off x="6368898" y="3272686"/>
            <a:ext cx="755210" cy="783924"/>
          </a:xfrm>
          <a:prstGeom prst="teardrop">
            <a:avLst>
              <a:gd name="adj" fmla="val 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Larme 7">
            <a:extLst>
              <a:ext uri="{FF2B5EF4-FFF2-40B4-BE49-F238E27FC236}">
                <a16:creationId xmlns:a16="http://schemas.microsoft.com/office/drawing/2014/main" id="{CCEEB5DE-3322-47DB-91A9-7B54680F41A8}"/>
              </a:ext>
            </a:extLst>
          </p:cNvPr>
          <p:cNvSpPr/>
          <p:nvPr/>
        </p:nvSpPr>
        <p:spPr>
          <a:xfrm rot="19096183">
            <a:off x="8695003" y="5199632"/>
            <a:ext cx="418425" cy="466583"/>
          </a:xfrm>
          <a:prstGeom prst="teardrop">
            <a:avLst>
              <a:gd name="adj" fmla="val 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Larme 8">
            <a:extLst>
              <a:ext uri="{FF2B5EF4-FFF2-40B4-BE49-F238E27FC236}">
                <a16:creationId xmlns:a16="http://schemas.microsoft.com/office/drawing/2014/main" id="{CA6D9A3E-A2B9-40C6-B307-507DB62CC4A4}"/>
              </a:ext>
            </a:extLst>
          </p:cNvPr>
          <p:cNvSpPr/>
          <p:nvPr/>
        </p:nvSpPr>
        <p:spPr>
          <a:xfrm rot="18888853">
            <a:off x="9731010" y="4684456"/>
            <a:ext cx="315509" cy="285029"/>
          </a:xfrm>
          <a:prstGeom prst="teardrop">
            <a:avLst>
              <a:gd name="adj" fmla="val 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Larme 9">
            <a:extLst>
              <a:ext uri="{FF2B5EF4-FFF2-40B4-BE49-F238E27FC236}">
                <a16:creationId xmlns:a16="http://schemas.microsoft.com/office/drawing/2014/main" id="{998BB7CB-8EBD-40D7-973F-F82A0AA5F501}"/>
              </a:ext>
            </a:extLst>
          </p:cNvPr>
          <p:cNvSpPr/>
          <p:nvPr/>
        </p:nvSpPr>
        <p:spPr>
          <a:xfrm rot="18722269">
            <a:off x="2514234" y="4428643"/>
            <a:ext cx="315509" cy="285029"/>
          </a:xfrm>
          <a:prstGeom prst="teardrop">
            <a:avLst>
              <a:gd name="adj" fmla="val 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40594CF-D5A6-4FE8-95B2-A4E69014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1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uage 2">
            <a:extLst>
              <a:ext uri="{FF2B5EF4-FFF2-40B4-BE49-F238E27FC236}">
                <a16:creationId xmlns:a16="http://schemas.microsoft.com/office/drawing/2014/main" id="{9788778E-1925-46B4-9F7C-47C170FE77C8}"/>
              </a:ext>
            </a:extLst>
          </p:cNvPr>
          <p:cNvSpPr/>
          <p:nvPr/>
        </p:nvSpPr>
        <p:spPr>
          <a:xfrm>
            <a:off x="5592277" y="442761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Nuage 3">
            <a:extLst>
              <a:ext uri="{FF2B5EF4-FFF2-40B4-BE49-F238E27FC236}">
                <a16:creationId xmlns:a16="http://schemas.microsoft.com/office/drawing/2014/main" id="{46075CE4-A19E-4F34-9CC2-201C5A242583}"/>
              </a:ext>
            </a:extLst>
          </p:cNvPr>
          <p:cNvSpPr/>
          <p:nvPr/>
        </p:nvSpPr>
        <p:spPr>
          <a:xfrm>
            <a:off x="3078479" y="1047549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>
            <a:extLst>
              <a:ext uri="{FF2B5EF4-FFF2-40B4-BE49-F238E27FC236}">
                <a16:creationId xmlns:a16="http://schemas.microsoft.com/office/drawing/2014/main" id="{8D5E8246-669C-4247-8B73-7AAC1D8E34CD}"/>
              </a:ext>
            </a:extLst>
          </p:cNvPr>
          <p:cNvSpPr/>
          <p:nvPr/>
        </p:nvSpPr>
        <p:spPr>
          <a:xfrm>
            <a:off x="5494420" y="1666774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Nuage 5">
            <a:extLst>
              <a:ext uri="{FF2B5EF4-FFF2-40B4-BE49-F238E27FC236}">
                <a16:creationId xmlns:a16="http://schemas.microsoft.com/office/drawing/2014/main" id="{0829669B-1E54-49B6-AB74-F7572845F508}"/>
              </a:ext>
            </a:extLst>
          </p:cNvPr>
          <p:cNvSpPr/>
          <p:nvPr/>
        </p:nvSpPr>
        <p:spPr>
          <a:xfrm>
            <a:off x="8008218" y="864668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Nuage 6">
            <a:extLst>
              <a:ext uri="{FF2B5EF4-FFF2-40B4-BE49-F238E27FC236}">
                <a16:creationId xmlns:a16="http://schemas.microsoft.com/office/drawing/2014/main" id="{C9899B96-7455-4004-BCE2-3CE6AC381976}"/>
              </a:ext>
            </a:extLst>
          </p:cNvPr>
          <p:cNvSpPr/>
          <p:nvPr/>
        </p:nvSpPr>
        <p:spPr>
          <a:xfrm>
            <a:off x="1095675" y="1895372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Nuage 7">
            <a:extLst>
              <a:ext uri="{FF2B5EF4-FFF2-40B4-BE49-F238E27FC236}">
                <a16:creationId xmlns:a16="http://schemas.microsoft.com/office/drawing/2014/main" id="{48AD477F-FDAC-4FA2-8C75-A9110D47CBC0}"/>
              </a:ext>
            </a:extLst>
          </p:cNvPr>
          <p:cNvSpPr/>
          <p:nvPr/>
        </p:nvSpPr>
        <p:spPr>
          <a:xfrm>
            <a:off x="3363226" y="2514600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Nuage 8">
            <a:extLst>
              <a:ext uri="{FF2B5EF4-FFF2-40B4-BE49-F238E27FC236}">
                <a16:creationId xmlns:a16="http://schemas.microsoft.com/office/drawing/2014/main" id="{5E479DCC-93C1-4336-ACBC-0A41CC07EC47}"/>
              </a:ext>
            </a:extLst>
          </p:cNvPr>
          <p:cNvSpPr/>
          <p:nvPr/>
        </p:nvSpPr>
        <p:spPr>
          <a:xfrm>
            <a:off x="8613005" y="2083468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Nuage 9">
            <a:extLst>
              <a:ext uri="{FF2B5EF4-FFF2-40B4-BE49-F238E27FC236}">
                <a16:creationId xmlns:a16="http://schemas.microsoft.com/office/drawing/2014/main" id="{0FFB1FA4-7B18-4963-9B97-F6129432962A}"/>
              </a:ext>
            </a:extLst>
          </p:cNvPr>
          <p:cNvSpPr/>
          <p:nvPr/>
        </p:nvSpPr>
        <p:spPr>
          <a:xfrm>
            <a:off x="6067924" y="3020727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Nuage 10">
            <a:extLst>
              <a:ext uri="{FF2B5EF4-FFF2-40B4-BE49-F238E27FC236}">
                <a16:creationId xmlns:a16="http://schemas.microsoft.com/office/drawing/2014/main" id="{B838AA77-E457-4DBA-8EEA-D7F7DACFCCE9}"/>
              </a:ext>
            </a:extLst>
          </p:cNvPr>
          <p:cNvSpPr/>
          <p:nvPr/>
        </p:nvSpPr>
        <p:spPr>
          <a:xfrm>
            <a:off x="1601001" y="630854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Nuage 11">
            <a:extLst>
              <a:ext uri="{FF2B5EF4-FFF2-40B4-BE49-F238E27FC236}">
                <a16:creationId xmlns:a16="http://schemas.microsoft.com/office/drawing/2014/main" id="{D0045D48-96B3-41D0-A377-8FC937DD87A5}"/>
              </a:ext>
            </a:extLst>
          </p:cNvPr>
          <p:cNvSpPr/>
          <p:nvPr/>
        </p:nvSpPr>
        <p:spPr>
          <a:xfrm>
            <a:off x="522171" y="3429000"/>
            <a:ext cx="3388093" cy="2071839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0B4DE18F-24A5-4AF7-9A5C-22AF7DE5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16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083513C-63B3-4DF5-A37E-A179099031AC}"/>
              </a:ext>
            </a:extLst>
          </p:cNvPr>
          <p:cNvSpPr txBox="1"/>
          <p:nvPr/>
        </p:nvSpPr>
        <p:spPr>
          <a:xfrm>
            <a:off x="5135754" y="628617"/>
            <a:ext cx="6368858" cy="30289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457200">
              <a:spcBef>
                <a:spcPct val="0"/>
              </a:spcBef>
              <a:spcAft>
                <a:spcPts val="600"/>
              </a:spcAft>
            </a:pPr>
            <a:r>
              <a:rPr lang="en-US" sz="48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LES EMOTIONS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EB65EE3-9BE9-4259-8CCD-20C191E1ED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46633" y="1264416"/>
            <a:ext cx="4004489" cy="4004489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8F36265-0B77-47E3-8824-5BA05003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Service Formation Humaine DDEC 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807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412431"/>
      </a:dk2>
      <a:lt2>
        <a:srgbClr val="E2E6E8"/>
      </a:lt2>
      <a:accent1>
        <a:srgbClr val="D6763A"/>
      </a:accent1>
      <a:accent2>
        <a:srgbClr val="C4282E"/>
      </a:accent2>
      <a:accent3>
        <a:srgbClr val="D63A80"/>
      </a:accent3>
      <a:accent4>
        <a:srgbClr val="C428AF"/>
      </a:accent4>
      <a:accent5>
        <a:srgbClr val="A93AD6"/>
      </a:accent5>
      <a:accent6>
        <a:srgbClr val="683ECA"/>
      </a:accent6>
      <a:hlink>
        <a:srgbClr val="B449C2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erre de fumé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2193F1203CDC4D8F4053DAB9E1FDBD" ma:contentTypeVersion="13" ma:contentTypeDescription="Crée un document." ma:contentTypeScope="" ma:versionID="ba708891fe01c61bb5bcf381f90fb98c">
  <xsd:schema xmlns:xsd="http://www.w3.org/2001/XMLSchema" xmlns:xs="http://www.w3.org/2001/XMLSchema" xmlns:p="http://schemas.microsoft.com/office/2006/metadata/properties" xmlns:ns3="6e0e6ba8-d430-4c30-94fa-95a3c4a30692" xmlns:ns4="24726c42-a700-4044-85b0-448004969d42" targetNamespace="http://schemas.microsoft.com/office/2006/metadata/properties" ma:root="true" ma:fieldsID="fdcb13e07af4a11bc1d044519d08125f" ns3:_="" ns4:_="">
    <xsd:import namespace="6e0e6ba8-d430-4c30-94fa-95a3c4a30692"/>
    <xsd:import namespace="24726c42-a700-4044-85b0-448004969d4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e6ba8-d430-4c30-94fa-95a3c4a306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726c42-a700-4044-85b0-448004969d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19186E-BAB6-4C0E-B2C9-67DA3A48C389}">
  <ds:schemaRefs>
    <ds:schemaRef ds:uri="http://schemas.openxmlformats.org/package/2006/metadata/core-properties"/>
    <ds:schemaRef ds:uri="6e0e6ba8-d430-4c30-94fa-95a3c4a30692"/>
    <ds:schemaRef ds:uri="http://purl.org/dc/terms/"/>
    <ds:schemaRef ds:uri="http://schemas.microsoft.com/office/infopath/2007/PartnerControls"/>
    <ds:schemaRef ds:uri="http://purl.org/dc/dcmitype/"/>
    <ds:schemaRef ds:uri="24726c42-a700-4044-85b0-448004969d42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326A7C2-9503-415F-9EAE-BDF1B823B5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86B391-32FB-4589-9921-59D5B87BE0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0e6ba8-d430-4c30-94fa-95a3c4a30692"/>
    <ds:schemaRef ds:uri="24726c42-a700-4044-85b0-448004969d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264</Words>
  <Application>Microsoft Office PowerPoint</Application>
  <PresentationFormat>Grand écran</PresentationFormat>
  <Paragraphs>71</Paragraphs>
  <Slides>39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39</vt:i4>
      </vt:variant>
    </vt:vector>
  </HeadingPairs>
  <TitlesOfParts>
    <vt:vector size="47" baseType="lpstr">
      <vt:lpstr>Arial</vt:lpstr>
      <vt:lpstr>Arial Nova</vt:lpstr>
      <vt:lpstr>Calibri</vt:lpstr>
      <vt:lpstr>Century Gothic</vt:lpstr>
      <vt:lpstr>Elephant</vt:lpstr>
      <vt:lpstr>Wingdings 3</vt:lpstr>
      <vt:lpstr>BrushVTI</vt:lpstr>
      <vt:lpstr>Secteur</vt:lpstr>
      <vt:lpstr>Pour parler des émotions</vt:lpstr>
      <vt:lpstr>Et si on parlait des émotions ?!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 parler des émotions</dc:title>
  <dc:creator>Emmanuel DESCAMPS - (DDEC 56)</dc:creator>
  <cp:lastModifiedBy>Isabelle ANDRIEUX</cp:lastModifiedBy>
  <cp:revision>1</cp:revision>
  <dcterms:created xsi:type="dcterms:W3CDTF">2020-04-29T11:59:07Z</dcterms:created>
  <dcterms:modified xsi:type="dcterms:W3CDTF">2020-06-04T09:37:22Z</dcterms:modified>
</cp:coreProperties>
</file>