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91" r:id="rId3"/>
    <p:sldId id="281" r:id="rId4"/>
    <p:sldId id="280" r:id="rId5"/>
    <p:sldId id="284" r:id="rId6"/>
    <p:sldId id="270" r:id="rId7"/>
    <p:sldId id="271" r:id="rId8"/>
    <p:sldId id="296" r:id="rId9"/>
    <p:sldId id="297" r:id="rId10"/>
    <p:sldId id="292" r:id="rId11"/>
    <p:sldId id="293" r:id="rId12"/>
    <p:sldId id="294" r:id="rId13"/>
    <p:sldId id="295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309" r:id="rId26"/>
    <p:sldId id="289" r:id="rId27"/>
    <p:sldId id="290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B0C433-82EA-4C7D-A32A-7B21074EB3BC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45D779AC-9D03-40DB-860D-5A2B40A96924}">
      <dgm:prSet phldrT="[Texte]" custT="1"/>
      <dgm:spPr/>
      <dgm:t>
        <a:bodyPr/>
        <a:lstStyle/>
        <a:p>
          <a:r>
            <a:rPr lang="fr-FR" sz="1600" dirty="0" smtClean="0"/>
            <a:t>Varier</a:t>
          </a:r>
        </a:p>
        <a:p>
          <a:r>
            <a:rPr lang="fr-FR" sz="1600" dirty="0" smtClean="0"/>
            <a:t>Différencier </a:t>
          </a:r>
          <a:endParaRPr lang="fr-FR" sz="1600" dirty="0"/>
        </a:p>
      </dgm:t>
    </dgm:pt>
    <dgm:pt modelId="{AB3F417E-9FAC-4992-A668-4A36A9B0B528}" type="parTrans" cxnId="{1E8F955E-AEA5-444D-A4EF-6087517382EA}">
      <dgm:prSet/>
      <dgm:spPr/>
      <dgm:t>
        <a:bodyPr/>
        <a:lstStyle/>
        <a:p>
          <a:endParaRPr lang="fr-FR"/>
        </a:p>
      </dgm:t>
    </dgm:pt>
    <dgm:pt modelId="{0B1E3699-CA70-456A-A06B-47DEF7F6F637}" type="sibTrans" cxnId="{1E8F955E-AEA5-444D-A4EF-6087517382EA}">
      <dgm:prSet/>
      <dgm:spPr/>
      <dgm:t>
        <a:bodyPr/>
        <a:lstStyle/>
        <a:p>
          <a:endParaRPr lang="fr-FR"/>
        </a:p>
      </dgm:t>
    </dgm:pt>
    <dgm:pt modelId="{57F2FC3D-C07D-4F5B-8330-CB2A3654D57E}">
      <dgm:prSet phldrT="[Texte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/>
            <a:t>Les processus d’apprentissage </a:t>
          </a:r>
          <a:endParaRPr lang="fr-FR" dirty="0"/>
        </a:p>
      </dgm:t>
    </dgm:pt>
    <dgm:pt modelId="{11C5DF77-D3FB-41A7-ABC3-7A9D14A7061F}" type="parTrans" cxnId="{7896C251-8FCD-4781-B266-B0B4D3356DF3}">
      <dgm:prSet/>
      <dgm:spPr/>
      <dgm:t>
        <a:bodyPr/>
        <a:lstStyle/>
        <a:p>
          <a:endParaRPr lang="fr-FR"/>
        </a:p>
      </dgm:t>
    </dgm:pt>
    <dgm:pt modelId="{3B647B86-2C98-45CA-870B-5BD9D6946C31}" type="sibTrans" cxnId="{7896C251-8FCD-4781-B266-B0B4D3356DF3}">
      <dgm:prSet/>
      <dgm:spPr/>
      <dgm:t>
        <a:bodyPr/>
        <a:lstStyle/>
        <a:p>
          <a:endParaRPr lang="fr-FR"/>
        </a:p>
      </dgm:t>
    </dgm:pt>
    <dgm:pt modelId="{D3C885A1-9FBD-44C9-A7C6-4A59105E82FC}">
      <dgm:prSet phldrT="[Texte]"/>
      <dgm:spPr/>
      <dgm:t>
        <a:bodyPr/>
        <a:lstStyle/>
        <a:p>
          <a:r>
            <a:rPr lang="fr-FR" dirty="0" smtClean="0"/>
            <a:t>Les  processus motivationnels</a:t>
          </a:r>
          <a:endParaRPr lang="fr-FR" dirty="0"/>
        </a:p>
      </dgm:t>
    </dgm:pt>
    <dgm:pt modelId="{CF8CD1DB-C9E4-4FB9-BD1B-F05D8321A4DC}" type="parTrans" cxnId="{F0928F95-5E57-4433-B77E-0D55B8BD4ABB}">
      <dgm:prSet/>
      <dgm:spPr/>
      <dgm:t>
        <a:bodyPr/>
        <a:lstStyle/>
        <a:p>
          <a:endParaRPr lang="fr-FR"/>
        </a:p>
      </dgm:t>
    </dgm:pt>
    <dgm:pt modelId="{DBEFC71F-16A5-4F27-821F-380AEAFBBBCF}" type="sibTrans" cxnId="{F0928F95-5E57-4433-B77E-0D55B8BD4ABB}">
      <dgm:prSet/>
      <dgm:spPr/>
      <dgm:t>
        <a:bodyPr/>
        <a:lstStyle/>
        <a:p>
          <a:endParaRPr lang="fr-FR"/>
        </a:p>
      </dgm:t>
    </dgm:pt>
    <dgm:pt modelId="{0B783D96-0222-41DB-B07D-968122EB1C2E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/>
            <a:t>Les contenus </a:t>
          </a:r>
          <a:endParaRPr lang="fr-FR" dirty="0"/>
        </a:p>
      </dgm:t>
    </dgm:pt>
    <dgm:pt modelId="{E625F36D-2677-42D9-83B6-C34136A17167}" type="parTrans" cxnId="{FD24582F-F48E-429D-B061-A2C88F5E3E2A}">
      <dgm:prSet/>
      <dgm:spPr/>
      <dgm:t>
        <a:bodyPr/>
        <a:lstStyle/>
        <a:p>
          <a:endParaRPr lang="fr-FR"/>
        </a:p>
      </dgm:t>
    </dgm:pt>
    <dgm:pt modelId="{1A45F87A-CB2A-4BAE-A224-0EF6FA784AE2}" type="sibTrans" cxnId="{FD24582F-F48E-429D-B061-A2C88F5E3E2A}">
      <dgm:prSet/>
      <dgm:spPr/>
      <dgm:t>
        <a:bodyPr/>
        <a:lstStyle/>
        <a:p>
          <a:endParaRPr lang="fr-FR"/>
        </a:p>
      </dgm:t>
    </dgm:pt>
    <dgm:pt modelId="{DF09591A-D12B-4D33-AD87-1E94E859319C}">
      <dgm:prSet/>
      <dgm:spPr/>
      <dgm:t>
        <a:bodyPr/>
        <a:lstStyle/>
        <a:p>
          <a:r>
            <a:rPr lang="fr-FR" dirty="0" smtClean="0"/>
            <a:t>Le contenu d’enseignement</a:t>
          </a:r>
          <a:endParaRPr lang="fr-FR" dirty="0"/>
        </a:p>
      </dgm:t>
    </dgm:pt>
    <dgm:pt modelId="{29F730C0-4D89-4366-BB43-8517DA44495B}" type="parTrans" cxnId="{D5498143-F7FF-43D8-9B13-1B80480D8FB5}">
      <dgm:prSet/>
      <dgm:spPr/>
      <dgm:t>
        <a:bodyPr/>
        <a:lstStyle/>
        <a:p>
          <a:endParaRPr lang="fr-FR"/>
        </a:p>
      </dgm:t>
    </dgm:pt>
    <dgm:pt modelId="{028517D4-7BEA-42FF-BB45-B1CB77D35251}" type="sibTrans" cxnId="{D5498143-F7FF-43D8-9B13-1B80480D8FB5}">
      <dgm:prSet/>
      <dgm:spPr/>
      <dgm:t>
        <a:bodyPr/>
        <a:lstStyle/>
        <a:p>
          <a:endParaRPr lang="fr-FR"/>
        </a:p>
      </dgm:t>
    </dgm:pt>
    <dgm:pt modelId="{5977489D-DD80-4F94-9D0A-8D51A0AA4438}">
      <dgm:prSet/>
      <dgm:spPr/>
      <dgm:t>
        <a:bodyPr/>
        <a:lstStyle/>
        <a:p>
          <a:r>
            <a:rPr lang="fr-FR" dirty="0" smtClean="0"/>
            <a:t>La quantité de travail</a:t>
          </a:r>
          <a:endParaRPr lang="fr-FR" dirty="0"/>
        </a:p>
      </dgm:t>
    </dgm:pt>
    <dgm:pt modelId="{B6EA4CC1-75EB-4994-9DC2-22EE873DC765}" type="parTrans" cxnId="{ECEED69B-DC91-475A-B207-5A9F38F8F3C4}">
      <dgm:prSet/>
      <dgm:spPr/>
      <dgm:t>
        <a:bodyPr/>
        <a:lstStyle/>
        <a:p>
          <a:endParaRPr lang="fr-FR"/>
        </a:p>
      </dgm:t>
    </dgm:pt>
    <dgm:pt modelId="{56369908-76DE-44F3-A595-220381202424}" type="sibTrans" cxnId="{ECEED69B-DC91-475A-B207-5A9F38F8F3C4}">
      <dgm:prSet/>
      <dgm:spPr/>
      <dgm:t>
        <a:bodyPr/>
        <a:lstStyle/>
        <a:p>
          <a:endParaRPr lang="fr-FR"/>
        </a:p>
      </dgm:t>
    </dgm:pt>
    <dgm:pt modelId="{88C006F6-1E9C-43F4-9710-1DA89488082F}">
      <dgm:prSet/>
      <dgm:spPr/>
      <dgm:t>
        <a:bodyPr/>
        <a:lstStyle/>
        <a:p>
          <a:r>
            <a:rPr lang="fr-FR" dirty="0" smtClean="0"/>
            <a:t>Les démarches d’apprentissage</a:t>
          </a:r>
          <a:endParaRPr lang="fr-FR" dirty="0"/>
        </a:p>
      </dgm:t>
    </dgm:pt>
    <dgm:pt modelId="{3EC31BE5-4BDC-47FB-9E9F-901FC00EF52B}" type="parTrans" cxnId="{0903ACC4-9A84-4AF7-BE4B-98C83F3E7001}">
      <dgm:prSet/>
      <dgm:spPr/>
      <dgm:t>
        <a:bodyPr/>
        <a:lstStyle/>
        <a:p>
          <a:endParaRPr lang="fr-FR"/>
        </a:p>
      </dgm:t>
    </dgm:pt>
    <dgm:pt modelId="{946EA471-C5ED-4ECB-83AD-6E231C11EB15}" type="sibTrans" cxnId="{0903ACC4-9A84-4AF7-BE4B-98C83F3E7001}">
      <dgm:prSet/>
      <dgm:spPr/>
      <dgm:t>
        <a:bodyPr/>
        <a:lstStyle/>
        <a:p>
          <a:endParaRPr lang="fr-FR"/>
        </a:p>
      </dgm:t>
    </dgm:pt>
    <dgm:pt modelId="{E91C4417-99A3-4130-92BA-B287EC57A4F9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/>
            <a:t>Les structures </a:t>
          </a:r>
          <a:endParaRPr lang="fr-FR" dirty="0"/>
        </a:p>
      </dgm:t>
    </dgm:pt>
    <dgm:pt modelId="{E05CDFE3-E26C-40E9-BC7C-15BFB93B9819}" type="parTrans" cxnId="{FA154BFA-80B0-49BE-93DE-0D009B6F2A8A}">
      <dgm:prSet/>
      <dgm:spPr/>
      <dgm:t>
        <a:bodyPr/>
        <a:lstStyle/>
        <a:p>
          <a:endParaRPr lang="fr-FR"/>
        </a:p>
      </dgm:t>
    </dgm:pt>
    <dgm:pt modelId="{FC0BC0A3-FCD5-4668-AB76-0156AB9938A5}" type="sibTrans" cxnId="{FA154BFA-80B0-49BE-93DE-0D009B6F2A8A}">
      <dgm:prSet/>
      <dgm:spPr/>
      <dgm:t>
        <a:bodyPr/>
        <a:lstStyle/>
        <a:p>
          <a:endParaRPr lang="fr-FR"/>
        </a:p>
      </dgm:t>
    </dgm:pt>
    <dgm:pt modelId="{9DE42FCD-984D-4571-9E42-40EA9C54CAB3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/>
            <a:t>Les productions </a:t>
          </a:r>
          <a:endParaRPr lang="fr-FR" dirty="0"/>
        </a:p>
      </dgm:t>
    </dgm:pt>
    <dgm:pt modelId="{21C09D28-E177-4A10-831A-31913B211945}" type="parTrans" cxnId="{6C37B1EE-EB90-4D97-906A-85825C9A1494}">
      <dgm:prSet/>
      <dgm:spPr/>
      <dgm:t>
        <a:bodyPr/>
        <a:lstStyle/>
        <a:p>
          <a:endParaRPr lang="fr-FR"/>
        </a:p>
      </dgm:t>
    </dgm:pt>
    <dgm:pt modelId="{466B1D18-6298-44D3-995F-8B9809A3DFAE}" type="sibTrans" cxnId="{6C37B1EE-EB90-4D97-906A-85825C9A1494}">
      <dgm:prSet/>
      <dgm:spPr/>
      <dgm:t>
        <a:bodyPr/>
        <a:lstStyle/>
        <a:p>
          <a:endParaRPr lang="fr-FR"/>
        </a:p>
      </dgm:t>
    </dgm:pt>
    <dgm:pt modelId="{E9C2259B-12E6-40F1-BCA9-2485E9B95001}">
      <dgm:prSet/>
      <dgm:spPr/>
      <dgm:t>
        <a:bodyPr/>
        <a:lstStyle/>
        <a:p>
          <a:r>
            <a:rPr lang="fr-FR" dirty="0" smtClean="0"/>
            <a:t>Organisation humaine</a:t>
          </a:r>
          <a:endParaRPr lang="fr-FR" dirty="0"/>
        </a:p>
      </dgm:t>
    </dgm:pt>
    <dgm:pt modelId="{489648E9-9D09-427F-A797-A559AFC686BA}" type="parTrans" cxnId="{A63E8CF9-F6AD-4010-B467-CFE5A17ED070}">
      <dgm:prSet/>
      <dgm:spPr/>
      <dgm:t>
        <a:bodyPr/>
        <a:lstStyle/>
        <a:p>
          <a:endParaRPr lang="fr-FR"/>
        </a:p>
      </dgm:t>
    </dgm:pt>
    <dgm:pt modelId="{D2E48236-8D75-474C-8633-18D1F41FC5C5}" type="sibTrans" cxnId="{A63E8CF9-F6AD-4010-B467-CFE5A17ED070}">
      <dgm:prSet/>
      <dgm:spPr/>
      <dgm:t>
        <a:bodyPr/>
        <a:lstStyle/>
        <a:p>
          <a:endParaRPr lang="fr-FR"/>
        </a:p>
      </dgm:t>
    </dgm:pt>
    <dgm:pt modelId="{9925C0D5-37F6-4DCF-967E-50F34BFF44C8}">
      <dgm:prSet/>
      <dgm:spPr/>
      <dgm:t>
        <a:bodyPr/>
        <a:lstStyle/>
        <a:p>
          <a:r>
            <a:rPr lang="fr-FR" dirty="0" smtClean="0"/>
            <a:t>La nature </a:t>
          </a:r>
          <a:endParaRPr lang="fr-FR" dirty="0"/>
        </a:p>
      </dgm:t>
    </dgm:pt>
    <dgm:pt modelId="{DC0FC2A4-FDE1-493B-BA38-D45758832C6D}" type="parTrans" cxnId="{71BDD1E0-5B63-492A-BE9C-AE57038427E3}">
      <dgm:prSet/>
      <dgm:spPr/>
      <dgm:t>
        <a:bodyPr/>
        <a:lstStyle/>
        <a:p>
          <a:endParaRPr lang="fr-FR"/>
        </a:p>
      </dgm:t>
    </dgm:pt>
    <dgm:pt modelId="{C0BD74ED-1215-4F18-A586-FDDC28558E4C}" type="sibTrans" cxnId="{71BDD1E0-5B63-492A-BE9C-AE57038427E3}">
      <dgm:prSet/>
      <dgm:spPr/>
      <dgm:t>
        <a:bodyPr/>
        <a:lstStyle/>
        <a:p>
          <a:endParaRPr lang="fr-FR"/>
        </a:p>
      </dgm:t>
    </dgm:pt>
    <dgm:pt modelId="{84F270CE-0158-4FB1-B40D-10D12E04F45B}">
      <dgm:prSet/>
      <dgm:spPr/>
      <dgm:t>
        <a:bodyPr/>
        <a:lstStyle/>
        <a:p>
          <a:r>
            <a:rPr lang="fr-FR" dirty="0" smtClean="0"/>
            <a:t>Les modalités</a:t>
          </a:r>
          <a:endParaRPr lang="fr-FR" dirty="0"/>
        </a:p>
      </dgm:t>
    </dgm:pt>
    <dgm:pt modelId="{FFB06485-7CD6-4417-A693-EA954DDB75D6}" type="parTrans" cxnId="{8DE0C262-E294-4C56-AF3F-56D724C838D4}">
      <dgm:prSet/>
      <dgm:spPr/>
      <dgm:t>
        <a:bodyPr/>
        <a:lstStyle/>
        <a:p>
          <a:endParaRPr lang="fr-FR"/>
        </a:p>
      </dgm:t>
    </dgm:pt>
    <dgm:pt modelId="{1AD57E4F-AF09-4BBB-BF8F-2D87960156F7}" type="sibTrans" cxnId="{8DE0C262-E294-4C56-AF3F-56D724C838D4}">
      <dgm:prSet/>
      <dgm:spPr/>
      <dgm:t>
        <a:bodyPr/>
        <a:lstStyle/>
        <a:p>
          <a:endParaRPr lang="fr-FR"/>
        </a:p>
      </dgm:t>
    </dgm:pt>
    <dgm:pt modelId="{3D364141-BFF9-4A4D-B25E-5D5944644A29}">
      <dgm:prSet/>
      <dgm:spPr/>
      <dgm:t>
        <a:bodyPr/>
        <a:lstStyle/>
        <a:p>
          <a:r>
            <a:rPr lang="fr-FR" dirty="0" smtClean="0"/>
            <a:t>Modalités de regroupement</a:t>
          </a:r>
          <a:endParaRPr lang="fr-FR" dirty="0"/>
        </a:p>
      </dgm:t>
    </dgm:pt>
    <dgm:pt modelId="{B551D207-5EFE-4973-B242-958167129D69}" type="parTrans" cxnId="{2C1A92BC-3497-487E-A4A4-9EE977E63847}">
      <dgm:prSet/>
      <dgm:spPr/>
      <dgm:t>
        <a:bodyPr/>
        <a:lstStyle/>
        <a:p>
          <a:endParaRPr lang="fr-FR"/>
        </a:p>
      </dgm:t>
    </dgm:pt>
    <dgm:pt modelId="{3E762B93-FF50-4BD9-A8CA-A0C576F2C246}" type="sibTrans" cxnId="{2C1A92BC-3497-487E-A4A4-9EE977E63847}">
      <dgm:prSet/>
      <dgm:spPr/>
      <dgm:t>
        <a:bodyPr/>
        <a:lstStyle/>
        <a:p>
          <a:endParaRPr lang="fr-FR"/>
        </a:p>
      </dgm:t>
    </dgm:pt>
    <dgm:pt modelId="{F4BCA96C-918E-4F0F-9531-386F43BDC7B3}">
      <dgm:prSet/>
      <dgm:spPr/>
      <dgm:t>
        <a:bodyPr/>
        <a:lstStyle/>
        <a:p>
          <a:r>
            <a:rPr lang="fr-FR" dirty="0" smtClean="0"/>
            <a:t>Différents travaux de groupes</a:t>
          </a:r>
          <a:endParaRPr lang="fr-FR" dirty="0"/>
        </a:p>
      </dgm:t>
    </dgm:pt>
    <dgm:pt modelId="{95E4F57A-8185-4441-9035-03DEE87AD525}" type="parTrans" cxnId="{3FE070A6-AE48-46B3-AA26-D8D2D67598B9}">
      <dgm:prSet/>
      <dgm:spPr/>
      <dgm:t>
        <a:bodyPr/>
        <a:lstStyle/>
        <a:p>
          <a:endParaRPr lang="fr-FR"/>
        </a:p>
      </dgm:t>
    </dgm:pt>
    <dgm:pt modelId="{003E164C-6A67-4F2A-98A7-05CB5830AFB4}" type="sibTrans" cxnId="{3FE070A6-AE48-46B3-AA26-D8D2D67598B9}">
      <dgm:prSet/>
      <dgm:spPr/>
      <dgm:t>
        <a:bodyPr/>
        <a:lstStyle/>
        <a:p>
          <a:endParaRPr lang="fr-FR"/>
        </a:p>
      </dgm:t>
    </dgm:pt>
    <dgm:pt modelId="{2BB6D1DD-FCC9-4958-B371-744EA5673C2A}">
      <dgm:prSet/>
      <dgm:spPr/>
      <dgm:t>
        <a:bodyPr/>
        <a:lstStyle/>
        <a:p>
          <a:r>
            <a:rPr lang="fr-FR" dirty="0" smtClean="0"/>
            <a:t>Organisation</a:t>
          </a:r>
        </a:p>
        <a:p>
          <a:r>
            <a:rPr lang="fr-FR" dirty="0" smtClean="0"/>
            <a:t>spatiale</a:t>
          </a:r>
          <a:endParaRPr lang="fr-FR" dirty="0"/>
        </a:p>
      </dgm:t>
    </dgm:pt>
    <dgm:pt modelId="{A6F1EA95-CCC9-43C7-BA6F-FA181F5D3509}" type="parTrans" cxnId="{52372559-CC6C-47F8-AAC1-934AABB3A590}">
      <dgm:prSet/>
      <dgm:spPr/>
      <dgm:t>
        <a:bodyPr/>
        <a:lstStyle/>
        <a:p>
          <a:endParaRPr lang="fr-FR"/>
        </a:p>
      </dgm:t>
    </dgm:pt>
    <dgm:pt modelId="{2F111057-53FB-41AC-8AE4-ED142CD99E3A}" type="sibTrans" cxnId="{52372559-CC6C-47F8-AAC1-934AABB3A590}">
      <dgm:prSet/>
      <dgm:spPr/>
      <dgm:t>
        <a:bodyPr/>
        <a:lstStyle/>
        <a:p>
          <a:endParaRPr lang="fr-FR"/>
        </a:p>
      </dgm:t>
    </dgm:pt>
    <dgm:pt modelId="{F980D48B-4AD7-4DCE-A550-48F8C67CB2F3}">
      <dgm:prSet/>
      <dgm:spPr/>
      <dgm:t>
        <a:bodyPr/>
        <a:lstStyle/>
        <a:p>
          <a:r>
            <a:rPr lang="fr-FR" dirty="0" smtClean="0"/>
            <a:t>Organisation temporelle</a:t>
          </a:r>
          <a:endParaRPr lang="fr-FR" dirty="0"/>
        </a:p>
      </dgm:t>
    </dgm:pt>
    <dgm:pt modelId="{BB9B98CF-A342-4F8A-9C87-EB79D91B5DD7}" type="parTrans" cxnId="{5CCAE53A-5FC8-470A-8899-841312575FF6}">
      <dgm:prSet/>
      <dgm:spPr/>
      <dgm:t>
        <a:bodyPr/>
        <a:lstStyle/>
        <a:p>
          <a:endParaRPr lang="fr-FR"/>
        </a:p>
      </dgm:t>
    </dgm:pt>
    <dgm:pt modelId="{886C624E-2E3E-45C0-B76D-76D57411711D}" type="sibTrans" cxnId="{5CCAE53A-5FC8-470A-8899-841312575FF6}">
      <dgm:prSet/>
      <dgm:spPr/>
      <dgm:t>
        <a:bodyPr/>
        <a:lstStyle/>
        <a:p>
          <a:endParaRPr lang="fr-FR"/>
        </a:p>
      </dgm:t>
    </dgm:pt>
    <dgm:pt modelId="{DBFA571D-7C72-4B1B-BDCF-6297D0B545E7}">
      <dgm:prSet/>
      <dgm:spPr/>
      <dgm:t>
        <a:bodyPr/>
        <a:lstStyle/>
        <a:p>
          <a:r>
            <a:rPr lang="fr-FR" dirty="0" smtClean="0"/>
            <a:t>L’étayage </a:t>
          </a:r>
          <a:endParaRPr lang="fr-FR" dirty="0"/>
        </a:p>
      </dgm:t>
    </dgm:pt>
    <dgm:pt modelId="{DA32F7A7-0D87-4A5B-90A9-89D57C820502}" type="parTrans" cxnId="{85765D01-14DA-4881-A282-BF371FA3CEDF}">
      <dgm:prSet/>
      <dgm:spPr/>
      <dgm:t>
        <a:bodyPr/>
        <a:lstStyle/>
        <a:p>
          <a:endParaRPr lang="fr-FR"/>
        </a:p>
      </dgm:t>
    </dgm:pt>
    <dgm:pt modelId="{C47B67EA-7F21-4EA0-8B13-BBE01B54A5DB}" type="sibTrans" cxnId="{85765D01-14DA-4881-A282-BF371FA3CEDF}">
      <dgm:prSet/>
      <dgm:spPr/>
      <dgm:t>
        <a:bodyPr/>
        <a:lstStyle/>
        <a:p>
          <a:endParaRPr lang="fr-FR"/>
        </a:p>
      </dgm:t>
    </dgm:pt>
    <dgm:pt modelId="{C8A4E4F2-4CA7-4ECE-BCEF-F1CBE33C5BBB}">
      <dgm:prSet/>
      <dgm:spPr/>
      <dgm:t>
        <a:bodyPr/>
        <a:lstStyle/>
        <a:p>
          <a:r>
            <a:rPr lang="fr-FR" dirty="0" smtClean="0"/>
            <a:t>Le rythme </a:t>
          </a:r>
          <a:endParaRPr lang="fr-FR" dirty="0"/>
        </a:p>
      </dgm:t>
    </dgm:pt>
    <dgm:pt modelId="{811D4F31-DE3F-40B2-B855-BC36CD009B7D}" type="parTrans" cxnId="{37125501-19E2-4C0C-8EFC-EC68575AB4B1}">
      <dgm:prSet/>
      <dgm:spPr/>
      <dgm:t>
        <a:bodyPr/>
        <a:lstStyle/>
        <a:p>
          <a:endParaRPr lang="fr-FR"/>
        </a:p>
      </dgm:t>
    </dgm:pt>
    <dgm:pt modelId="{1F8370F7-7A84-4099-9CCB-6D4764E740D1}" type="sibTrans" cxnId="{37125501-19E2-4C0C-8EFC-EC68575AB4B1}">
      <dgm:prSet/>
      <dgm:spPr/>
      <dgm:t>
        <a:bodyPr/>
        <a:lstStyle/>
        <a:p>
          <a:endParaRPr lang="fr-FR"/>
        </a:p>
      </dgm:t>
    </dgm:pt>
    <dgm:pt modelId="{57CAF477-8550-4F5F-BEE2-877F13AD446A}">
      <dgm:prSet/>
      <dgm:spPr/>
      <dgm:t>
        <a:bodyPr/>
        <a:lstStyle/>
        <a:p>
          <a:r>
            <a:rPr lang="fr-FR" dirty="0" smtClean="0"/>
            <a:t>Des repères temps </a:t>
          </a:r>
          <a:endParaRPr lang="fr-FR" dirty="0"/>
        </a:p>
      </dgm:t>
    </dgm:pt>
    <dgm:pt modelId="{4FEF1C63-8590-4CD0-8FD9-54FEAB7BD1C5}" type="parTrans" cxnId="{900A5591-9A68-486C-9FCD-EEEFBA327372}">
      <dgm:prSet/>
      <dgm:spPr/>
      <dgm:t>
        <a:bodyPr/>
        <a:lstStyle/>
        <a:p>
          <a:endParaRPr lang="fr-FR"/>
        </a:p>
      </dgm:t>
    </dgm:pt>
    <dgm:pt modelId="{FA90EA37-16FA-4875-8C45-1297A54A11AA}" type="sibTrans" cxnId="{900A5591-9A68-486C-9FCD-EEEFBA327372}">
      <dgm:prSet/>
      <dgm:spPr/>
      <dgm:t>
        <a:bodyPr/>
        <a:lstStyle/>
        <a:p>
          <a:endParaRPr lang="fr-FR"/>
        </a:p>
      </dgm:t>
    </dgm:pt>
    <dgm:pt modelId="{20993179-85FF-4F35-B80D-D1D3B356271E}">
      <dgm:prSet/>
      <dgm:spPr/>
      <dgm:t>
        <a:bodyPr/>
        <a:lstStyle/>
        <a:p>
          <a:r>
            <a:rPr lang="fr-FR" dirty="0" smtClean="0"/>
            <a:t>Les  supports </a:t>
          </a:r>
          <a:endParaRPr lang="fr-FR" dirty="0"/>
        </a:p>
      </dgm:t>
    </dgm:pt>
    <dgm:pt modelId="{E05CF402-39B5-440C-80C1-2B959E3F12E0}" type="parTrans" cxnId="{0AC631B6-699C-4B7E-9FAF-EE5A5C4272D2}">
      <dgm:prSet/>
      <dgm:spPr/>
      <dgm:t>
        <a:bodyPr/>
        <a:lstStyle/>
        <a:p>
          <a:endParaRPr lang="fr-FR"/>
        </a:p>
      </dgm:t>
    </dgm:pt>
    <dgm:pt modelId="{B46ECFB0-6E8B-4BFF-92BC-242EC1C98F56}" type="sibTrans" cxnId="{0AC631B6-699C-4B7E-9FAF-EE5A5C4272D2}">
      <dgm:prSet/>
      <dgm:spPr/>
      <dgm:t>
        <a:bodyPr/>
        <a:lstStyle/>
        <a:p>
          <a:endParaRPr lang="fr-FR"/>
        </a:p>
      </dgm:t>
    </dgm:pt>
    <dgm:pt modelId="{36C28A9F-9FD8-4904-8357-F7D90E8859F9}">
      <dgm:prSet/>
      <dgm:spPr/>
      <dgm:t>
        <a:bodyPr/>
        <a:lstStyle/>
        <a:p>
          <a:r>
            <a:rPr lang="fr-FR" dirty="0" smtClean="0"/>
            <a:t>Variés </a:t>
          </a:r>
          <a:endParaRPr lang="fr-FR" dirty="0"/>
        </a:p>
      </dgm:t>
    </dgm:pt>
    <dgm:pt modelId="{B1EC1CE4-56E4-4544-9B5E-FBE0339C9EB0}" type="parTrans" cxnId="{C3E6D877-D895-4AB6-9284-4731BCA03CF7}">
      <dgm:prSet/>
      <dgm:spPr/>
      <dgm:t>
        <a:bodyPr/>
        <a:lstStyle/>
        <a:p>
          <a:endParaRPr lang="fr-FR"/>
        </a:p>
      </dgm:t>
    </dgm:pt>
    <dgm:pt modelId="{173536A4-49BB-43B1-9B98-FC7846E87DC9}" type="sibTrans" cxnId="{C3E6D877-D895-4AB6-9284-4731BCA03CF7}">
      <dgm:prSet/>
      <dgm:spPr/>
      <dgm:t>
        <a:bodyPr/>
        <a:lstStyle/>
        <a:p>
          <a:endParaRPr lang="fr-FR"/>
        </a:p>
      </dgm:t>
    </dgm:pt>
    <dgm:pt modelId="{C5514DD9-EAF6-4182-B2C2-F0CA294BD724}">
      <dgm:prSet/>
      <dgm:spPr/>
      <dgm:t>
        <a:bodyPr/>
        <a:lstStyle/>
        <a:p>
          <a:r>
            <a:rPr lang="fr-FR" dirty="0" smtClean="0"/>
            <a:t>Adapté </a:t>
          </a:r>
          <a:endParaRPr lang="fr-FR" dirty="0"/>
        </a:p>
      </dgm:t>
    </dgm:pt>
    <dgm:pt modelId="{84652989-D224-424A-AC49-2A20EE44F236}" type="parTrans" cxnId="{114AFD2F-CA2B-4CA0-9C34-94BC0DEF2479}">
      <dgm:prSet/>
      <dgm:spPr/>
      <dgm:t>
        <a:bodyPr/>
        <a:lstStyle/>
        <a:p>
          <a:endParaRPr lang="fr-FR"/>
        </a:p>
      </dgm:t>
    </dgm:pt>
    <dgm:pt modelId="{9A04546B-F3F7-4AE4-842D-F8A11CE22168}" type="sibTrans" cxnId="{114AFD2F-CA2B-4CA0-9C34-94BC0DEF2479}">
      <dgm:prSet/>
      <dgm:spPr/>
      <dgm:t>
        <a:bodyPr/>
        <a:lstStyle/>
        <a:p>
          <a:endParaRPr lang="fr-FR"/>
        </a:p>
      </dgm:t>
    </dgm:pt>
    <dgm:pt modelId="{B95A59D7-BAB0-4EF0-89C5-E577ECCC3767}">
      <dgm:prSet/>
      <dgm:spPr/>
      <dgm:t>
        <a:bodyPr/>
        <a:lstStyle/>
        <a:p>
          <a:r>
            <a:rPr lang="fr-FR" dirty="0" smtClean="0"/>
            <a:t>Les entrées affectives</a:t>
          </a:r>
          <a:endParaRPr lang="fr-FR" dirty="0"/>
        </a:p>
      </dgm:t>
    </dgm:pt>
    <dgm:pt modelId="{87EE0D58-64E4-47D2-9622-448F171417D0}" type="parTrans" cxnId="{50286A2D-D321-4936-9D46-B9D7A7C6B9A0}">
      <dgm:prSet/>
      <dgm:spPr/>
      <dgm:t>
        <a:bodyPr/>
        <a:lstStyle/>
        <a:p>
          <a:endParaRPr lang="fr-FR"/>
        </a:p>
      </dgm:t>
    </dgm:pt>
    <dgm:pt modelId="{539E5B64-7C58-4FBC-A0DC-32834500F6CE}" type="sibTrans" cxnId="{50286A2D-D321-4936-9D46-B9D7A7C6B9A0}">
      <dgm:prSet/>
      <dgm:spPr/>
      <dgm:t>
        <a:bodyPr/>
        <a:lstStyle/>
        <a:p>
          <a:endParaRPr lang="fr-FR"/>
        </a:p>
      </dgm:t>
    </dgm:pt>
    <dgm:pt modelId="{EC4879D4-F871-4EA2-B9E3-340EB78097CA}">
      <dgm:prSet/>
      <dgm:spPr/>
      <dgm:t>
        <a:bodyPr/>
        <a:lstStyle/>
        <a:p>
          <a:r>
            <a:rPr lang="fr-FR" dirty="0" smtClean="0"/>
            <a:t>Matérielles </a:t>
          </a:r>
          <a:endParaRPr lang="fr-FR" dirty="0"/>
        </a:p>
      </dgm:t>
    </dgm:pt>
    <dgm:pt modelId="{1364871D-07CC-45F8-83B6-D3B3EFE452FE}" type="parTrans" cxnId="{BFB3D0C7-D712-44E7-AF61-91F915D6A4F3}">
      <dgm:prSet/>
      <dgm:spPr/>
      <dgm:t>
        <a:bodyPr/>
        <a:lstStyle/>
        <a:p>
          <a:endParaRPr lang="fr-FR"/>
        </a:p>
      </dgm:t>
    </dgm:pt>
    <dgm:pt modelId="{747271AE-AA94-4C33-BCDF-19A581C95986}" type="sibTrans" cxnId="{BFB3D0C7-D712-44E7-AF61-91F915D6A4F3}">
      <dgm:prSet/>
      <dgm:spPr/>
      <dgm:t>
        <a:bodyPr/>
        <a:lstStyle/>
        <a:p>
          <a:endParaRPr lang="fr-FR"/>
        </a:p>
      </dgm:t>
    </dgm:pt>
    <dgm:pt modelId="{707DD3FE-BB5A-418B-B3C2-C3D1853F95EA}">
      <dgm:prSet/>
      <dgm:spPr/>
      <dgm:t>
        <a:bodyPr/>
        <a:lstStyle/>
        <a:p>
          <a:r>
            <a:rPr lang="fr-FR" dirty="0" smtClean="0"/>
            <a:t>La complexité de la tâche</a:t>
          </a:r>
          <a:endParaRPr lang="fr-FR" dirty="0"/>
        </a:p>
      </dgm:t>
    </dgm:pt>
    <dgm:pt modelId="{0B3B3797-882A-49D2-8864-155FEC04A068}" type="parTrans" cxnId="{03725750-718D-4E5F-A1F1-D397F91087A4}">
      <dgm:prSet/>
      <dgm:spPr/>
      <dgm:t>
        <a:bodyPr/>
        <a:lstStyle/>
        <a:p>
          <a:endParaRPr lang="fr-FR"/>
        </a:p>
      </dgm:t>
    </dgm:pt>
    <dgm:pt modelId="{7AA38F3D-BCF2-46B5-9794-ADFACEFA763B}" type="sibTrans" cxnId="{03725750-718D-4E5F-A1F1-D397F91087A4}">
      <dgm:prSet/>
      <dgm:spPr/>
      <dgm:t>
        <a:bodyPr/>
        <a:lstStyle/>
        <a:p>
          <a:endParaRPr lang="fr-FR"/>
        </a:p>
      </dgm:t>
    </dgm:pt>
    <dgm:pt modelId="{6AC7A35E-F3DC-441C-8F1E-ECAE515A2B27}" type="pres">
      <dgm:prSet presAssocID="{18B0C433-82EA-4C7D-A32A-7B21074EB3B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89B3AB8-DC0C-47CD-B2C5-3DC410EBC8F9}" type="pres">
      <dgm:prSet presAssocID="{45D779AC-9D03-40DB-860D-5A2B40A96924}" presName="root1" presStyleCnt="0"/>
      <dgm:spPr/>
    </dgm:pt>
    <dgm:pt modelId="{AADE41F9-0C96-4406-8617-5B0A5030EDB8}" type="pres">
      <dgm:prSet presAssocID="{45D779AC-9D03-40DB-860D-5A2B40A96924}" presName="LevelOneTextNode" presStyleLbl="node0" presStyleIdx="0" presStyleCnt="1" custScaleX="198407" custScaleY="162246" custLinFactX="-20454" custLinFactNeighborX="-100000" custLinFactNeighborY="805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312E744-49DA-40F2-AC22-8B5D9AA9E0C2}" type="pres">
      <dgm:prSet presAssocID="{45D779AC-9D03-40DB-860D-5A2B40A96924}" presName="level2hierChild" presStyleCnt="0"/>
      <dgm:spPr/>
    </dgm:pt>
    <dgm:pt modelId="{D85D58E7-ED39-4041-A5C0-7F41F1BD0127}" type="pres">
      <dgm:prSet presAssocID="{E05CDFE3-E26C-40E9-BC7C-15BFB93B9819}" presName="conn2-1" presStyleLbl="parChTrans1D2" presStyleIdx="0" presStyleCnt="4"/>
      <dgm:spPr/>
      <dgm:t>
        <a:bodyPr/>
        <a:lstStyle/>
        <a:p>
          <a:endParaRPr lang="fr-FR"/>
        </a:p>
      </dgm:t>
    </dgm:pt>
    <dgm:pt modelId="{0D3E7B7A-2BA3-4A09-B37A-02BE155306C5}" type="pres">
      <dgm:prSet presAssocID="{E05CDFE3-E26C-40E9-BC7C-15BFB93B9819}" presName="connTx" presStyleLbl="parChTrans1D2" presStyleIdx="0" presStyleCnt="4"/>
      <dgm:spPr/>
      <dgm:t>
        <a:bodyPr/>
        <a:lstStyle/>
        <a:p>
          <a:endParaRPr lang="fr-FR"/>
        </a:p>
      </dgm:t>
    </dgm:pt>
    <dgm:pt modelId="{0BE62621-CE2C-4AC0-A014-EDA67B14D304}" type="pres">
      <dgm:prSet presAssocID="{E91C4417-99A3-4130-92BA-B287EC57A4F9}" presName="root2" presStyleCnt="0"/>
      <dgm:spPr/>
    </dgm:pt>
    <dgm:pt modelId="{A35A0D76-05A5-42B4-AB9B-D9D46B8F4973}" type="pres">
      <dgm:prSet presAssocID="{E91C4417-99A3-4130-92BA-B287EC57A4F9}" presName="LevelTwoTextNode" presStyleLbl="node2" presStyleIdx="0" presStyleCnt="4" custScaleX="200294" custLinFactNeighborX="-8969" custLinFactNeighborY="-379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FAAC9FB-433B-4979-AD50-D471DE4CD5DE}" type="pres">
      <dgm:prSet presAssocID="{E91C4417-99A3-4130-92BA-B287EC57A4F9}" presName="level3hierChild" presStyleCnt="0"/>
      <dgm:spPr/>
    </dgm:pt>
    <dgm:pt modelId="{84A8280B-997B-453D-AA4F-3336BCEFCFFA}" type="pres">
      <dgm:prSet presAssocID="{489648E9-9D09-427F-A797-A559AFC686BA}" presName="conn2-1" presStyleLbl="parChTrans1D3" presStyleIdx="0" presStyleCnt="12"/>
      <dgm:spPr/>
      <dgm:t>
        <a:bodyPr/>
        <a:lstStyle/>
        <a:p>
          <a:endParaRPr lang="fr-FR"/>
        </a:p>
      </dgm:t>
    </dgm:pt>
    <dgm:pt modelId="{E2601019-3FC4-4817-804D-E4D14AF5DCFD}" type="pres">
      <dgm:prSet presAssocID="{489648E9-9D09-427F-A797-A559AFC686BA}" presName="connTx" presStyleLbl="parChTrans1D3" presStyleIdx="0" presStyleCnt="12"/>
      <dgm:spPr/>
      <dgm:t>
        <a:bodyPr/>
        <a:lstStyle/>
        <a:p>
          <a:endParaRPr lang="fr-FR"/>
        </a:p>
      </dgm:t>
    </dgm:pt>
    <dgm:pt modelId="{BE1E5E53-4511-4FA9-96B9-E23DF751E2FA}" type="pres">
      <dgm:prSet presAssocID="{E9C2259B-12E6-40F1-BCA9-2485E9B95001}" presName="root2" presStyleCnt="0"/>
      <dgm:spPr/>
    </dgm:pt>
    <dgm:pt modelId="{18477EA5-80C1-4B14-8101-79DC17F01AA3}" type="pres">
      <dgm:prSet presAssocID="{E9C2259B-12E6-40F1-BCA9-2485E9B95001}" presName="LevelTwoTextNode" presStyleLbl="node3" presStyleIdx="0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EF39FE6-02C1-43B6-AD54-8BB10A44DF44}" type="pres">
      <dgm:prSet presAssocID="{E9C2259B-12E6-40F1-BCA9-2485E9B95001}" presName="level3hierChild" presStyleCnt="0"/>
      <dgm:spPr/>
    </dgm:pt>
    <dgm:pt modelId="{F1A4FA2D-488A-470D-9A3B-2C01319509B0}" type="pres">
      <dgm:prSet presAssocID="{B551D207-5EFE-4973-B242-958167129D69}" presName="conn2-1" presStyleLbl="parChTrans1D4" presStyleIdx="0" presStyleCnt="8"/>
      <dgm:spPr/>
      <dgm:t>
        <a:bodyPr/>
        <a:lstStyle/>
        <a:p>
          <a:endParaRPr lang="fr-FR"/>
        </a:p>
      </dgm:t>
    </dgm:pt>
    <dgm:pt modelId="{0BA5EC92-0DF2-4DAE-8630-CE65DB90E5D3}" type="pres">
      <dgm:prSet presAssocID="{B551D207-5EFE-4973-B242-958167129D69}" presName="connTx" presStyleLbl="parChTrans1D4" presStyleIdx="0" presStyleCnt="8"/>
      <dgm:spPr/>
      <dgm:t>
        <a:bodyPr/>
        <a:lstStyle/>
        <a:p>
          <a:endParaRPr lang="fr-FR"/>
        </a:p>
      </dgm:t>
    </dgm:pt>
    <dgm:pt modelId="{5D34F2B7-3020-48E2-BBB8-CB9122343D5A}" type="pres">
      <dgm:prSet presAssocID="{3D364141-BFF9-4A4D-B25E-5D5944644A29}" presName="root2" presStyleCnt="0"/>
      <dgm:spPr/>
    </dgm:pt>
    <dgm:pt modelId="{83C693A0-4EFF-4DBB-BBC0-7111B1437B04}" type="pres">
      <dgm:prSet presAssocID="{3D364141-BFF9-4A4D-B25E-5D5944644A29}" presName="LevelTwoTextNode" presStyleLbl="node4" presStyleIdx="0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6C240AB-BBDC-4A17-8697-14FE1EB9B882}" type="pres">
      <dgm:prSet presAssocID="{3D364141-BFF9-4A4D-B25E-5D5944644A29}" presName="level3hierChild" presStyleCnt="0"/>
      <dgm:spPr/>
    </dgm:pt>
    <dgm:pt modelId="{62DE6A3C-E878-4443-959A-5943532F2CE2}" type="pres">
      <dgm:prSet presAssocID="{95E4F57A-8185-4441-9035-03DEE87AD525}" presName="conn2-1" presStyleLbl="parChTrans1D4" presStyleIdx="1" presStyleCnt="8"/>
      <dgm:spPr/>
      <dgm:t>
        <a:bodyPr/>
        <a:lstStyle/>
        <a:p>
          <a:endParaRPr lang="fr-FR"/>
        </a:p>
      </dgm:t>
    </dgm:pt>
    <dgm:pt modelId="{FC0BD4F8-1D35-4CA2-B372-4587EC391284}" type="pres">
      <dgm:prSet presAssocID="{95E4F57A-8185-4441-9035-03DEE87AD525}" presName="connTx" presStyleLbl="parChTrans1D4" presStyleIdx="1" presStyleCnt="8"/>
      <dgm:spPr/>
      <dgm:t>
        <a:bodyPr/>
        <a:lstStyle/>
        <a:p>
          <a:endParaRPr lang="fr-FR"/>
        </a:p>
      </dgm:t>
    </dgm:pt>
    <dgm:pt modelId="{A8C1B192-DF10-4BF5-8585-4A39FCA1504C}" type="pres">
      <dgm:prSet presAssocID="{F4BCA96C-918E-4F0F-9531-386F43BDC7B3}" presName="root2" presStyleCnt="0"/>
      <dgm:spPr/>
    </dgm:pt>
    <dgm:pt modelId="{266B2401-F40A-434D-9575-D7312D374EEB}" type="pres">
      <dgm:prSet presAssocID="{F4BCA96C-918E-4F0F-9531-386F43BDC7B3}" presName="LevelTwoTextNode" presStyleLbl="node4" presStyleIdx="1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0627CC4-3BBD-42C0-B21B-D97383ECED4B}" type="pres">
      <dgm:prSet presAssocID="{F4BCA96C-918E-4F0F-9531-386F43BDC7B3}" presName="level3hierChild" presStyleCnt="0"/>
      <dgm:spPr/>
    </dgm:pt>
    <dgm:pt modelId="{3E72EE2B-F814-4311-B029-E7880C825FBB}" type="pres">
      <dgm:prSet presAssocID="{A6F1EA95-CCC9-43C7-BA6F-FA181F5D3509}" presName="conn2-1" presStyleLbl="parChTrans1D3" presStyleIdx="1" presStyleCnt="12"/>
      <dgm:spPr/>
      <dgm:t>
        <a:bodyPr/>
        <a:lstStyle/>
        <a:p>
          <a:endParaRPr lang="fr-FR"/>
        </a:p>
      </dgm:t>
    </dgm:pt>
    <dgm:pt modelId="{9FCDDF38-5D5C-45D4-B124-116FA7738043}" type="pres">
      <dgm:prSet presAssocID="{A6F1EA95-CCC9-43C7-BA6F-FA181F5D3509}" presName="connTx" presStyleLbl="parChTrans1D3" presStyleIdx="1" presStyleCnt="12"/>
      <dgm:spPr/>
      <dgm:t>
        <a:bodyPr/>
        <a:lstStyle/>
        <a:p>
          <a:endParaRPr lang="fr-FR"/>
        </a:p>
      </dgm:t>
    </dgm:pt>
    <dgm:pt modelId="{52D28579-4AAC-434F-A906-947294112C6B}" type="pres">
      <dgm:prSet presAssocID="{2BB6D1DD-FCC9-4958-B371-744EA5673C2A}" presName="root2" presStyleCnt="0"/>
      <dgm:spPr/>
    </dgm:pt>
    <dgm:pt modelId="{D6B1DD11-455D-4446-A0A3-17D52E3CB211}" type="pres">
      <dgm:prSet presAssocID="{2BB6D1DD-FCC9-4958-B371-744EA5673C2A}" presName="LevelTwoTextNode" presStyleLbl="node3" presStyleIdx="1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E013886-E7CF-4150-BFDF-5A4F2B881D41}" type="pres">
      <dgm:prSet presAssocID="{2BB6D1DD-FCC9-4958-B371-744EA5673C2A}" presName="level3hierChild" presStyleCnt="0"/>
      <dgm:spPr/>
    </dgm:pt>
    <dgm:pt modelId="{2F21198E-EE44-4F7B-8B0E-748403E00D3F}" type="pres">
      <dgm:prSet presAssocID="{BB9B98CF-A342-4F8A-9C87-EB79D91B5DD7}" presName="conn2-1" presStyleLbl="parChTrans1D3" presStyleIdx="2" presStyleCnt="12"/>
      <dgm:spPr/>
      <dgm:t>
        <a:bodyPr/>
        <a:lstStyle/>
        <a:p>
          <a:endParaRPr lang="fr-FR"/>
        </a:p>
      </dgm:t>
    </dgm:pt>
    <dgm:pt modelId="{1554202E-7E55-4D54-8427-295081DBE736}" type="pres">
      <dgm:prSet presAssocID="{BB9B98CF-A342-4F8A-9C87-EB79D91B5DD7}" presName="connTx" presStyleLbl="parChTrans1D3" presStyleIdx="2" presStyleCnt="12"/>
      <dgm:spPr/>
      <dgm:t>
        <a:bodyPr/>
        <a:lstStyle/>
        <a:p>
          <a:endParaRPr lang="fr-FR"/>
        </a:p>
      </dgm:t>
    </dgm:pt>
    <dgm:pt modelId="{3C051BAB-5C9B-4F63-84CB-EF035A8EC607}" type="pres">
      <dgm:prSet presAssocID="{F980D48B-4AD7-4DCE-A550-48F8C67CB2F3}" presName="root2" presStyleCnt="0"/>
      <dgm:spPr/>
    </dgm:pt>
    <dgm:pt modelId="{B10B6516-6BA1-4031-A24E-63D690D28F7E}" type="pres">
      <dgm:prSet presAssocID="{F980D48B-4AD7-4DCE-A550-48F8C67CB2F3}" presName="LevelTwoTextNode" presStyleLbl="node3" presStyleIdx="2" presStyleCnt="12" custLinFactNeighborX="1241" custLinFactNeighborY="-905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F191CD6-6D27-4A09-BF62-5B2713CFCDC3}" type="pres">
      <dgm:prSet presAssocID="{F980D48B-4AD7-4DCE-A550-48F8C67CB2F3}" presName="level3hierChild" presStyleCnt="0"/>
      <dgm:spPr/>
    </dgm:pt>
    <dgm:pt modelId="{5BF03B14-CC3A-4D08-B7A4-32975C3A573C}" type="pres">
      <dgm:prSet presAssocID="{811D4F31-DE3F-40B2-B855-BC36CD009B7D}" presName="conn2-1" presStyleLbl="parChTrans1D4" presStyleIdx="2" presStyleCnt="8"/>
      <dgm:spPr/>
      <dgm:t>
        <a:bodyPr/>
        <a:lstStyle/>
        <a:p>
          <a:endParaRPr lang="fr-FR"/>
        </a:p>
      </dgm:t>
    </dgm:pt>
    <dgm:pt modelId="{3673538B-119C-46D5-A28A-8152791ED0F3}" type="pres">
      <dgm:prSet presAssocID="{811D4F31-DE3F-40B2-B855-BC36CD009B7D}" presName="connTx" presStyleLbl="parChTrans1D4" presStyleIdx="2" presStyleCnt="8"/>
      <dgm:spPr/>
      <dgm:t>
        <a:bodyPr/>
        <a:lstStyle/>
        <a:p>
          <a:endParaRPr lang="fr-FR"/>
        </a:p>
      </dgm:t>
    </dgm:pt>
    <dgm:pt modelId="{8A651D5B-0A68-4878-A9ED-5CC763706C3E}" type="pres">
      <dgm:prSet presAssocID="{C8A4E4F2-4CA7-4ECE-BCEF-F1CBE33C5BBB}" presName="root2" presStyleCnt="0"/>
      <dgm:spPr/>
    </dgm:pt>
    <dgm:pt modelId="{9A07749D-5F31-470E-A669-0967AD0F7325}" type="pres">
      <dgm:prSet presAssocID="{C8A4E4F2-4CA7-4ECE-BCEF-F1CBE33C5BBB}" presName="LevelTwoTextNode" presStyleLbl="node4" presStyleIdx="2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C45C5C2-D269-46BF-8BEC-D91663BF0347}" type="pres">
      <dgm:prSet presAssocID="{C8A4E4F2-4CA7-4ECE-BCEF-F1CBE33C5BBB}" presName="level3hierChild" presStyleCnt="0"/>
      <dgm:spPr/>
    </dgm:pt>
    <dgm:pt modelId="{17B5FC9A-2127-4787-8EC4-440F5CDE8C79}" type="pres">
      <dgm:prSet presAssocID="{4FEF1C63-8590-4CD0-8FD9-54FEAB7BD1C5}" presName="conn2-1" presStyleLbl="parChTrans1D4" presStyleIdx="3" presStyleCnt="8"/>
      <dgm:spPr/>
      <dgm:t>
        <a:bodyPr/>
        <a:lstStyle/>
        <a:p>
          <a:endParaRPr lang="fr-FR"/>
        </a:p>
      </dgm:t>
    </dgm:pt>
    <dgm:pt modelId="{1EB61681-E5B5-46E3-BDCB-7BCDFB523469}" type="pres">
      <dgm:prSet presAssocID="{4FEF1C63-8590-4CD0-8FD9-54FEAB7BD1C5}" presName="connTx" presStyleLbl="parChTrans1D4" presStyleIdx="3" presStyleCnt="8"/>
      <dgm:spPr/>
      <dgm:t>
        <a:bodyPr/>
        <a:lstStyle/>
        <a:p>
          <a:endParaRPr lang="fr-FR"/>
        </a:p>
      </dgm:t>
    </dgm:pt>
    <dgm:pt modelId="{3F7BCBF0-8AD2-43BC-B6F2-0FA5C24ADC22}" type="pres">
      <dgm:prSet presAssocID="{57CAF477-8550-4F5F-BEE2-877F13AD446A}" presName="root2" presStyleCnt="0"/>
      <dgm:spPr/>
    </dgm:pt>
    <dgm:pt modelId="{40C0D8FA-0D2D-4603-8656-CAF5B12D6361}" type="pres">
      <dgm:prSet presAssocID="{57CAF477-8550-4F5F-BEE2-877F13AD446A}" presName="LevelTwoTextNode" presStyleLbl="node4" presStyleIdx="3" presStyleCnt="8" custLinFactNeighborX="3191" custLinFactNeighborY="-727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3B79F86-0803-4C75-9A06-50CC7253DAE8}" type="pres">
      <dgm:prSet presAssocID="{57CAF477-8550-4F5F-BEE2-877F13AD446A}" presName="level3hierChild" presStyleCnt="0"/>
      <dgm:spPr/>
    </dgm:pt>
    <dgm:pt modelId="{2FB43461-463E-4048-860D-ACAF0EE0AB1F}" type="pres">
      <dgm:prSet presAssocID="{DA32F7A7-0D87-4A5B-90A9-89D57C820502}" presName="conn2-1" presStyleLbl="parChTrans1D3" presStyleIdx="3" presStyleCnt="12"/>
      <dgm:spPr/>
      <dgm:t>
        <a:bodyPr/>
        <a:lstStyle/>
        <a:p>
          <a:endParaRPr lang="fr-FR"/>
        </a:p>
      </dgm:t>
    </dgm:pt>
    <dgm:pt modelId="{94F0FC56-02A3-440C-8A02-2C78A481D225}" type="pres">
      <dgm:prSet presAssocID="{DA32F7A7-0D87-4A5B-90A9-89D57C820502}" presName="connTx" presStyleLbl="parChTrans1D3" presStyleIdx="3" presStyleCnt="12"/>
      <dgm:spPr/>
      <dgm:t>
        <a:bodyPr/>
        <a:lstStyle/>
        <a:p>
          <a:endParaRPr lang="fr-FR"/>
        </a:p>
      </dgm:t>
    </dgm:pt>
    <dgm:pt modelId="{0D559BC2-0C74-4706-A285-80CA4C1CE241}" type="pres">
      <dgm:prSet presAssocID="{DBFA571D-7C72-4B1B-BDCF-6297D0B545E7}" presName="root2" presStyleCnt="0"/>
      <dgm:spPr/>
    </dgm:pt>
    <dgm:pt modelId="{0CBD79BE-F3B9-411A-B4D8-244C39E734CE}" type="pres">
      <dgm:prSet presAssocID="{DBFA571D-7C72-4B1B-BDCF-6297D0B545E7}" presName="LevelTwoTextNode" presStyleLbl="node3" presStyleIdx="3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EFD067B-9857-4416-BD3A-62BF7FFB7CEF}" type="pres">
      <dgm:prSet presAssocID="{DBFA571D-7C72-4B1B-BDCF-6297D0B545E7}" presName="level3hierChild" presStyleCnt="0"/>
      <dgm:spPr/>
    </dgm:pt>
    <dgm:pt modelId="{0C9C5E60-EE6D-437C-966C-D70D6D6446D3}" type="pres">
      <dgm:prSet presAssocID="{E625F36D-2677-42D9-83B6-C34136A17167}" presName="conn2-1" presStyleLbl="parChTrans1D2" presStyleIdx="1" presStyleCnt="4"/>
      <dgm:spPr/>
      <dgm:t>
        <a:bodyPr/>
        <a:lstStyle/>
        <a:p>
          <a:endParaRPr lang="fr-FR"/>
        </a:p>
      </dgm:t>
    </dgm:pt>
    <dgm:pt modelId="{DAB23C80-5C44-42CD-BCCA-B88AB27D1479}" type="pres">
      <dgm:prSet presAssocID="{E625F36D-2677-42D9-83B6-C34136A17167}" presName="connTx" presStyleLbl="parChTrans1D2" presStyleIdx="1" presStyleCnt="4"/>
      <dgm:spPr/>
      <dgm:t>
        <a:bodyPr/>
        <a:lstStyle/>
        <a:p>
          <a:endParaRPr lang="fr-FR"/>
        </a:p>
      </dgm:t>
    </dgm:pt>
    <dgm:pt modelId="{AA7FC0B9-9AF2-4D9F-884E-0E1CE74FF22A}" type="pres">
      <dgm:prSet presAssocID="{0B783D96-0222-41DB-B07D-968122EB1C2E}" presName="root2" presStyleCnt="0"/>
      <dgm:spPr/>
    </dgm:pt>
    <dgm:pt modelId="{D2D101FF-0927-49C7-AF0B-4F2992E60883}" type="pres">
      <dgm:prSet presAssocID="{0B783D96-0222-41DB-B07D-968122EB1C2E}" presName="LevelTwoTextNode" presStyleLbl="node2" presStyleIdx="1" presStyleCnt="4" custScaleX="21424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197FE13-6F8B-487B-B4EE-2CAB2D76405D}" type="pres">
      <dgm:prSet presAssocID="{0B783D96-0222-41DB-B07D-968122EB1C2E}" presName="level3hierChild" presStyleCnt="0"/>
      <dgm:spPr/>
    </dgm:pt>
    <dgm:pt modelId="{6DE4DD94-EE28-4849-B77F-C25F1611450D}" type="pres">
      <dgm:prSet presAssocID="{29F730C0-4D89-4366-BB43-8517DA44495B}" presName="conn2-1" presStyleLbl="parChTrans1D3" presStyleIdx="4" presStyleCnt="12"/>
      <dgm:spPr/>
      <dgm:t>
        <a:bodyPr/>
        <a:lstStyle/>
        <a:p>
          <a:endParaRPr lang="fr-FR"/>
        </a:p>
      </dgm:t>
    </dgm:pt>
    <dgm:pt modelId="{A798C2D8-8D9B-44F2-B537-48C48414C0B3}" type="pres">
      <dgm:prSet presAssocID="{29F730C0-4D89-4366-BB43-8517DA44495B}" presName="connTx" presStyleLbl="parChTrans1D3" presStyleIdx="4" presStyleCnt="12"/>
      <dgm:spPr/>
      <dgm:t>
        <a:bodyPr/>
        <a:lstStyle/>
        <a:p>
          <a:endParaRPr lang="fr-FR"/>
        </a:p>
      </dgm:t>
    </dgm:pt>
    <dgm:pt modelId="{3C579609-67C3-40B3-B1D1-BDB3EF892F5D}" type="pres">
      <dgm:prSet presAssocID="{DF09591A-D12B-4D33-AD87-1E94E859319C}" presName="root2" presStyleCnt="0"/>
      <dgm:spPr/>
    </dgm:pt>
    <dgm:pt modelId="{A0F5C365-6F24-4EDC-89B0-A5FDE4FB1104}" type="pres">
      <dgm:prSet presAssocID="{DF09591A-D12B-4D33-AD87-1E94E859319C}" presName="LevelTwoTextNode" presStyleLbl="node3" presStyleIdx="4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665BAE6-4A12-4FDC-BF5A-16FD271D1A88}" type="pres">
      <dgm:prSet presAssocID="{DF09591A-D12B-4D33-AD87-1E94E859319C}" presName="level3hierChild" presStyleCnt="0"/>
      <dgm:spPr/>
    </dgm:pt>
    <dgm:pt modelId="{C290705C-DC4A-4814-88E8-735231A9FB22}" type="pres">
      <dgm:prSet presAssocID="{B6EA4CC1-75EB-4994-9DC2-22EE873DC765}" presName="conn2-1" presStyleLbl="parChTrans1D3" presStyleIdx="5" presStyleCnt="12"/>
      <dgm:spPr/>
      <dgm:t>
        <a:bodyPr/>
        <a:lstStyle/>
        <a:p>
          <a:endParaRPr lang="fr-FR"/>
        </a:p>
      </dgm:t>
    </dgm:pt>
    <dgm:pt modelId="{C0FC5D50-885F-47C9-87A2-F84826ACC78F}" type="pres">
      <dgm:prSet presAssocID="{B6EA4CC1-75EB-4994-9DC2-22EE873DC765}" presName="connTx" presStyleLbl="parChTrans1D3" presStyleIdx="5" presStyleCnt="12"/>
      <dgm:spPr/>
      <dgm:t>
        <a:bodyPr/>
        <a:lstStyle/>
        <a:p>
          <a:endParaRPr lang="fr-FR"/>
        </a:p>
      </dgm:t>
    </dgm:pt>
    <dgm:pt modelId="{F26C1CB9-DF8B-4F00-A490-D2FA9C85DCDF}" type="pres">
      <dgm:prSet presAssocID="{5977489D-DD80-4F94-9D0A-8D51A0AA4438}" presName="root2" presStyleCnt="0"/>
      <dgm:spPr/>
    </dgm:pt>
    <dgm:pt modelId="{8C9F8F6B-35A4-444E-9F4C-8ECA781646C3}" type="pres">
      <dgm:prSet presAssocID="{5977489D-DD80-4F94-9D0A-8D51A0AA4438}" presName="LevelTwoTextNode" presStyleLbl="node3" presStyleIdx="5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34EA8A2-0352-4D27-9FC4-F9B202924985}" type="pres">
      <dgm:prSet presAssocID="{5977489D-DD80-4F94-9D0A-8D51A0AA4438}" presName="level3hierChild" presStyleCnt="0"/>
      <dgm:spPr/>
    </dgm:pt>
    <dgm:pt modelId="{7EFEC79F-75AD-4DA0-BCCF-5FD7EBBFA3A5}" type="pres">
      <dgm:prSet presAssocID="{E05CF402-39B5-440C-80C1-2B959E3F12E0}" presName="conn2-1" presStyleLbl="parChTrans1D3" presStyleIdx="6" presStyleCnt="12"/>
      <dgm:spPr/>
      <dgm:t>
        <a:bodyPr/>
        <a:lstStyle/>
        <a:p>
          <a:endParaRPr lang="fr-FR"/>
        </a:p>
      </dgm:t>
    </dgm:pt>
    <dgm:pt modelId="{5CA63CC0-1C9D-4CFF-AB56-2F701394121F}" type="pres">
      <dgm:prSet presAssocID="{E05CF402-39B5-440C-80C1-2B959E3F12E0}" presName="connTx" presStyleLbl="parChTrans1D3" presStyleIdx="6" presStyleCnt="12"/>
      <dgm:spPr/>
      <dgm:t>
        <a:bodyPr/>
        <a:lstStyle/>
        <a:p>
          <a:endParaRPr lang="fr-FR"/>
        </a:p>
      </dgm:t>
    </dgm:pt>
    <dgm:pt modelId="{CEDD5AAF-DC7C-42BE-A85A-1D6DDDEDAFA3}" type="pres">
      <dgm:prSet presAssocID="{20993179-85FF-4F35-B80D-D1D3B356271E}" presName="root2" presStyleCnt="0"/>
      <dgm:spPr/>
    </dgm:pt>
    <dgm:pt modelId="{D170427D-405E-4724-A141-49C5F313214E}" type="pres">
      <dgm:prSet presAssocID="{20993179-85FF-4F35-B80D-D1D3B356271E}" presName="LevelTwoTextNode" presStyleLbl="node3" presStyleIdx="6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336C188-D022-42B1-BEB9-F751826962B5}" type="pres">
      <dgm:prSet presAssocID="{20993179-85FF-4F35-B80D-D1D3B356271E}" presName="level3hierChild" presStyleCnt="0"/>
      <dgm:spPr/>
    </dgm:pt>
    <dgm:pt modelId="{B181E4D2-6D75-4870-B2DD-99C6035FC10C}" type="pres">
      <dgm:prSet presAssocID="{B1EC1CE4-56E4-4544-9B5E-FBE0339C9EB0}" presName="conn2-1" presStyleLbl="parChTrans1D4" presStyleIdx="4" presStyleCnt="8"/>
      <dgm:spPr/>
      <dgm:t>
        <a:bodyPr/>
        <a:lstStyle/>
        <a:p>
          <a:endParaRPr lang="fr-FR"/>
        </a:p>
      </dgm:t>
    </dgm:pt>
    <dgm:pt modelId="{A01008A8-BEDC-4C3F-90B4-F2AF0D50962F}" type="pres">
      <dgm:prSet presAssocID="{B1EC1CE4-56E4-4544-9B5E-FBE0339C9EB0}" presName="connTx" presStyleLbl="parChTrans1D4" presStyleIdx="4" presStyleCnt="8"/>
      <dgm:spPr/>
      <dgm:t>
        <a:bodyPr/>
        <a:lstStyle/>
        <a:p>
          <a:endParaRPr lang="fr-FR"/>
        </a:p>
      </dgm:t>
    </dgm:pt>
    <dgm:pt modelId="{CE0E7E84-680F-433F-81C1-B5038523A7CB}" type="pres">
      <dgm:prSet presAssocID="{36C28A9F-9FD8-4904-8357-F7D90E8859F9}" presName="root2" presStyleCnt="0"/>
      <dgm:spPr/>
    </dgm:pt>
    <dgm:pt modelId="{F2B0F570-C139-48AD-B9D7-00CE40A12CDA}" type="pres">
      <dgm:prSet presAssocID="{36C28A9F-9FD8-4904-8357-F7D90E8859F9}" presName="LevelTwoTextNode" presStyleLbl="node4" presStyleIdx="4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3296913-4120-4DF8-A20C-B62E852FE8AE}" type="pres">
      <dgm:prSet presAssocID="{36C28A9F-9FD8-4904-8357-F7D90E8859F9}" presName="level3hierChild" presStyleCnt="0"/>
      <dgm:spPr/>
    </dgm:pt>
    <dgm:pt modelId="{8373DF8A-D58F-4AF7-86EC-D521D80F3707}" type="pres">
      <dgm:prSet presAssocID="{84652989-D224-424A-AC49-2A20EE44F236}" presName="conn2-1" presStyleLbl="parChTrans1D4" presStyleIdx="5" presStyleCnt="8"/>
      <dgm:spPr/>
      <dgm:t>
        <a:bodyPr/>
        <a:lstStyle/>
        <a:p>
          <a:endParaRPr lang="fr-FR"/>
        </a:p>
      </dgm:t>
    </dgm:pt>
    <dgm:pt modelId="{9D7EC595-EFB3-4F8E-AB3D-B6B364055318}" type="pres">
      <dgm:prSet presAssocID="{84652989-D224-424A-AC49-2A20EE44F236}" presName="connTx" presStyleLbl="parChTrans1D4" presStyleIdx="5" presStyleCnt="8"/>
      <dgm:spPr/>
      <dgm:t>
        <a:bodyPr/>
        <a:lstStyle/>
        <a:p>
          <a:endParaRPr lang="fr-FR"/>
        </a:p>
      </dgm:t>
    </dgm:pt>
    <dgm:pt modelId="{E3F78960-4D5C-46EF-A294-1B91D8E596CD}" type="pres">
      <dgm:prSet presAssocID="{C5514DD9-EAF6-4182-B2C2-F0CA294BD724}" presName="root2" presStyleCnt="0"/>
      <dgm:spPr/>
    </dgm:pt>
    <dgm:pt modelId="{BD79EFB3-6B0E-43EE-BB88-2F8A7D4712E6}" type="pres">
      <dgm:prSet presAssocID="{C5514DD9-EAF6-4182-B2C2-F0CA294BD724}" presName="LevelTwoTextNode" presStyleLbl="node4" presStyleIdx="5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DE4C0B9-8492-410E-882B-C27CAC510611}" type="pres">
      <dgm:prSet presAssocID="{C5514DD9-EAF6-4182-B2C2-F0CA294BD724}" presName="level3hierChild" presStyleCnt="0"/>
      <dgm:spPr/>
    </dgm:pt>
    <dgm:pt modelId="{C4ACF0DF-3B1D-499D-BD11-D8AE16474DA9}" type="pres">
      <dgm:prSet presAssocID="{11C5DF77-D3FB-41A7-ABC3-7A9D14A7061F}" presName="conn2-1" presStyleLbl="parChTrans1D2" presStyleIdx="2" presStyleCnt="4"/>
      <dgm:spPr/>
      <dgm:t>
        <a:bodyPr/>
        <a:lstStyle/>
        <a:p>
          <a:endParaRPr lang="fr-FR"/>
        </a:p>
      </dgm:t>
    </dgm:pt>
    <dgm:pt modelId="{42D0F86C-C5A9-47DF-8B38-4801F2955E93}" type="pres">
      <dgm:prSet presAssocID="{11C5DF77-D3FB-41A7-ABC3-7A9D14A7061F}" presName="connTx" presStyleLbl="parChTrans1D2" presStyleIdx="2" presStyleCnt="4"/>
      <dgm:spPr/>
      <dgm:t>
        <a:bodyPr/>
        <a:lstStyle/>
        <a:p>
          <a:endParaRPr lang="fr-FR"/>
        </a:p>
      </dgm:t>
    </dgm:pt>
    <dgm:pt modelId="{56B7BA32-F1CA-4B9D-8ED0-361A5D82AA9F}" type="pres">
      <dgm:prSet presAssocID="{57F2FC3D-C07D-4F5B-8330-CB2A3654D57E}" presName="root2" presStyleCnt="0"/>
      <dgm:spPr/>
    </dgm:pt>
    <dgm:pt modelId="{3E35861F-1044-4249-B600-69C4B5CBC9C4}" type="pres">
      <dgm:prSet presAssocID="{57F2FC3D-C07D-4F5B-8330-CB2A3654D57E}" presName="LevelTwoTextNode" presStyleLbl="node2" presStyleIdx="2" presStyleCnt="4" custScaleX="240048" custLinFactNeighborX="-53221" custLinFactNeighborY="654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6362A9D-0A52-46F1-BE5E-4A4788C9D534}" type="pres">
      <dgm:prSet presAssocID="{57F2FC3D-C07D-4F5B-8330-CB2A3654D57E}" presName="level3hierChild" presStyleCnt="0"/>
      <dgm:spPr/>
    </dgm:pt>
    <dgm:pt modelId="{9144D014-78DB-4F16-B3E9-34553714690C}" type="pres">
      <dgm:prSet presAssocID="{CF8CD1DB-C9E4-4FB9-BD1B-F05D8321A4DC}" presName="conn2-1" presStyleLbl="parChTrans1D3" presStyleIdx="7" presStyleCnt="12"/>
      <dgm:spPr/>
      <dgm:t>
        <a:bodyPr/>
        <a:lstStyle/>
        <a:p>
          <a:endParaRPr lang="fr-FR"/>
        </a:p>
      </dgm:t>
    </dgm:pt>
    <dgm:pt modelId="{FD110AA1-11BE-45E0-A4A5-424114283509}" type="pres">
      <dgm:prSet presAssocID="{CF8CD1DB-C9E4-4FB9-BD1B-F05D8321A4DC}" presName="connTx" presStyleLbl="parChTrans1D3" presStyleIdx="7" presStyleCnt="12"/>
      <dgm:spPr/>
      <dgm:t>
        <a:bodyPr/>
        <a:lstStyle/>
        <a:p>
          <a:endParaRPr lang="fr-FR"/>
        </a:p>
      </dgm:t>
    </dgm:pt>
    <dgm:pt modelId="{C0CF3FB7-C522-430C-887C-F2D1B9C11FCA}" type="pres">
      <dgm:prSet presAssocID="{D3C885A1-9FBD-44C9-A7C6-4A59105E82FC}" presName="root2" presStyleCnt="0"/>
      <dgm:spPr/>
    </dgm:pt>
    <dgm:pt modelId="{B00C7AAB-829A-47E4-AE39-569787C1C085}" type="pres">
      <dgm:prSet presAssocID="{D3C885A1-9FBD-44C9-A7C6-4A59105E82FC}" presName="LevelTwoTextNode" presStyleLbl="node3" presStyleIdx="7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DC91112-4E8A-403D-A503-C6025B641E32}" type="pres">
      <dgm:prSet presAssocID="{D3C885A1-9FBD-44C9-A7C6-4A59105E82FC}" presName="level3hierChild" presStyleCnt="0"/>
      <dgm:spPr/>
    </dgm:pt>
    <dgm:pt modelId="{BEB12FC8-51B9-4E4B-BBEC-295F81D23B67}" type="pres">
      <dgm:prSet presAssocID="{3EC31BE5-4BDC-47FB-9E9F-901FC00EF52B}" presName="conn2-1" presStyleLbl="parChTrans1D3" presStyleIdx="8" presStyleCnt="12"/>
      <dgm:spPr/>
      <dgm:t>
        <a:bodyPr/>
        <a:lstStyle/>
        <a:p>
          <a:endParaRPr lang="fr-FR"/>
        </a:p>
      </dgm:t>
    </dgm:pt>
    <dgm:pt modelId="{DCD1DDD1-675E-46F5-AA3F-99F55A03498C}" type="pres">
      <dgm:prSet presAssocID="{3EC31BE5-4BDC-47FB-9E9F-901FC00EF52B}" presName="connTx" presStyleLbl="parChTrans1D3" presStyleIdx="8" presStyleCnt="12"/>
      <dgm:spPr/>
      <dgm:t>
        <a:bodyPr/>
        <a:lstStyle/>
        <a:p>
          <a:endParaRPr lang="fr-FR"/>
        </a:p>
      </dgm:t>
    </dgm:pt>
    <dgm:pt modelId="{C9BAFD8B-7433-4392-9867-3AAD851A350A}" type="pres">
      <dgm:prSet presAssocID="{88C006F6-1E9C-43F4-9710-1DA89488082F}" presName="root2" presStyleCnt="0"/>
      <dgm:spPr/>
    </dgm:pt>
    <dgm:pt modelId="{F148A9E3-5B0B-488D-BE48-B12B5FC871BF}" type="pres">
      <dgm:prSet presAssocID="{88C006F6-1E9C-43F4-9710-1DA89488082F}" presName="LevelTwoTextNode" presStyleLbl="node3" presStyleIdx="8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460FADE-F304-4C2F-8C88-D55AB19B78C9}" type="pres">
      <dgm:prSet presAssocID="{88C006F6-1E9C-43F4-9710-1DA89488082F}" presName="level3hierChild" presStyleCnt="0"/>
      <dgm:spPr/>
    </dgm:pt>
    <dgm:pt modelId="{BC671175-05EB-4AB6-BE33-811BF4373FB0}" type="pres">
      <dgm:prSet presAssocID="{87EE0D58-64E4-47D2-9622-448F171417D0}" presName="conn2-1" presStyleLbl="parChTrans1D3" presStyleIdx="9" presStyleCnt="12"/>
      <dgm:spPr/>
      <dgm:t>
        <a:bodyPr/>
        <a:lstStyle/>
        <a:p>
          <a:endParaRPr lang="fr-FR"/>
        </a:p>
      </dgm:t>
    </dgm:pt>
    <dgm:pt modelId="{8325F699-C00B-40C4-B146-132513D4AFDB}" type="pres">
      <dgm:prSet presAssocID="{87EE0D58-64E4-47D2-9622-448F171417D0}" presName="connTx" presStyleLbl="parChTrans1D3" presStyleIdx="9" presStyleCnt="12"/>
      <dgm:spPr/>
      <dgm:t>
        <a:bodyPr/>
        <a:lstStyle/>
        <a:p>
          <a:endParaRPr lang="fr-FR"/>
        </a:p>
      </dgm:t>
    </dgm:pt>
    <dgm:pt modelId="{E5B301C7-CA74-4EB6-AFFF-63EFE8FCC2CC}" type="pres">
      <dgm:prSet presAssocID="{B95A59D7-BAB0-4EF0-89C5-E577ECCC3767}" presName="root2" presStyleCnt="0"/>
      <dgm:spPr/>
    </dgm:pt>
    <dgm:pt modelId="{EA452821-08A2-4E25-8E72-0EF2851AB720}" type="pres">
      <dgm:prSet presAssocID="{B95A59D7-BAB0-4EF0-89C5-E577ECCC3767}" presName="LevelTwoTextNode" presStyleLbl="node3" presStyleIdx="9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65E5A5A-F277-47D3-8451-5B79B780ED0C}" type="pres">
      <dgm:prSet presAssocID="{B95A59D7-BAB0-4EF0-89C5-E577ECCC3767}" presName="level3hierChild" presStyleCnt="0"/>
      <dgm:spPr/>
    </dgm:pt>
    <dgm:pt modelId="{FD12CD71-E37E-4056-B7BB-186975EB1588}" type="pres">
      <dgm:prSet presAssocID="{21C09D28-E177-4A10-831A-31913B211945}" presName="conn2-1" presStyleLbl="parChTrans1D2" presStyleIdx="3" presStyleCnt="4"/>
      <dgm:spPr/>
      <dgm:t>
        <a:bodyPr/>
        <a:lstStyle/>
        <a:p>
          <a:endParaRPr lang="fr-FR"/>
        </a:p>
      </dgm:t>
    </dgm:pt>
    <dgm:pt modelId="{AFF70349-1E0A-4AF4-8048-A1F2A7A766C1}" type="pres">
      <dgm:prSet presAssocID="{21C09D28-E177-4A10-831A-31913B211945}" presName="connTx" presStyleLbl="parChTrans1D2" presStyleIdx="3" presStyleCnt="4"/>
      <dgm:spPr/>
      <dgm:t>
        <a:bodyPr/>
        <a:lstStyle/>
        <a:p>
          <a:endParaRPr lang="fr-FR"/>
        </a:p>
      </dgm:t>
    </dgm:pt>
    <dgm:pt modelId="{0BE52AF6-82F3-4E2A-93C3-0C6825E941D2}" type="pres">
      <dgm:prSet presAssocID="{9DE42FCD-984D-4571-9E42-40EA9C54CAB3}" presName="root2" presStyleCnt="0"/>
      <dgm:spPr/>
    </dgm:pt>
    <dgm:pt modelId="{F1DEED43-0FB1-4278-9B9B-5558D5B521E5}" type="pres">
      <dgm:prSet presAssocID="{9DE42FCD-984D-4571-9E42-40EA9C54CAB3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22BEFE8-B7CE-4D6E-A667-DA15115461C9}" type="pres">
      <dgm:prSet presAssocID="{9DE42FCD-984D-4571-9E42-40EA9C54CAB3}" presName="level3hierChild" presStyleCnt="0"/>
      <dgm:spPr/>
    </dgm:pt>
    <dgm:pt modelId="{EBB571C9-24EF-4F8E-8226-69682E32F80D}" type="pres">
      <dgm:prSet presAssocID="{DC0FC2A4-FDE1-493B-BA38-D45758832C6D}" presName="conn2-1" presStyleLbl="parChTrans1D3" presStyleIdx="10" presStyleCnt="12"/>
      <dgm:spPr/>
      <dgm:t>
        <a:bodyPr/>
        <a:lstStyle/>
        <a:p>
          <a:endParaRPr lang="fr-FR"/>
        </a:p>
      </dgm:t>
    </dgm:pt>
    <dgm:pt modelId="{7D12FCB1-9AC9-4661-99FF-A09FFD7C0796}" type="pres">
      <dgm:prSet presAssocID="{DC0FC2A4-FDE1-493B-BA38-D45758832C6D}" presName="connTx" presStyleLbl="parChTrans1D3" presStyleIdx="10" presStyleCnt="12"/>
      <dgm:spPr/>
      <dgm:t>
        <a:bodyPr/>
        <a:lstStyle/>
        <a:p>
          <a:endParaRPr lang="fr-FR"/>
        </a:p>
      </dgm:t>
    </dgm:pt>
    <dgm:pt modelId="{ACEE124B-0D83-424D-A3D9-DB3D0FFE7A32}" type="pres">
      <dgm:prSet presAssocID="{9925C0D5-37F6-4DCF-967E-50F34BFF44C8}" presName="root2" presStyleCnt="0"/>
      <dgm:spPr/>
    </dgm:pt>
    <dgm:pt modelId="{05787035-1CC6-4DE7-A245-EE98AB96CED0}" type="pres">
      <dgm:prSet presAssocID="{9925C0D5-37F6-4DCF-967E-50F34BFF44C8}" presName="LevelTwoTextNode" presStyleLbl="node3" presStyleIdx="10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EE1EA2B-D5AE-4D69-A4CB-EABF6E0430EF}" type="pres">
      <dgm:prSet presAssocID="{9925C0D5-37F6-4DCF-967E-50F34BFF44C8}" presName="level3hierChild" presStyleCnt="0"/>
      <dgm:spPr/>
    </dgm:pt>
    <dgm:pt modelId="{F709CD62-E136-4650-834A-8AE7E7763590}" type="pres">
      <dgm:prSet presAssocID="{FFB06485-7CD6-4417-A693-EA954DDB75D6}" presName="conn2-1" presStyleLbl="parChTrans1D3" presStyleIdx="11" presStyleCnt="12"/>
      <dgm:spPr/>
      <dgm:t>
        <a:bodyPr/>
        <a:lstStyle/>
        <a:p>
          <a:endParaRPr lang="fr-FR"/>
        </a:p>
      </dgm:t>
    </dgm:pt>
    <dgm:pt modelId="{5309C8F4-7A58-413C-90D0-E3024F500D93}" type="pres">
      <dgm:prSet presAssocID="{FFB06485-7CD6-4417-A693-EA954DDB75D6}" presName="connTx" presStyleLbl="parChTrans1D3" presStyleIdx="11" presStyleCnt="12"/>
      <dgm:spPr/>
      <dgm:t>
        <a:bodyPr/>
        <a:lstStyle/>
        <a:p>
          <a:endParaRPr lang="fr-FR"/>
        </a:p>
      </dgm:t>
    </dgm:pt>
    <dgm:pt modelId="{E352DBB7-0CB2-467F-87DA-1F9167BA4CAE}" type="pres">
      <dgm:prSet presAssocID="{84F270CE-0158-4FB1-B40D-10D12E04F45B}" presName="root2" presStyleCnt="0"/>
      <dgm:spPr/>
    </dgm:pt>
    <dgm:pt modelId="{CADB5A4C-635A-42D3-B211-05F0E6C9EFA1}" type="pres">
      <dgm:prSet presAssocID="{84F270CE-0158-4FB1-B40D-10D12E04F45B}" presName="LevelTwoTextNode" presStyleLbl="node3" presStyleIdx="11" presStyleCnt="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6F1BA17-C3CA-452A-9685-7BBF17A3109F}" type="pres">
      <dgm:prSet presAssocID="{84F270CE-0158-4FB1-B40D-10D12E04F45B}" presName="level3hierChild" presStyleCnt="0"/>
      <dgm:spPr/>
    </dgm:pt>
    <dgm:pt modelId="{2659CA4D-D520-4A0B-A52F-028195E1E2BE}" type="pres">
      <dgm:prSet presAssocID="{1364871D-07CC-45F8-83B6-D3B3EFE452FE}" presName="conn2-1" presStyleLbl="parChTrans1D4" presStyleIdx="6" presStyleCnt="8"/>
      <dgm:spPr/>
      <dgm:t>
        <a:bodyPr/>
        <a:lstStyle/>
        <a:p>
          <a:endParaRPr lang="fr-FR"/>
        </a:p>
      </dgm:t>
    </dgm:pt>
    <dgm:pt modelId="{6B561204-3211-4B8F-9AE6-E4E78AA048B1}" type="pres">
      <dgm:prSet presAssocID="{1364871D-07CC-45F8-83B6-D3B3EFE452FE}" presName="connTx" presStyleLbl="parChTrans1D4" presStyleIdx="6" presStyleCnt="8"/>
      <dgm:spPr/>
      <dgm:t>
        <a:bodyPr/>
        <a:lstStyle/>
        <a:p>
          <a:endParaRPr lang="fr-FR"/>
        </a:p>
      </dgm:t>
    </dgm:pt>
    <dgm:pt modelId="{D3326916-08D2-4A22-898F-EA68441A015B}" type="pres">
      <dgm:prSet presAssocID="{EC4879D4-F871-4EA2-B9E3-340EB78097CA}" presName="root2" presStyleCnt="0"/>
      <dgm:spPr/>
    </dgm:pt>
    <dgm:pt modelId="{08EFE6D5-D4F3-47D0-AE12-D10F8349738F}" type="pres">
      <dgm:prSet presAssocID="{EC4879D4-F871-4EA2-B9E3-340EB78097CA}" presName="LevelTwoTextNode" presStyleLbl="node4" presStyleIdx="6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F1CA2E3-1E13-4E30-8401-D640D448B64B}" type="pres">
      <dgm:prSet presAssocID="{EC4879D4-F871-4EA2-B9E3-340EB78097CA}" presName="level3hierChild" presStyleCnt="0"/>
      <dgm:spPr/>
    </dgm:pt>
    <dgm:pt modelId="{5BBCB3CB-7C42-4217-A759-008D218FE30C}" type="pres">
      <dgm:prSet presAssocID="{0B3B3797-882A-49D2-8864-155FEC04A068}" presName="conn2-1" presStyleLbl="parChTrans1D4" presStyleIdx="7" presStyleCnt="8"/>
      <dgm:spPr/>
      <dgm:t>
        <a:bodyPr/>
        <a:lstStyle/>
        <a:p>
          <a:endParaRPr lang="fr-FR"/>
        </a:p>
      </dgm:t>
    </dgm:pt>
    <dgm:pt modelId="{47B6B69F-9529-4247-97DD-AF795B99A182}" type="pres">
      <dgm:prSet presAssocID="{0B3B3797-882A-49D2-8864-155FEC04A068}" presName="connTx" presStyleLbl="parChTrans1D4" presStyleIdx="7" presStyleCnt="8"/>
      <dgm:spPr/>
      <dgm:t>
        <a:bodyPr/>
        <a:lstStyle/>
        <a:p>
          <a:endParaRPr lang="fr-FR"/>
        </a:p>
      </dgm:t>
    </dgm:pt>
    <dgm:pt modelId="{E2B8355B-C5DB-4137-9A4D-AD90077FD954}" type="pres">
      <dgm:prSet presAssocID="{707DD3FE-BB5A-418B-B3C2-C3D1853F95EA}" presName="root2" presStyleCnt="0"/>
      <dgm:spPr/>
    </dgm:pt>
    <dgm:pt modelId="{672417A0-2949-40E9-805F-45841E687446}" type="pres">
      <dgm:prSet presAssocID="{707DD3FE-BB5A-418B-B3C2-C3D1853F95EA}" presName="LevelTwoTextNode" presStyleLbl="node4" presStyleIdx="7" presStyleCnt="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D45034F-120A-4C23-A01F-591E554F22E1}" type="pres">
      <dgm:prSet presAssocID="{707DD3FE-BB5A-418B-B3C2-C3D1853F95EA}" presName="level3hierChild" presStyleCnt="0"/>
      <dgm:spPr/>
    </dgm:pt>
  </dgm:ptLst>
  <dgm:cxnLst>
    <dgm:cxn modelId="{E4E15EFA-FC8B-4D88-ACF9-0997833BFA9F}" type="presOf" srcId="{811D4F31-DE3F-40B2-B855-BC36CD009B7D}" destId="{3673538B-119C-46D5-A28A-8152791ED0F3}" srcOrd="1" destOrd="0" presId="urn:microsoft.com/office/officeart/2005/8/layout/hierarchy2"/>
    <dgm:cxn modelId="{755B4AA6-4972-4357-B06A-D4BEA6CDF8D3}" type="presOf" srcId="{0B3B3797-882A-49D2-8864-155FEC04A068}" destId="{47B6B69F-9529-4247-97DD-AF795B99A182}" srcOrd="1" destOrd="0" presId="urn:microsoft.com/office/officeart/2005/8/layout/hierarchy2"/>
    <dgm:cxn modelId="{9210AE18-0807-425E-928C-C1099545E3CF}" type="presOf" srcId="{A6F1EA95-CCC9-43C7-BA6F-FA181F5D3509}" destId="{3E72EE2B-F814-4311-B029-E7880C825FBB}" srcOrd="0" destOrd="0" presId="urn:microsoft.com/office/officeart/2005/8/layout/hierarchy2"/>
    <dgm:cxn modelId="{8DE0C262-E294-4C56-AF3F-56D724C838D4}" srcId="{9DE42FCD-984D-4571-9E42-40EA9C54CAB3}" destId="{84F270CE-0158-4FB1-B40D-10D12E04F45B}" srcOrd="1" destOrd="0" parTransId="{FFB06485-7CD6-4417-A693-EA954DDB75D6}" sibTransId="{1AD57E4F-AF09-4BBB-BF8F-2D87960156F7}"/>
    <dgm:cxn modelId="{85765D01-14DA-4881-A282-BF371FA3CEDF}" srcId="{E91C4417-99A3-4130-92BA-B287EC57A4F9}" destId="{DBFA571D-7C72-4B1B-BDCF-6297D0B545E7}" srcOrd="3" destOrd="0" parTransId="{DA32F7A7-0D87-4A5B-90A9-89D57C820502}" sibTransId="{C47B67EA-7F21-4EA0-8B13-BBE01B54A5DB}"/>
    <dgm:cxn modelId="{114AFD2F-CA2B-4CA0-9C34-94BC0DEF2479}" srcId="{20993179-85FF-4F35-B80D-D1D3B356271E}" destId="{C5514DD9-EAF6-4182-B2C2-F0CA294BD724}" srcOrd="1" destOrd="0" parTransId="{84652989-D224-424A-AC49-2A20EE44F236}" sibTransId="{9A04546B-F3F7-4AE4-842D-F8A11CE22168}"/>
    <dgm:cxn modelId="{20F89FE2-36BC-46D6-941C-F630B14AEC85}" type="presOf" srcId="{EC4879D4-F871-4EA2-B9E3-340EB78097CA}" destId="{08EFE6D5-D4F3-47D0-AE12-D10F8349738F}" srcOrd="0" destOrd="0" presId="urn:microsoft.com/office/officeart/2005/8/layout/hierarchy2"/>
    <dgm:cxn modelId="{F4921090-86F0-44A0-8C72-D30C40682592}" type="presOf" srcId="{2BB6D1DD-FCC9-4958-B371-744EA5673C2A}" destId="{D6B1DD11-455D-4446-A0A3-17D52E3CB211}" srcOrd="0" destOrd="0" presId="urn:microsoft.com/office/officeart/2005/8/layout/hierarchy2"/>
    <dgm:cxn modelId="{4BB086BC-89C1-482A-848E-4A27A1FEE144}" type="presOf" srcId="{57CAF477-8550-4F5F-BEE2-877F13AD446A}" destId="{40C0D8FA-0D2D-4603-8656-CAF5B12D6361}" srcOrd="0" destOrd="0" presId="urn:microsoft.com/office/officeart/2005/8/layout/hierarchy2"/>
    <dgm:cxn modelId="{71BDD1E0-5B63-492A-BE9C-AE57038427E3}" srcId="{9DE42FCD-984D-4571-9E42-40EA9C54CAB3}" destId="{9925C0D5-37F6-4DCF-967E-50F34BFF44C8}" srcOrd="0" destOrd="0" parTransId="{DC0FC2A4-FDE1-493B-BA38-D45758832C6D}" sibTransId="{C0BD74ED-1215-4F18-A586-FDDC28558E4C}"/>
    <dgm:cxn modelId="{26EB44BE-552E-468B-B2A3-6236D63E284B}" type="presOf" srcId="{DBFA571D-7C72-4B1B-BDCF-6297D0B545E7}" destId="{0CBD79BE-F3B9-411A-B4D8-244C39E734CE}" srcOrd="0" destOrd="0" presId="urn:microsoft.com/office/officeart/2005/8/layout/hierarchy2"/>
    <dgm:cxn modelId="{0095518D-38CE-4B3F-9D72-D009DDF6F6E1}" type="presOf" srcId="{BB9B98CF-A342-4F8A-9C87-EB79D91B5DD7}" destId="{1554202E-7E55-4D54-8427-295081DBE736}" srcOrd="1" destOrd="0" presId="urn:microsoft.com/office/officeart/2005/8/layout/hierarchy2"/>
    <dgm:cxn modelId="{7ACC9E7B-EE95-4FA3-9EE6-79F1B172CEAC}" type="presOf" srcId="{DA32F7A7-0D87-4A5B-90A9-89D57C820502}" destId="{94F0FC56-02A3-440C-8A02-2C78A481D225}" srcOrd="1" destOrd="0" presId="urn:microsoft.com/office/officeart/2005/8/layout/hierarchy2"/>
    <dgm:cxn modelId="{DD95CA09-C4A2-4DC7-9B00-92C22D2135BA}" type="presOf" srcId="{707DD3FE-BB5A-418B-B3C2-C3D1853F95EA}" destId="{672417A0-2949-40E9-805F-45841E687446}" srcOrd="0" destOrd="0" presId="urn:microsoft.com/office/officeart/2005/8/layout/hierarchy2"/>
    <dgm:cxn modelId="{78EA7D74-5F49-4DD5-9D1B-FC139B081655}" type="presOf" srcId="{88C006F6-1E9C-43F4-9710-1DA89488082F}" destId="{F148A9E3-5B0B-488D-BE48-B12B5FC871BF}" srcOrd="0" destOrd="0" presId="urn:microsoft.com/office/officeart/2005/8/layout/hierarchy2"/>
    <dgm:cxn modelId="{94F117F8-80DC-406E-80C1-F8A5A2F48248}" type="presOf" srcId="{45D779AC-9D03-40DB-860D-5A2B40A96924}" destId="{AADE41F9-0C96-4406-8617-5B0A5030EDB8}" srcOrd="0" destOrd="0" presId="urn:microsoft.com/office/officeart/2005/8/layout/hierarchy2"/>
    <dgm:cxn modelId="{20B6C443-C937-4210-B99A-9B89C1D1E299}" type="presOf" srcId="{29F730C0-4D89-4366-BB43-8517DA44495B}" destId="{A798C2D8-8D9B-44F2-B537-48C48414C0B3}" srcOrd="1" destOrd="0" presId="urn:microsoft.com/office/officeart/2005/8/layout/hierarchy2"/>
    <dgm:cxn modelId="{3FE070A6-AE48-46B3-AA26-D8D2D67598B9}" srcId="{E9C2259B-12E6-40F1-BCA9-2485E9B95001}" destId="{F4BCA96C-918E-4F0F-9531-386F43BDC7B3}" srcOrd="1" destOrd="0" parTransId="{95E4F57A-8185-4441-9035-03DEE87AD525}" sibTransId="{003E164C-6A67-4F2A-98A7-05CB5830AFB4}"/>
    <dgm:cxn modelId="{E14EC45C-57F8-4CFA-953E-3CDBE06CF920}" type="presOf" srcId="{B1EC1CE4-56E4-4544-9B5E-FBE0339C9EB0}" destId="{B181E4D2-6D75-4870-B2DD-99C6035FC10C}" srcOrd="0" destOrd="0" presId="urn:microsoft.com/office/officeart/2005/8/layout/hierarchy2"/>
    <dgm:cxn modelId="{0AC631B6-699C-4B7E-9FAF-EE5A5C4272D2}" srcId="{0B783D96-0222-41DB-B07D-968122EB1C2E}" destId="{20993179-85FF-4F35-B80D-D1D3B356271E}" srcOrd="2" destOrd="0" parTransId="{E05CF402-39B5-440C-80C1-2B959E3F12E0}" sibTransId="{B46ECFB0-6E8B-4BFF-92BC-242EC1C98F56}"/>
    <dgm:cxn modelId="{C3E6D877-D895-4AB6-9284-4731BCA03CF7}" srcId="{20993179-85FF-4F35-B80D-D1D3B356271E}" destId="{36C28A9F-9FD8-4904-8357-F7D90E8859F9}" srcOrd="0" destOrd="0" parTransId="{B1EC1CE4-56E4-4544-9B5E-FBE0339C9EB0}" sibTransId="{173536A4-49BB-43B1-9B98-FC7846E87DC9}"/>
    <dgm:cxn modelId="{4B911EDF-1B17-4FB3-A2E3-A2F37B143F1D}" type="presOf" srcId="{DC0FC2A4-FDE1-493B-BA38-D45758832C6D}" destId="{7D12FCB1-9AC9-4661-99FF-A09FFD7C0796}" srcOrd="1" destOrd="0" presId="urn:microsoft.com/office/officeart/2005/8/layout/hierarchy2"/>
    <dgm:cxn modelId="{A63E8CF9-F6AD-4010-B467-CFE5A17ED070}" srcId="{E91C4417-99A3-4130-92BA-B287EC57A4F9}" destId="{E9C2259B-12E6-40F1-BCA9-2485E9B95001}" srcOrd="0" destOrd="0" parTransId="{489648E9-9D09-427F-A797-A559AFC686BA}" sibTransId="{D2E48236-8D75-474C-8633-18D1F41FC5C5}"/>
    <dgm:cxn modelId="{2C1A92BC-3497-487E-A4A4-9EE977E63847}" srcId="{E9C2259B-12E6-40F1-BCA9-2485E9B95001}" destId="{3D364141-BFF9-4A4D-B25E-5D5944644A29}" srcOrd="0" destOrd="0" parTransId="{B551D207-5EFE-4973-B242-958167129D69}" sibTransId="{3E762B93-FF50-4BD9-A8CA-A0C576F2C246}"/>
    <dgm:cxn modelId="{CEAFFB0B-778F-48EA-9108-F2EE5BED74F6}" type="presOf" srcId="{84652989-D224-424A-AC49-2A20EE44F236}" destId="{8373DF8A-D58F-4AF7-86EC-D521D80F3707}" srcOrd="0" destOrd="0" presId="urn:microsoft.com/office/officeart/2005/8/layout/hierarchy2"/>
    <dgm:cxn modelId="{03725750-718D-4E5F-A1F1-D397F91087A4}" srcId="{84F270CE-0158-4FB1-B40D-10D12E04F45B}" destId="{707DD3FE-BB5A-418B-B3C2-C3D1853F95EA}" srcOrd="1" destOrd="0" parTransId="{0B3B3797-882A-49D2-8864-155FEC04A068}" sibTransId="{7AA38F3D-BCF2-46B5-9794-ADFACEFA763B}"/>
    <dgm:cxn modelId="{0D9A8629-6B9D-470B-B266-E460880C724B}" type="presOf" srcId="{B1EC1CE4-56E4-4544-9B5E-FBE0339C9EB0}" destId="{A01008A8-BEDC-4C3F-90B4-F2AF0D50962F}" srcOrd="1" destOrd="0" presId="urn:microsoft.com/office/officeart/2005/8/layout/hierarchy2"/>
    <dgm:cxn modelId="{15F88822-4216-498F-9EA3-2FE5AC6FBCC1}" type="presOf" srcId="{11C5DF77-D3FB-41A7-ABC3-7A9D14A7061F}" destId="{C4ACF0DF-3B1D-499D-BD11-D8AE16474DA9}" srcOrd="0" destOrd="0" presId="urn:microsoft.com/office/officeart/2005/8/layout/hierarchy2"/>
    <dgm:cxn modelId="{0120E0A7-7041-470A-867F-5DC67E90F8D9}" type="presOf" srcId="{57F2FC3D-C07D-4F5B-8330-CB2A3654D57E}" destId="{3E35861F-1044-4249-B600-69C4B5CBC9C4}" srcOrd="0" destOrd="0" presId="urn:microsoft.com/office/officeart/2005/8/layout/hierarchy2"/>
    <dgm:cxn modelId="{900A5591-9A68-486C-9FCD-EEEFBA327372}" srcId="{F980D48B-4AD7-4DCE-A550-48F8C67CB2F3}" destId="{57CAF477-8550-4F5F-BEE2-877F13AD446A}" srcOrd="1" destOrd="0" parTransId="{4FEF1C63-8590-4CD0-8FD9-54FEAB7BD1C5}" sibTransId="{FA90EA37-16FA-4875-8C45-1297A54A11AA}"/>
    <dgm:cxn modelId="{418C1497-DD83-4F40-B99A-7E4437AC7AF6}" type="presOf" srcId="{CF8CD1DB-C9E4-4FB9-BD1B-F05D8321A4DC}" destId="{FD110AA1-11BE-45E0-A4A5-424114283509}" srcOrd="1" destOrd="0" presId="urn:microsoft.com/office/officeart/2005/8/layout/hierarchy2"/>
    <dgm:cxn modelId="{A0BB273A-5E53-4119-B8E4-68D24BE68236}" type="presOf" srcId="{FFB06485-7CD6-4417-A693-EA954DDB75D6}" destId="{F709CD62-E136-4650-834A-8AE7E7763590}" srcOrd="0" destOrd="0" presId="urn:microsoft.com/office/officeart/2005/8/layout/hierarchy2"/>
    <dgm:cxn modelId="{ED2F1125-7E15-4C68-8B0A-716D5CF517AB}" type="presOf" srcId="{4FEF1C63-8590-4CD0-8FD9-54FEAB7BD1C5}" destId="{17B5FC9A-2127-4787-8EC4-440F5CDE8C79}" srcOrd="0" destOrd="0" presId="urn:microsoft.com/office/officeart/2005/8/layout/hierarchy2"/>
    <dgm:cxn modelId="{37125501-19E2-4C0C-8EFC-EC68575AB4B1}" srcId="{F980D48B-4AD7-4DCE-A550-48F8C67CB2F3}" destId="{C8A4E4F2-4CA7-4ECE-BCEF-F1CBE33C5BBB}" srcOrd="0" destOrd="0" parTransId="{811D4F31-DE3F-40B2-B855-BC36CD009B7D}" sibTransId="{1F8370F7-7A84-4099-9CCB-6D4764E740D1}"/>
    <dgm:cxn modelId="{BD28C9C8-32E5-4218-9804-3DB7C4B71104}" type="presOf" srcId="{21C09D28-E177-4A10-831A-31913B211945}" destId="{FD12CD71-E37E-4056-B7BB-186975EB1588}" srcOrd="0" destOrd="0" presId="urn:microsoft.com/office/officeart/2005/8/layout/hierarchy2"/>
    <dgm:cxn modelId="{514040D0-4A5E-4671-A992-9F0F2C327265}" type="presOf" srcId="{E9C2259B-12E6-40F1-BCA9-2485E9B95001}" destId="{18477EA5-80C1-4B14-8101-79DC17F01AA3}" srcOrd="0" destOrd="0" presId="urn:microsoft.com/office/officeart/2005/8/layout/hierarchy2"/>
    <dgm:cxn modelId="{6E6047DD-098C-4FFA-BD8F-8F751528E1EC}" type="presOf" srcId="{29F730C0-4D89-4366-BB43-8517DA44495B}" destId="{6DE4DD94-EE28-4849-B77F-C25F1611450D}" srcOrd="0" destOrd="0" presId="urn:microsoft.com/office/officeart/2005/8/layout/hierarchy2"/>
    <dgm:cxn modelId="{34CE145F-214D-4803-8AA9-05E99C47BF4A}" type="presOf" srcId="{B6EA4CC1-75EB-4994-9DC2-22EE873DC765}" destId="{C0FC5D50-885F-47C9-87A2-F84826ACC78F}" srcOrd="1" destOrd="0" presId="urn:microsoft.com/office/officeart/2005/8/layout/hierarchy2"/>
    <dgm:cxn modelId="{BF85E1B9-DC4E-4590-980C-D5DA03A7642D}" type="presOf" srcId="{84652989-D224-424A-AC49-2A20EE44F236}" destId="{9D7EC595-EFB3-4F8E-AB3D-B6B364055318}" srcOrd="1" destOrd="0" presId="urn:microsoft.com/office/officeart/2005/8/layout/hierarchy2"/>
    <dgm:cxn modelId="{6B4DEDF2-24D4-4007-A607-52B317592D14}" type="presOf" srcId="{E05CDFE3-E26C-40E9-BC7C-15BFB93B9819}" destId="{D85D58E7-ED39-4041-A5C0-7F41F1BD0127}" srcOrd="0" destOrd="0" presId="urn:microsoft.com/office/officeart/2005/8/layout/hierarchy2"/>
    <dgm:cxn modelId="{A54D18EC-A385-4F52-9243-B5C80F1F5B82}" type="presOf" srcId="{95E4F57A-8185-4441-9035-03DEE87AD525}" destId="{FC0BD4F8-1D35-4CA2-B372-4587EC391284}" srcOrd="1" destOrd="0" presId="urn:microsoft.com/office/officeart/2005/8/layout/hierarchy2"/>
    <dgm:cxn modelId="{779EEF90-E67D-45CC-B436-7CDEA0E98D53}" type="presOf" srcId="{DA32F7A7-0D87-4A5B-90A9-89D57C820502}" destId="{2FB43461-463E-4048-860D-ACAF0EE0AB1F}" srcOrd="0" destOrd="0" presId="urn:microsoft.com/office/officeart/2005/8/layout/hierarchy2"/>
    <dgm:cxn modelId="{925230DF-29B7-4734-9F08-B0DC67ADBF22}" type="presOf" srcId="{489648E9-9D09-427F-A797-A559AFC686BA}" destId="{E2601019-3FC4-4817-804D-E4D14AF5DCFD}" srcOrd="1" destOrd="0" presId="urn:microsoft.com/office/officeart/2005/8/layout/hierarchy2"/>
    <dgm:cxn modelId="{ECEED69B-DC91-475A-B207-5A9F38F8F3C4}" srcId="{0B783D96-0222-41DB-B07D-968122EB1C2E}" destId="{5977489D-DD80-4F94-9D0A-8D51A0AA4438}" srcOrd="1" destOrd="0" parTransId="{B6EA4CC1-75EB-4994-9DC2-22EE873DC765}" sibTransId="{56369908-76DE-44F3-A595-220381202424}"/>
    <dgm:cxn modelId="{18447D6E-A72D-4F4A-9AB4-BE69316FF5CF}" type="presOf" srcId="{CF8CD1DB-C9E4-4FB9-BD1B-F05D8321A4DC}" destId="{9144D014-78DB-4F16-B3E9-34553714690C}" srcOrd="0" destOrd="0" presId="urn:microsoft.com/office/officeart/2005/8/layout/hierarchy2"/>
    <dgm:cxn modelId="{50286A2D-D321-4936-9D46-B9D7A7C6B9A0}" srcId="{57F2FC3D-C07D-4F5B-8330-CB2A3654D57E}" destId="{B95A59D7-BAB0-4EF0-89C5-E577ECCC3767}" srcOrd="2" destOrd="0" parTransId="{87EE0D58-64E4-47D2-9622-448F171417D0}" sibTransId="{539E5B64-7C58-4FBC-A0DC-32834500F6CE}"/>
    <dgm:cxn modelId="{BFB3D0C7-D712-44E7-AF61-91F915D6A4F3}" srcId="{84F270CE-0158-4FB1-B40D-10D12E04F45B}" destId="{EC4879D4-F871-4EA2-B9E3-340EB78097CA}" srcOrd="0" destOrd="0" parTransId="{1364871D-07CC-45F8-83B6-D3B3EFE452FE}" sibTransId="{747271AE-AA94-4C33-BCDF-19A581C95986}"/>
    <dgm:cxn modelId="{FEC6E1E9-52FE-4489-8E07-414DEDFC97D7}" type="presOf" srcId="{E625F36D-2677-42D9-83B6-C34136A17167}" destId="{0C9C5E60-EE6D-437C-966C-D70D6D6446D3}" srcOrd="0" destOrd="0" presId="urn:microsoft.com/office/officeart/2005/8/layout/hierarchy2"/>
    <dgm:cxn modelId="{FEE32374-F160-448A-A86F-F5B4E7C0F9B1}" type="presOf" srcId="{3EC31BE5-4BDC-47FB-9E9F-901FC00EF52B}" destId="{DCD1DDD1-675E-46F5-AA3F-99F55A03498C}" srcOrd="1" destOrd="0" presId="urn:microsoft.com/office/officeart/2005/8/layout/hierarchy2"/>
    <dgm:cxn modelId="{0D6883A4-31E9-4437-A361-9ED9FEBEDFAF}" type="presOf" srcId="{1364871D-07CC-45F8-83B6-D3B3EFE452FE}" destId="{6B561204-3211-4B8F-9AE6-E4E78AA048B1}" srcOrd="1" destOrd="0" presId="urn:microsoft.com/office/officeart/2005/8/layout/hierarchy2"/>
    <dgm:cxn modelId="{6B88321A-528F-4636-B573-2E4F5CF9E579}" type="presOf" srcId="{489648E9-9D09-427F-A797-A559AFC686BA}" destId="{84A8280B-997B-453D-AA4F-3336BCEFCFFA}" srcOrd="0" destOrd="0" presId="urn:microsoft.com/office/officeart/2005/8/layout/hierarchy2"/>
    <dgm:cxn modelId="{1F975628-0747-46D0-BC4B-CF4726055E27}" type="presOf" srcId="{3D364141-BFF9-4A4D-B25E-5D5944644A29}" destId="{83C693A0-4EFF-4DBB-BBC0-7111B1437B04}" srcOrd="0" destOrd="0" presId="urn:microsoft.com/office/officeart/2005/8/layout/hierarchy2"/>
    <dgm:cxn modelId="{56DCF961-0E64-43CC-BB44-589C926EFE2A}" type="presOf" srcId="{BB9B98CF-A342-4F8A-9C87-EB79D91B5DD7}" destId="{2F21198E-EE44-4F7B-8B0E-748403E00D3F}" srcOrd="0" destOrd="0" presId="urn:microsoft.com/office/officeart/2005/8/layout/hierarchy2"/>
    <dgm:cxn modelId="{FAD06ED3-764B-4BD5-9F82-DABC7AE76E2C}" type="presOf" srcId="{B551D207-5EFE-4973-B242-958167129D69}" destId="{F1A4FA2D-488A-470D-9A3B-2C01319509B0}" srcOrd="0" destOrd="0" presId="urn:microsoft.com/office/officeart/2005/8/layout/hierarchy2"/>
    <dgm:cxn modelId="{FD24582F-F48E-429D-B061-A2C88F5E3E2A}" srcId="{45D779AC-9D03-40DB-860D-5A2B40A96924}" destId="{0B783D96-0222-41DB-B07D-968122EB1C2E}" srcOrd="1" destOrd="0" parTransId="{E625F36D-2677-42D9-83B6-C34136A17167}" sibTransId="{1A45F87A-CB2A-4BAE-A224-0EF6FA784AE2}"/>
    <dgm:cxn modelId="{6C37B1EE-EB90-4D97-906A-85825C9A1494}" srcId="{45D779AC-9D03-40DB-860D-5A2B40A96924}" destId="{9DE42FCD-984D-4571-9E42-40EA9C54CAB3}" srcOrd="3" destOrd="0" parTransId="{21C09D28-E177-4A10-831A-31913B211945}" sibTransId="{466B1D18-6298-44D3-995F-8B9809A3DFAE}"/>
    <dgm:cxn modelId="{7896C251-8FCD-4781-B266-B0B4D3356DF3}" srcId="{45D779AC-9D03-40DB-860D-5A2B40A96924}" destId="{57F2FC3D-C07D-4F5B-8330-CB2A3654D57E}" srcOrd="2" destOrd="0" parTransId="{11C5DF77-D3FB-41A7-ABC3-7A9D14A7061F}" sibTransId="{3B647B86-2C98-45CA-870B-5BD9D6946C31}"/>
    <dgm:cxn modelId="{59BB44A9-83AA-4ED1-B04D-1FBA9B466C4C}" type="presOf" srcId="{811D4F31-DE3F-40B2-B855-BC36CD009B7D}" destId="{5BF03B14-CC3A-4D08-B7A4-32975C3A573C}" srcOrd="0" destOrd="0" presId="urn:microsoft.com/office/officeart/2005/8/layout/hierarchy2"/>
    <dgm:cxn modelId="{D5498143-F7FF-43D8-9B13-1B80480D8FB5}" srcId="{0B783D96-0222-41DB-B07D-968122EB1C2E}" destId="{DF09591A-D12B-4D33-AD87-1E94E859319C}" srcOrd="0" destOrd="0" parTransId="{29F730C0-4D89-4366-BB43-8517DA44495B}" sibTransId="{028517D4-7BEA-42FF-BB45-B1CB77D35251}"/>
    <dgm:cxn modelId="{3A6C075B-B173-4C25-9006-8F18FCE952C9}" type="presOf" srcId="{E05CF402-39B5-440C-80C1-2B959E3F12E0}" destId="{5CA63CC0-1C9D-4CFF-AB56-2F701394121F}" srcOrd="1" destOrd="0" presId="urn:microsoft.com/office/officeart/2005/8/layout/hierarchy2"/>
    <dgm:cxn modelId="{52372559-CC6C-47F8-AAC1-934AABB3A590}" srcId="{E91C4417-99A3-4130-92BA-B287EC57A4F9}" destId="{2BB6D1DD-FCC9-4958-B371-744EA5673C2A}" srcOrd="1" destOrd="0" parTransId="{A6F1EA95-CCC9-43C7-BA6F-FA181F5D3509}" sibTransId="{2F111057-53FB-41AC-8AE4-ED142CD99E3A}"/>
    <dgm:cxn modelId="{95EE8847-9A9E-467E-8A4A-D0BBC4873C74}" type="presOf" srcId="{4FEF1C63-8590-4CD0-8FD9-54FEAB7BD1C5}" destId="{1EB61681-E5B5-46E3-BDCB-7BCDFB523469}" srcOrd="1" destOrd="0" presId="urn:microsoft.com/office/officeart/2005/8/layout/hierarchy2"/>
    <dgm:cxn modelId="{ED9333C3-B1DD-4B3C-9740-069A11C7B7A0}" type="presOf" srcId="{0B3B3797-882A-49D2-8864-155FEC04A068}" destId="{5BBCB3CB-7C42-4217-A759-008D218FE30C}" srcOrd="0" destOrd="0" presId="urn:microsoft.com/office/officeart/2005/8/layout/hierarchy2"/>
    <dgm:cxn modelId="{28A4046E-6979-4988-85A1-64D453E6A9F4}" type="presOf" srcId="{C5514DD9-EAF6-4182-B2C2-F0CA294BD724}" destId="{BD79EFB3-6B0E-43EE-BB88-2F8A7D4712E6}" srcOrd="0" destOrd="0" presId="urn:microsoft.com/office/officeart/2005/8/layout/hierarchy2"/>
    <dgm:cxn modelId="{044E59CA-3D5E-437A-B78C-C42FD45331B9}" type="presOf" srcId="{B6EA4CC1-75EB-4994-9DC2-22EE873DC765}" destId="{C290705C-DC4A-4814-88E8-735231A9FB22}" srcOrd="0" destOrd="0" presId="urn:microsoft.com/office/officeart/2005/8/layout/hierarchy2"/>
    <dgm:cxn modelId="{D01354B6-F695-43D1-86A1-48739E709DEE}" type="presOf" srcId="{E05CDFE3-E26C-40E9-BC7C-15BFB93B9819}" destId="{0D3E7B7A-2BA3-4A09-B37A-02BE155306C5}" srcOrd="1" destOrd="0" presId="urn:microsoft.com/office/officeart/2005/8/layout/hierarchy2"/>
    <dgm:cxn modelId="{63557104-4A1B-448B-9690-629FA00D4C89}" type="presOf" srcId="{E05CF402-39B5-440C-80C1-2B959E3F12E0}" destId="{7EFEC79F-75AD-4DA0-BCCF-5FD7EBBFA3A5}" srcOrd="0" destOrd="0" presId="urn:microsoft.com/office/officeart/2005/8/layout/hierarchy2"/>
    <dgm:cxn modelId="{AE45D476-0D23-4467-8140-C1B2AEF5CFE8}" type="presOf" srcId="{87EE0D58-64E4-47D2-9622-448F171417D0}" destId="{8325F699-C00B-40C4-B146-132513D4AFDB}" srcOrd="1" destOrd="0" presId="urn:microsoft.com/office/officeart/2005/8/layout/hierarchy2"/>
    <dgm:cxn modelId="{0EF35500-7F1D-4E09-B96D-C97A763A6047}" type="presOf" srcId="{87EE0D58-64E4-47D2-9622-448F171417D0}" destId="{BC671175-05EB-4AB6-BE33-811BF4373FB0}" srcOrd="0" destOrd="0" presId="urn:microsoft.com/office/officeart/2005/8/layout/hierarchy2"/>
    <dgm:cxn modelId="{0E6229DF-9576-40A2-806B-30E1D417AC87}" type="presOf" srcId="{C8A4E4F2-4CA7-4ECE-BCEF-F1CBE33C5BBB}" destId="{9A07749D-5F31-470E-A669-0967AD0F7325}" srcOrd="0" destOrd="0" presId="urn:microsoft.com/office/officeart/2005/8/layout/hierarchy2"/>
    <dgm:cxn modelId="{D7F80C47-1998-4BDD-A4F4-4119F8B2250A}" type="presOf" srcId="{18B0C433-82EA-4C7D-A32A-7B21074EB3BC}" destId="{6AC7A35E-F3DC-441C-8F1E-ECAE515A2B27}" srcOrd="0" destOrd="0" presId="urn:microsoft.com/office/officeart/2005/8/layout/hierarchy2"/>
    <dgm:cxn modelId="{9EDF5DC6-AA8C-473F-A04A-DA7534EF22EA}" type="presOf" srcId="{36C28A9F-9FD8-4904-8357-F7D90E8859F9}" destId="{F2B0F570-C139-48AD-B9D7-00CE40A12CDA}" srcOrd="0" destOrd="0" presId="urn:microsoft.com/office/officeart/2005/8/layout/hierarchy2"/>
    <dgm:cxn modelId="{5CCAE53A-5FC8-470A-8899-841312575FF6}" srcId="{E91C4417-99A3-4130-92BA-B287EC57A4F9}" destId="{F980D48B-4AD7-4DCE-A550-48F8C67CB2F3}" srcOrd="2" destOrd="0" parTransId="{BB9B98CF-A342-4F8A-9C87-EB79D91B5DD7}" sibTransId="{886C624E-2E3E-45C0-B76D-76D57411711D}"/>
    <dgm:cxn modelId="{229085DB-FA2F-4EA4-A508-EB569F4DA4BE}" type="presOf" srcId="{E625F36D-2677-42D9-83B6-C34136A17167}" destId="{DAB23C80-5C44-42CD-BCCA-B88AB27D1479}" srcOrd="1" destOrd="0" presId="urn:microsoft.com/office/officeart/2005/8/layout/hierarchy2"/>
    <dgm:cxn modelId="{7EA38B76-1908-445F-A023-4D48B27165CD}" type="presOf" srcId="{F4BCA96C-918E-4F0F-9531-386F43BDC7B3}" destId="{266B2401-F40A-434D-9575-D7312D374EEB}" srcOrd="0" destOrd="0" presId="urn:microsoft.com/office/officeart/2005/8/layout/hierarchy2"/>
    <dgm:cxn modelId="{4E390717-AF5C-4244-8F35-FA06FC589173}" type="presOf" srcId="{20993179-85FF-4F35-B80D-D1D3B356271E}" destId="{D170427D-405E-4724-A141-49C5F313214E}" srcOrd="0" destOrd="0" presId="urn:microsoft.com/office/officeart/2005/8/layout/hierarchy2"/>
    <dgm:cxn modelId="{1EF25938-C9B6-4BA6-BDCD-9818918C9670}" type="presOf" srcId="{95E4F57A-8185-4441-9035-03DEE87AD525}" destId="{62DE6A3C-E878-4443-959A-5943532F2CE2}" srcOrd="0" destOrd="0" presId="urn:microsoft.com/office/officeart/2005/8/layout/hierarchy2"/>
    <dgm:cxn modelId="{1723A4AA-E905-4453-8458-30373E4D7884}" type="presOf" srcId="{B95A59D7-BAB0-4EF0-89C5-E577ECCC3767}" destId="{EA452821-08A2-4E25-8E72-0EF2851AB720}" srcOrd="0" destOrd="0" presId="urn:microsoft.com/office/officeart/2005/8/layout/hierarchy2"/>
    <dgm:cxn modelId="{3199E656-890F-462D-A537-D04A081E845E}" type="presOf" srcId="{9925C0D5-37F6-4DCF-967E-50F34BFF44C8}" destId="{05787035-1CC6-4DE7-A245-EE98AB96CED0}" srcOrd="0" destOrd="0" presId="urn:microsoft.com/office/officeart/2005/8/layout/hierarchy2"/>
    <dgm:cxn modelId="{357D5E28-5B99-4CD5-890B-25A04D12E9CC}" type="presOf" srcId="{0B783D96-0222-41DB-B07D-968122EB1C2E}" destId="{D2D101FF-0927-49C7-AF0B-4F2992E60883}" srcOrd="0" destOrd="0" presId="urn:microsoft.com/office/officeart/2005/8/layout/hierarchy2"/>
    <dgm:cxn modelId="{FA154BFA-80B0-49BE-93DE-0D009B6F2A8A}" srcId="{45D779AC-9D03-40DB-860D-5A2B40A96924}" destId="{E91C4417-99A3-4130-92BA-B287EC57A4F9}" srcOrd="0" destOrd="0" parTransId="{E05CDFE3-E26C-40E9-BC7C-15BFB93B9819}" sibTransId="{FC0BC0A3-FCD5-4668-AB76-0156AB9938A5}"/>
    <dgm:cxn modelId="{5CC7D463-B4D8-4AF6-B847-D7E210DC92F9}" type="presOf" srcId="{5977489D-DD80-4F94-9D0A-8D51A0AA4438}" destId="{8C9F8F6B-35A4-444E-9F4C-8ECA781646C3}" srcOrd="0" destOrd="0" presId="urn:microsoft.com/office/officeart/2005/8/layout/hierarchy2"/>
    <dgm:cxn modelId="{84F349AC-30E3-4E8E-987C-D8163F4D3EE6}" type="presOf" srcId="{DF09591A-D12B-4D33-AD87-1E94E859319C}" destId="{A0F5C365-6F24-4EDC-89B0-A5FDE4FB1104}" srcOrd="0" destOrd="0" presId="urn:microsoft.com/office/officeart/2005/8/layout/hierarchy2"/>
    <dgm:cxn modelId="{6654EF9B-B3DC-4244-AC8E-CF23E2AF16C2}" type="presOf" srcId="{1364871D-07CC-45F8-83B6-D3B3EFE452FE}" destId="{2659CA4D-D520-4A0B-A52F-028195E1E2BE}" srcOrd="0" destOrd="0" presId="urn:microsoft.com/office/officeart/2005/8/layout/hierarchy2"/>
    <dgm:cxn modelId="{DEC0EAE9-0351-4917-A7A7-5768D168150B}" type="presOf" srcId="{21C09D28-E177-4A10-831A-31913B211945}" destId="{AFF70349-1E0A-4AF4-8048-A1F2A7A766C1}" srcOrd="1" destOrd="0" presId="urn:microsoft.com/office/officeart/2005/8/layout/hierarchy2"/>
    <dgm:cxn modelId="{1E8F955E-AEA5-444D-A4EF-6087517382EA}" srcId="{18B0C433-82EA-4C7D-A32A-7B21074EB3BC}" destId="{45D779AC-9D03-40DB-860D-5A2B40A96924}" srcOrd="0" destOrd="0" parTransId="{AB3F417E-9FAC-4992-A668-4A36A9B0B528}" sibTransId="{0B1E3699-CA70-456A-A06B-47DEF7F6F637}"/>
    <dgm:cxn modelId="{8123249B-63BC-40FB-A85E-A31311EA409B}" type="presOf" srcId="{11C5DF77-D3FB-41A7-ABC3-7A9D14A7061F}" destId="{42D0F86C-C5A9-47DF-8B38-4801F2955E93}" srcOrd="1" destOrd="0" presId="urn:microsoft.com/office/officeart/2005/8/layout/hierarchy2"/>
    <dgm:cxn modelId="{25A2BF17-66FB-4756-898E-C63B8C960701}" type="presOf" srcId="{A6F1EA95-CCC9-43C7-BA6F-FA181F5D3509}" destId="{9FCDDF38-5D5C-45D4-B124-116FA7738043}" srcOrd="1" destOrd="0" presId="urn:microsoft.com/office/officeart/2005/8/layout/hierarchy2"/>
    <dgm:cxn modelId="{8F4D17BA-79ED-4B25-B2F1-8AC9E5F3D7C1}" type="presOf" srcId="{9DE42FCD-984D-4571-9E42-40EA9C54CAB3}" destId="{F1DEED43-0FB1-4278-9B9B-5558D5B521E5}" srcOrd="0" destOrd="0" presId="urn:microsoft.com/office/officeart/2005/8/layout/hierarchy2"/>
    <dgm:cxn modelId="{0F161F40-03B2-43B3-B229-9A99EF7D9DF2}" type="presOf" srcId="{F980D48B-4AD7-4DCE-A550-48F8C67CB2F3}" destId="{B10B6516-6BA1-4031-A24E-63D690D28F7E}" srcOrd="0" destOrd="0" presId="urn:microsoft.com/office/officeart/2005/8/layout/hierarchy2"/>
    <dgm:cxn modelId="{F0928F95-5E57-4433-B77E-0D55B8BD4ABB}" srcId="{57F2FC3D-C07D-4F5B-8330-CB2A3654D57E}" destId="{D3C885A1-9FBD-44C9-A7C6-4A59105E82FC}" srcOrd="0" destOrd="0" parTransId="{CF8CD1DB-C9E4-4FB9-BD1B-F05D8321A4DC}" sibTransId="{DBEFC71F-16A5-4F27-821F-380AEAFBBBCF}"/>
    <dgm:cxn modelId="{B94F0190-3477-407B-99E4-02A6ABBDB921}" type="presOf" srcId="{DC0FC2A4-FDE1-493B-BA38-D45758832C6D}" destId="{EBB571C9-24EF-4F8E-8226-69682E32F80D}" srcOrd="0" destOrd="0" presId="urn:microsoft.com/office/officeart/2005/8/layout/hierarchy2"/>
    <dgm:cxn modelId="{5BFBEB26-F7A9-4551-B98C-67D2C8CA3BBE}" type="presOf" srcId="{FFB06485-7CD6-4417-A693-EA954DDB75D6}" destId="{5309C8F4-7A58-413C-90D0-E3024F500D93}" srcOrd="1" destOrd="0" presId="urn:microsoft.com/office/officeart/2005/8/layout/hierarchy2"/>
    <dgm:cxn modelId="{BB0B8B85-E808-41C5-8A1A-9349EE5F3B47}" type="presOf" srcId="{D3C885A1-9FBD-44C9-A7C6-4A59105E82FC}" destId="{B00C7AAB-829A-47E4-AE39-569787C1C085}" srcOrd="0" destOrd="0" presId="urn:microsoft.com/office/officeart/2005/8/layout/hierarchy2"/>
    <dgm:cxn modelId="{82195107-EBB6-4945-BEB6-86BE2065DF36}" type="presOf" srcId="{B551D207-5EFE-4973-B242-958167129D69}" destId="{0BA5EC92-0DF2-4DAE-8630-CE65DB90E5D3}" srcOrd="1" destOrd="0" presId="urn:microsoft.com/office/officeart/2005/8/layout/hierarchy2"/>
    <dgm:cxn modelId="{0903ACC4-9A84-4AF7-BE4B-98C83F3E7001}" srcId="{57F2FC3D-C07D-4F5B-8330-CB2A3654D57E}" destId="{88C006F6-1E9C-43F4-9710-1DA89488082F}" srcOrd="1" destOrd="0" parTransId="{3EC31BE5-4BDC-47FB-9E9F-901FC00EF52B}" sibTransId="{946EA471-C5ED-4ECB-83AD-6E231C11EB15}"/>
    <dgm:cxn modelId="{66D93B29-DBE3-4426-BAC1-290AC2CFEEAB}" type="presOf" srcId="{84F270CE-0158-4FB1-B40D-10D12E04F45B}" destId="{CADB5A4C-635A-42D3-B211-05F0E6C9EFA1}" srcOrd="0" destOrd="0" presId="urn:microsoft.com/office/officeart/2005/8/layout/hierarchy2"/>
    <dgm:cxn modelId="{984B7D99-A156-4ED6-BDF3-F4A7E8DDB4CD}" type="presOf" srcId="{E91C4417-99A3-4130-92BA-B287EC57A4F9}" destId="{A35A0D76-05A5-42B4-AB9B-D9D46B8F4973}" srcOrd="0" destOrd="0" presId="urn:microsoft.com/office/officeart/2005/8/layout/hierarchy2"/>
    <dgm:cxn modelId="{A134B30C-5FBF-42EF-8748-ECFAE2DA56D9}" type="presOf" srcId="{3EC31BE5-4BDC-47FB-9E9F-901FC00EF52B}" destId="{BEB12FC8-51B9-4E4B-BBEC-295F81D23B67}" srcOrd="0" destOrd="0" presId="urn:microsoft.com/office/officeart/2005/8/layout/hierarchy2"/>
    <dgm:cxn modelId="{7F1A942D-F3EC-4AB0-95E1-BF3CA596E926}" type="presParOf" srcId="{6AC7A35E-F3DC-441C-8F1E-ECAE515A2B27}" destId="{189B3AB8-DC0C-47CD-B2C5-3DC410EBC8F9}" srcOrd="0" destOrd="0" presId="urn:microsoft.com/office/officeart/2005/8/layout/hierarchy2"/>
    <dgm:cxn modelId="{771D2674-1F78-413E-ABC6-7D3FFA9A2FC2}" type="presParOf" srcId="{189B3AB8-DC0C-47CD-B2C5-3DC410EBC8F9}" destId="{AADE41F9-0C96-4406-8617-5B0A5030EDB8}" srcOrd="0" destOrd="0" presId="urn:microsoft.com/office/officeart/2005/8/layout/hierarchy2"/>
    <dgm:cxn modelId="{9FB37D77-C00A-415B-9A80-20D2AD67B507}" type="presParOf" srcId="{189B3AB8-DC0C-47CD-B2C5-3DC410EBC8F9}" destId="{2312E744-49DA-40F2-AC22-8B5D9AA9E0C2}" srcOrd="1" destOrd="0" presId="urn:microsoft.com/office/officeart/2005/8/layout/hierarchy2"/>
    <dgm:cxn modelId="{8AA2DE90-24C2-4A5A-980C-D063BB172EDD}" type="presParOf" srcId="{2312E744-49DA-40F2-AC22-8B5D9AA9E0C2}" destId="{D85D58E7-ED39-4041-A5C0-7F41F1BD0127}" srcOrd="0" destOrd="0" presId="urn:microsoft.com/office/officeart/2005/8/layout/hierarchy2"/>
    <dgm:cxn modelId="{1152A2BB-D896-4AFC-8477-1B25DC86FE62}" type="presParOf" srcId="{D85D58E7-ED39-4041-A5C0-7F41F1BD0127}" destId="{0D3E7B7A-2BA3-4A09-B37A-02BE155306C5}" srcOrd="0" destOrd="0" presId="urn:microsoft.com/office/officeart/2005/8/layout/hierarchy2"/>
    <dgm:cxn modelId="{E54D87AA-D075-4DCB-B8EC-B0914BA99B48}" type="presParOf" srcId="{2312E744-49DA-40F2-AC22-8B5D9AA9E0C2}" destId="{0BE62621-CE2C-4AC0-A014-EDA67B14D304}" srcOrd="1" destOrd="0" presId="urn:microsoft.com/office/officeart/2005/8/layout/hierarchy2"/>
    <dgm:cxn modelId="{C5DCF155-58EE-4781-916B-5D13A7F4E249}" type="presParOf" srcId="{0BE62621-CE2C-4AC0-A014-EDA67B14D304}" destId="{A35A0D76-05A5-42B4-AB9B-D9D46B8F4973}" srcOrd="0" destOrd="0" presId="urn:microsoft.com/office/officeart/2005/8/layout/hierarchy2"/>
    <dgm:cxn modelId="{A2C3A1B1-2AE7-420D-9C3B-D13F1B957146}" type="presParOf" srcId="{0BE62621-CE2C-4AC0-A014-EDA67B14D304}" destId="{5FAAC9FB-433B-4979-AD50-D471DE4CD5DE}" srcOrd="1" destOrd="0" presId="urn:microsoft.com/office/officeart/2005/8/layout/hierarchy2"/>
    <dgm:cxn modelId="{2C28DD6E-4A17-400D-B4E2-9538647E54E5}" type="presParOf" srcId="{5FAAC9FB-433B-4979-AD50-D471DE4CD5DE}" destId="{84A8280B-997B-453D-AA4F-3336BCEFCFFA}" srcOrd="0" destOrd="0" presId="urn:microsoft.com/office/officeart/2005/8/layout/hierarchy2"/>
    <dgm:cxn modelId="{887E69CF-0266-4420-808C-26E3D89E431B}" type="presParOf" srcId="{84A8280B-997B-453D-AA4F-3336BCEFCFFA}" destId="{E2601019-3FC4-4817-804D-E4D14AF5DCFD}" srcOrd="0" destOrd="0" presId="urn:microsoft.com/office/officeart/2005/8/layout/hierarchy2"/>
    <dgm:cxn modelId="{B3EBF671-ADF3-4CDC-9484-97FA11484BBF}" type="presParOf" srcId="{5FAAC9FB-433B-4979-AD50-D471DE4CD5DE}" destId="{BE1E5E53-4511-4FA9-96B9-E23DF751E2FA}" srcOrd="1" destOrd="0" presId="urn:microsoft.com/office/officeart/2005/8/layout/hierarchy2"/>
    <dgm:cxn modelId="{18A3F850-7A76-4CD6-A462-A750807D3799}" type="presParOf" srcId="{BE1E5E53-4511-4FA9-96B9-E23DF751E2FA}" destId="{18477EA5-80C1-4B14-8101-79DC17F01AA3}" srcOrd="0" destOrd="0" presId="urn:microsoft.com/office/officeart/2005/8/layout/hierarchy2"/>
    <dgm:cxn modelId="{6741DF2A-F488-4FE3-8100-B578869922F7}" type="presParOf" srcId="{BE1E5E53-4511-4FA9-96B9-E23DF751E2FA}" destId="{2EF39FE6-02C1-43B6-AD54-8BB10A44DF44}" srcOrd="1" destOrd="0" presId="urn:microsoft.com/office/officeart/2005/8/layout/hierarchy2"/>
    <dgm:cxn modelId="{6916F034-7B8B-4DD5-A39F-B0350CFD785B}" type="presParOf" srcId="{2EF39FE6-02C1-43B6-AD54-8BB10A44DF44}" destId="{F1A4FA2D-488A-470D-9A3B-2C01319509B0}" srcOrd="0" destOrd="0" presId="urn:microsoft.com/office/officeart/2005/8/layout/hierarchy2"/>
    <dgm:cxn modelId="{F46C0BCC-F507-4386-8AAF-F66176DC805C}" type="presParOf" srcId="{F1A4FA2D-488A-470D-9A3B-2C01319509B0}" destId="{0BA5EC92-0DF2-4DAE-8630-CE65DB90E5D3}" srcOrd="0" destOrd="0" presId="urn:microsoft.com/office/officeart/2005/8/layout/hierarchy2"/>
    <dgm:cxn modelId="{AFEE1412-B554-42F5-8742-284DA7DBBAE5}" type="presParOf" srcId="{2EF39FE6-02C1-43B6-AD54-8BB10A44DF44}" destId="{5D34F2B7-3020-48E2-BBB8-CB9122343D5A}" srcOrd="1" destOrd="0" presId="urn:microsoft.com/office/officeart/2005/8/layout/hierarchy2"/>
    <dgm:cxn modelId="{DABE212B-6A0B-4AA2-B862-0292CCB6AFE1}" type="presParOf" srcId="{5D34F2B7-3020-48E2-BBB8-CB9122343D5A}" destId="{83C693A0-4EFF-4DBB-BBC0-7111B1437B04}" srcOrd="0" destOrd="0" presId="urn:microsoft.com/office/officeart/2005/8/layout/hierarchy2"/>
    <dgm:cxn modelId="{36097557-EF26-4356-9B73-1F0C529E1854}" type="presParOf" srcId="{5D34F2B7-3020-48E2-BBB8-CB9122343D5A}" destId="{66C240AB-BBDC-4A17-8697-14FE1EB9B882}" srcOrd="1" destOrd="0" presId="urn:microsoft.com/office/officeart/2005/8/layout/hierarchy2"/>
    <dgm:cxn modelId="{2E26F2D6-0EF5-48E3-AF16-0887B623AB0D}" type="presParOf" srcId="{2EF39FE6-02C1-43B6-AD54-8BB10A44DF44}" destId="{62DE6A3C-E878-4443-959A-5943532F2CE2}" srcOrd="2" destOrd="0" presId="urn:microsoft.com/office/officeart/2005/8/layout/hierarchy2"/>
    <dgm:cxn modelId="{BCD0EE24-39DE-42B8-B2F0-2A3A19631584}" type="presParOf" srcId="{62DE6A3C-E878-4443-959A-5943532F2CE2}" destId="{FC0BD4F8-1D35-4CA2-B372-4587EC391284}" srcOrd="0" destOrd="0" presId="urn:microsoft.com/office/officeart/2005/8/layout/hierarchy2"/>
    <dgm:cxn modelId="{940B31B8-E476-49CF-B5DD-E9CCCB88E1D5}" type="presParOf" srcId="{2EF39FE6-02C1-43B6-AD54-8BB10A44DF44}" destId="{A8C1B192-DF10-4BF5-8585-4A39FCA1504C}" srcOrd="3" destOrd="0" presId="urn:microsoft.com/office/officeart/2005/8/layout/hierarchy2"/>
    <dgm:cxn modelId="{B77F9608-3826-466C-AAA5-68E691FA4D74}" type="presParOf" srcId="{A8C1B192-DF10-4BF5-8585-4A39FCA1504C}" destId="{266B2401-F40A-434D-9575-D7312D374EEB}" srcOrd="0" destOrd="0" presId="urn:microsoft.com/office/officeart/2005/8/layout/hierarchy2"/>
    <dgm:cxn modelId="{C9F3635E-B004-4392-A1C9-D08F66707D61}" type="presParOf" srcId="{A8C1B192-DF10-4BF5-8585-4A39FCA1504C}" destId="{F0627CC4-3BBD-42C0-B21B-D97383ECED4B}" srcOrd="1" destOrd="0" presId="urn:microsoft.com/office/officeart/2005/8/layout/hierarchy2"/>
    <dgm:cxn modelId="{5DF11A97-9426-4E74-84D9-169D149CECB2}" type="presParOf" srcId="{5FAAC9FB-433B-4979-AD50-D471DE4CD5DE}" destId="{3E72EE2B-F814-4311-B029-E7880C825FBB}" srcOrd="2" destOrd="0" presId="urn:microsoft.com/office/officeart/2005/8/layout/hierarchy2"/>
    <dgm:cxn modelId="{6EDFF9CC-2DB4-46CA-BD5A-7394E9FADB3E}" type="presParOf" srcId="{3E72EE2B-F814-4311-B029-E7880C825FBB}" destId="{9FCDDF38-5D5C-45D4-B124-116FA7738043}" srcOrd="0" destOrd="0" presId="urn:microsoft.com/office/officeart/2005/8/layout/hierarchy2"/>
    <dgm:cxn modelId="{2A63216E-C576-4D18-BA9B-70131E6BB8FD}" type="presParOf" srcId="{5FAAC9FB-433B-4979-AD50-D471DE4CD5DE}" destId="{52D28579-4AAC-434F-A906-947294112C6B}" srcOrd="3" destOrd="0" presId="urn:microsoft.com/office/officeart/2005/8/layout/hierarchy2"/>
    <dgm:cxn modelId="{36E3DD65-8B88-44A7-956C-737F8405E39F}" type="presParOf" srcId="{52D28579-4AAC-434F-A906-947294112C6B}" destId="{D6B1DD11-455D-4446-A0A3-17D52E3CB211}" srcOrd="0" destOrd="0" presId="urn:microsoft.com/office/officeart/2005/8/layout/hierarchy2"/>
    <dgm:cxn modelId="{5538E1E0-6C0F-42AD-BEA7-1BAD790AF4C9}" type="presParOf" srcId="{52D28579-4AAC-434F-A906-947294112C6B}" destId="{9E013886-E7CF-4150-BFDF-5A4F2B881D41}" srcOrd="1" destOrd="0" presId="urn:microsoft.com/office/officeart/2005/8/layout/hierarchy2"/>
    <dgm:cxn modelId="{7AD1A5F3-0D11-43A3-9724-FA12BF17D770}" type="presParOf" srcId="{5FAAC9FB-433B-4979-AD50-D471DE4CD5DE}" destId="{2F21198E-EE44-4F7B-8B0E-748403E00D3F}" srcOrd="4" destOrd="0" presId="urn:microsoft.com/office/officeart/2005/8/layout/hierarchy2"/>
    <dgm:cxn modelId="{8E603E02-F9FC-47CF-8C92-CD9977CBF462}" type="presParOf" srcId="{2F21198E-EE44-4F7B-8B0E-748403E00D3F}" destId="{1554202E-7E55-4D54-8427-295081DBE736}" srcOrd="0" destOrd="0" presId="urn:microsoft.com/office/officeart/2005/8/layout/hierarchy2"/>
    <dgm:cxn modelId="{0D7A4465-B4A7-42B5-84E3-DA6C2C3D1497}" type="presParOf" srcId="{5FAAC9FB-433B-4979-AD50-D471DE4CD5DE}" destId="{3C051BAB-5C9B-4F63-84CB-EF035A8EC607}" srcOrd="5" destOrd="0" presId="urn:microsoft.com/office/officeart/2005/8/layout/hierarchy2"/>
    <dgm:cxn modelId="{E93F15A1-1993-4D96-A2D9-116475B59437}" type="presParOf" srcId="{3C051BAB-5C9B-4F63-84CB-EF035A8EC607}" destId="{B10B6516-6BA1-4031-A24E-63D690D28F7E}" srcOrd="0" destOrd="0" presId="urn:microsoft.com/office/officeart/2005/8/layout/hierarchy2"/>
    <dgm:cxn modelId="{C006202D-D4CA-4060-BED1-A0BF288587A6}" type="presParOf" srcId="{3C051BAB-5C9B-4F63-84CB-EF035A8EC607}" destId="{5F191CD6-6D27-4A09-BF62-5B2713CFCDC3}" srcOrd="1" destOrd="0" presId="urn:microsoft.com/office/officeart/2005/8/layout/hierarchy2"/>
    <dgm:cxn modelId="{8A91A350-6B43-457F-A8E8-800FBED57803}" type="presParOf" srcId="{5F191CD6-6D27-4A09-BF62-5B2713CFCDC3}" destId="{5BF03B14-CC3A-4D08-B7A4-32975C3A573C}" srcOrd="0" destOrd="0" presId="urn:microsoft.com/office/officeart/2005/8/layout/hierarchy2"/>
    <dgm:cxn modelId="{DDB22BE4-31B4-454D-B0DC-F09971F8E2A3}" type="presParOf" srcId="{5BF03B14-CC3A-4D08-B7A4-32975C3A573C}" destId="{3673538B-119C-46D5-A28A-8152791ED0F3}" srcOrd="0" destOrd="0" presId="urn:microsoft.com/office/officeart/2005/8/layout/hierarchy2"/>
    <dgm:cxn modelId="{17C23871-AC5E-4541-98FB-896D7D4BF4EE}" type="presParOf" srcId="{5F191CD6-6D27-4A09-BF62-5B2713CFCDC3}" destId="{8A651D5B-0A68-4878-A9ED-5CC763706C3E}" srcOrd="1" destOrd="0" presId="urn:microsoft.com/office/officeart/2005/8/layout/hierarchy2"/>
    <dgm:cxn modelId="{D948EC5A-5BE7-434D-B285-6887A2271549}" type="presParOf" srcId="{8A651D5B-0A68-4878-A9ED-5CC763706C3E}" destId="{9A07749D-5F31-470E-A669-0967AD0F7325}" srcOrd="0" destOrd="0" presId="urn:microsoft.com/office/officeart/2005/8/layout/hierarchy2"/>
    <dgm:cxn modelId="{76F92B63-AEBB-451F-A7DE-0B86D4685605}" type="presParOf" srcId="{8A651D5B-0A68-4878-A9ED-5CC763706C3E}" destId="{EC45C5C2-D269-46BF-8BEC-D91663BF0347}" srcOrd="1" destOrd="0" presId="urn:microsoft.com/office/officeart/2005/8/layout/hierarchy2"/>
    <dgm:cxn modelId="{C6D341A7-9165-42BA-BD0F-0C370731D0C2}" type="presParOf" srcId="{5F191CD6-6D27-4A09-BF62-5B2713CFCDC3}" destId="{17B5FC9A-2127-4787-8EC4-440F5CDE8C79}" srcOrd="2" destOrd="0" presId="urn:microsoft.com/office/officeart/2005/8/layout/hierarchy2"/>
    <dgm:cxn modelId="{1AE54B85-ACA6-4D6B-93BA-41FAD62D524C}" type="presParOf" srcId="{17B5FC9A-2127-4787-8EC4-440F5CDE8C79}" destId="{1EB61681-E5B5-46E3-BDCB-7BCDFB523469}" srcOrd="0" destOrd="0" presId="urn:microsoft.com/office/officeart/2005/8/layout/hierarchy2"/>
    <dgm:cxn modelId="{32D3238E-FAF1-4E30-9550-F63EA1FCF306}" type="presParOf" srcId="{5F191CD6-6D27-4A09-BF62-5B2713CFCDC3}" destId="{3F7BCBF0-8AD2-43BC-B6F2-0FA5C24ADC22}" srcOrd="3" destOrd="0" presId="urn:microsoft.com/office/officeart/2005/8/layout/hierarchy2"/>
    <dgm:cxn modelId="{FBECA827-AE5E-4037-ACAF-F02F251DFE71}" type="presParOf" srcId="{3F7BCBF0-8AD2-43BC-B6F2-0FA5C24ADC22}" destId="{40C0D8FA-0D2D-4603-8656-CAF5B12D6361}" srcOrd="0" destOrd="0" presId="urn:microsoft.com/office/officeart/2005/8/layout/hierarchy2"/>
    <dgm:cxn modelId="{06A4A879-B823-4DD5-B558-FBA4055C06C5}" type="presParOf" srcId="{3F7BCBF0-8AD2-43BC-B6F2-0FA5C24ADC22}" destId="{53B79F86-0803-4C75-9A06-50CC7253DAE8}" srcOrd="1" destOrd="0" presId="urn:microsoft.com/office/officeart/2005/8/layout/hierarchy2"/>
    <dgm:cxn modelId="{29343265-F50E-43D9-86B0-B960BD0B5F6F}" type="presParOf" srcId="{5FAAC9FB-433B-4979-AD50-D471DE4CD5DE}" destId="{2FB43461-463E-4048-860D-ACAF0EE0AB1F}" srcOrd="6" destOrd="0" presId="urn:microsoft.com/office/officeart/2005/8/layout/hierarchy2"/>
    <dgm:cxn modelId="{44735561-2DBD-48C6-AAE9-D226F47AC33A}" type="presParOf" srcId="{2FB43461-463E-4048-860D-ACAF0EE0AB1F}" destId="{94F0FC56-02A3-440C-8A02-2C78A481D225}" srcOrd="0" destOrd="0" presId="urn:microsoft.com/office/officeart/2005/8/layout/hierarchy2"/>
    <dgm:cxn modelId="{165BA367-B3F7-42A7-91AD-D7D95E200DA5}" type="presParOf" srcId="{5FAAC9FB-433B-4979-AD50-D471DE4CD5DE}" destId="{0D559BC2-0C74-4706-A285-80CA4C1CE241}" srcOrd="7" destOrd="0" presId="urn:microsoft.com/office/officeart/2005/8/layout/hierarchy2"/>
    <dgm:cxn modelId="{9743A26B-9F8D-424C-98B4-626F6C5EC918}" type="presParOf" srcId="{0D559BC2-0C74-4706-A285-80CA4C1CE241}" destId="{0CBD79BE-F3B9-411A-B4D8-244C39E734CE}" srcOrd="0" destOrd="0" presId="urn:microsoft.com/office/officeart/2005/8/layout/hierarchy2"/>
    <dgm:cxn modelId="{EF6BDC68-77A0-485B-ADB5-A065BFBAD3C8}" type="presParOf" srcId="{0D559BC2-0C74-4706-A285-80CA4C1CE241}" destId="{9EFD067B-9857-4416-BD3A-62BF7FFB7CEF}" srcOrd="1" destOrd="0" presId="urn:microsoft.com/office/officeart/2005/8/layout/hierarchy2"/>
    <dgm:cxn modelId="{49134CB7-066C-4901-9C96-0A9CA59C182B}" type="presParOf" srcId="{2312E744-49DA-40F2-AC22-8B5D9AA9E0C2}" destId="{0C9C5E60-EE6D-437C-966C-D70D6D6446D3}" srcOrd="2" destOrd="0" presId="urn:microsoft.com/office/officeart/2005/8/layout/hierarchy2"/>
    <dgm:cxn modelId="{F2FC2824-E31E-4893-B898-8523FDB427DF}" type="presParOf" srcId="{0C9C5E60-EE6D-437C-966C-D70D6D6446D3}" destId="{DAB23C80-5C44-42CD-BCCA-B88AB27D1479}" srcOrd="0" destOrd="0" presId="urn:microsoft.com/office/officeart/2005/8/layout/hierarchy2"/>
    <dgm:cxn modelId="{B9235AF4-5ADE-4E4E-9EB4-22013CECA034}" type="presParOf" srcId="{2312E744-49DA-40F2-AC22-8B5D9AA9E0C2}" destId="{AA7FC0B9-9AF2-4D9F-884E-0E1CE74FF22A}" srcOrd="3" destOrd="0" presId="urn:microsoft.com/office/officeart/2005/8/layout/hierarchy2"/>
    <dgm:cxn modelId="{D8536540-08D1-457F-ADDC-8195501F2C3F}" type="presParOf" srcId="{AA7FC0B9-9AF2-4D9F-884E-0E1CE74FF22A}" destId="{D2D101FF-0927-49C7-AF0B-4F2992E60883}" srcOrd="0" destOrd="0" presId="urn:microsoft.com/office/officeart/2005/8/layout/hierarchy2"/>
    <dgm:cxn modelId="{95872FE8-B526-4D09-8B9C-5CF5109324C0}" type="presParOf" srcId="{AA7FC0B9-9AF2-4D9F-884E-0E1CE74FF22A}" destId="{7197FE13-6F8B-487B-B4EE-2CAB2D76405D}" srcOrd="1" destOrd="0" presId="urn:microsoft.com/office/officeart/2005/8/layout/hierarchy2"/>
    <dgm:cxn modelId="{8F309884-AC4A-484B-8687-2244A67D3292}" type="presParOf" srcId="{7197FE13-6F8B-487B-B4EE-2CAB2D76405D}" destId="{6DE4DD94-EE28-4849-B77F-C25F1611450D}" srcOrd="0" destOrd="0" presId="urn:microsoft.com/office/officeart/2005/8/layout/hierarchy2"/>
    <dgm:cxn modelId="{3D412BD2-62D5-4C15-BC85-185D65DB9CAB}" type="presParOf" srcId="{6DE4DD94-EE28-4849-B77F-C25F1611450D}" destId="{A798C2D8-8D9B-44F2-B537-48C48414C0B3}" srcOrd="0" destOrd="0" presId="urn:microsoft.com/office/officeart/2005/8/layout/hierarchy2"/>
    <dgm:cxn modelId="{80B4FE64-82E2-4BBF-9EA2-023802153E23}" type="presParOf" srcId="{7197FE13-6F8B-487B-B4EE-2CAB2D76405D}" destId="{3C579609-67C3-40B3-B1D1-BDB3EF892F5D}" srcOrd="1" destOrd="0" presId="urn:microsoft.com/office/officeart/2005/8/layout/hierarchy2"/>
    <dgm:cxn modelId="{C1E074AA-51D4-40F1-9219-AE58919DA518}" type="presParOf" srcId="{3C579609-67C3-40B3-B1D1-BDB3EF892F5D}" destId="{A0F5C365-6F24-4EDC-89B0-A5FDE4FB1104}" srcOrd="0" destOrd="0" presId="urn:microsoft.com/office/officeart/2005/8/layout/hierarchy2"/>
    <dgm:cxn modelId="{1C240565-0A08-4201-9754-174F6FCCEEC5}" type="presParOf" srcId="{3C579609-67C3-40B3-B1D1-BDB3EF892F5D}" destId="{6665BAE6-4A12-4FDC-BF5A-16FD271D1A88}" srcOrd="1" destOrd="0" presId="urn:microsoft.com/office/officeart/2005/8/layout/hierarchy2"/>
    <dgm:cxn modelId="{BC7805A9-A6CC-4D2E-A377-6F6F14C6CF79}" type="presParOf" srcId="{7197FE13-6F8B-487B-B4EE-2CAB2D76405D}" destId="{C290705C-DC4A-4814-88E8-735231A9FB22}" srcOrd="2" destOrd="0" presId="urn:microsoft.com/office/officeart/2005/8/layout/hierarchy2"/>
    <dgm:cxn modelId="{391410B5-4A0B-4F53-922B-C7845A310888}" type="presParOf" srcId="{C290705C-DC4A-4814-88E8-735231A9FB22}" destId="{C0FC5D50-885F-47C9-87A2-F84826ACC78F}" srcOrd="0" destOrd="0" presId="urn:microsoft.com/office/officeart/2005/8/layout/hierarchy2"/>
    <dgm:cxn modelId="{F33B11F5-6E0C-4533-87DD-B6DD3BA972AC}" type="presParOf" srcId="{7197FE13-6F8B-487B-B4EE-2CAB2D76405D}" destId="{F26C1CB9-DF8B-4F00-A490-D2FA9C85DCDF}" srcOrd="3" destOrd="0" presId="urn:microsoft.com/office/officeart/2005/8/layout/hierarchy2"/>
    <dgm:cxn modelId="{1BC499B8-6ABA-4439-8645-30B7FF50CC87}" type="presParOf" srcId="{F26C1CB9-DF8B-4F00-A490-D2FA9C85DCDF}" destId="{8C9F8F6B-35A4-444E-9F4C-8ECA781646C3}" srcOrd="0" destOrd="0" presId="urn:microsoft.com/office/officeart/2005/8/layout/hierarchy2"/>
    <dgm:cxn modelId="{1622CDB9-DF2E-42DF-8065-EE00F7080350}" type="presParOf" srcId="{F26C1CB9-DF8B-4F00-A490-D2FA9C85DCDF}" destId="{734EA8A2-0352-4D27-9FC4-F9B202924985}" srcOrd="1" destOrd="0" presId="urn:microsoft.com/office/officeart/2005/8/layout/hierarchy2"/>
    <dgm:cxn modelId="{0571E03F-2987-4DE3-A249-06C918C5F8D1}" type="presParOf" srcId="{7197FE13-6F8B-487B-B4EE-2CAB2D76405D}" destId="{7EFEC79F-75AD-4DA0-BCCF-5FD7EBBFA3A5}" srcOrd="4" destOrd="0" presId="urn:microsoft.com/office/officeart/2005/8/layout/hierarchy2"/>
    <dgm:cxn modelId="{E5A7A44E-AC76-4905-A6A2-FEF57BF66ABE}" type="presParOf" srcId="{7EFEC79F-75AD-4DA0-BCCF-5FD7EBBFA3A5}" destId="{5CA63CC0-1C9D-4CFF-AB56-2F701394121F}" srcOrd="0" destOrd="0" presId="urn:microsoft.com/office/officeart/2005/8/layout/hierarchy2"/>
    <dgm:cxn modelId="{2A051937-EE80-4625-AAAE-DEABD7DAA41A}" type="presParOf" srcId="{7197FE13-6F8B-487B-B4EE-2CAB2D76405D}" destId="{CEDD5AAF-DC7C-42BE-A85A-1D6DDDEDAFA3}" srcOrd="5" destOrd="0" presId="urn:microsoft.com/office/officeart/2005/8/layout/hierarchy2"/>
    <dgm:cxn modelId="{AFD662BF-BFD7-4E96-935C-84DC502C9D0F}" type="presParOf" srcId="{CEDD5AAF-DC7C-42BE-A85A-1D6DDDEDAFA3}" destId="{D170427D-405E-4724-A141-49C5F313214E}" srcOrd="0" destOrd="0" presId="urn:microsoft.com/office/officeart/2005/8/layout/hierarchy2"/>
    <dgm:cxn modelId="{7583BBED-A889-4083-BE6A-47B95D316004}" type="presParOf" srcId="{CEDD5AAF-DC7C-42BE-A85A-1D6DDDEDAFA3}" destId="{2336C188-D022-42B1-BEB9-F751826962B5}" srcOrd="1" destOrd="0" presId="urn:microsoft.com/office/officeart/2005/8/layout/hierarchy2"/>
    <dgm:cxn modelId="{80D9264B-6599-4D15-BCEA-E16BD02B426F}" type="presParOf" srcId="{2336C188-D022-42B1-BEB9-F751826962B5}" destId="{B181E4D2-6D75-4870-B2DD-99C6035FC10C}" srcOrd="0" destOrd="0" presId="urn:microsoft.com/office/officeart/2005/8/layout/hierarchy2"/>
    <dgm:cxn modelId="{0692270D-72FC-48F5-97C5-5C123D43A887}" type="presParOf" srcId="{B181E4D2-6D75-4870-B2DD-99C6035FC10C}" destId="{A01008A8-BEDC-4C3F-90B4-F2AF0D50962F}" srcOrd="0" destOrd="0" presId="urn:microsoft.com/office/officeart/2005/8/layout/hierarchy2"/>
    <dgm:cxn modelId="{51F20824-5E99-46AA-94EF-D4A8E9F6BE7A}" type="presParOf" srcId="{2336C188-D022-42B1-BEB9-F751826962B5}" destId="{CE0E7E84-680F-433F-81C1-B5038523A7CB}" srcOrd="1" destOrd="0" presId="urn:microsoft.com/office/officeart/2005/8/layout/hierarchy2"/>
    <dgm:cxn modelId="{21DE932A-FEB2-4846-92CE-FD3CF0DE7EC6}" type="presParOf" srcId="{CE0E7E84-680F-433F-81C1-B5038523A7CB}" destId="{F2B0F570-C139-48AD-B9D7-00CE40A12CDA}" srcOrd="0" destOrd="0" presId="urn:microsoft.com/office/officeart/2005/8/layout/hierarchy2"/>
    <dgm:cxn modelId="{33A94E01-18B7-4605-BCF2-9878208C9DFC}" type="presParOf" srcId="{CE0E7E84-680F-433F-81C1-B5038523A7CB}" destId="{F3296913-4120-4DF8-A20C-B62E852FE8AE}" srcOrd="1" destOrd="0" presId="urn:microsoft.com/office/officeart/2005/8/layout/hierarchy2"/>
    <dgm:cxn modelId="{943FA289-0431-4D33-9A59-92A2C9F26137}" type="presParOf" srcId="{2336C188-D022-42B1-BEB9-F751826962B5}" destId="{8373DF8A-D58F-4AF7-86EC-D521D80F3707}" srcOrd="2" destOrd="0" presId="urn:microsoft.com/office/officeart/2005/8/layout/hierarchy2"/>
    <dgm:cxn modelId="{34719723-C030-4ADA-ACE4-979CB1093B7C}" type="presParOf" srcId="{8373DF8A-D58F-4AF7-86EC-D521D80F3707}" destId="{9D7EC595-EFB3-4F8E-AB3D-B6B364055318}" srcOrd="0" destOrd="0" presId="urn:microsoft.com/office/officeart/2005/8/layout/hierarchy2"/>
    <dgm:cxn modelId="{E844D4FB-D5C1-4D00-977F-6120685F91ED}" type="presParOf" srcId="{2336C188-D022-42B1-BEB9-F751826962B5}" destId="{E3F78960-4D5C-46EF-A294-1B91D8E596CD}" srcOrd="3" destOrd="0" presId="urn:microsoft.com/office/officeart/2005/8/layout/hierarchy2"/>
    <dgm:cxn modelId="{038B57CA-CC05-45AC-8ADC-C839999D7250}" type="presParOf" srcId="{E3F78960-4D5C-46EF-A294-1B91D8E596CD}" destId="{BD79EFB3-6B0E-43EE-BB88-2F8A7D4712E6}" srcOrd="0" destOrd="0" presId="urn:microsoft.com/office/officeart/2005/8/layout/hierarchy2"/>
    <dgm:cxn modelId="{86158EC9-1B18-4935-8B7F-AA383AF396B4}" type="presParOf" srcId="{E3F78960-4D5C-46EF-A294-1B91D8E596CD}" destId="{5DE4C0B9-8492-410E-882B-C27CAC510611}" srcOrd="1" destOrd="0" presId="urn:microsoft.com/office/officeart/2005/8/layout/hierarchy2"/>
    <dgm:cxn modelId="{186A4C6C-6A25-47DA-86B9-DFCFC449CACD}" type="presParOf" srcId="{2312E744-49DA-40F2-AC22-8B5D9AA9E0C2}" destId="{C4ACF0DF-3B1D-499D-BD11-D8AE16474DA9}" srcOrd="4" destOrd="0" presId="urn:microsoft.com/office/officeart/2005/8/layout/hierarchy2"/>
    <dgm:cxn modelId="{68C1322C-4B2B-4F4E-BC33-519634C9C5F2}" type="presParOf" srcId="{C4ACF0DF-3B1D-499D-BD11-D8AE16474DA9}" destId="{42D0F86C-C5A9-47DF-8B38-4801F2955E93}" srcOrd="0" destOrd="0" presId="urn:microsoft.com/office/officeart/2005/8/layout/hierarchy2"/>
    <dgm:cxn modelId="{4C4A8479-9083-4707-AA83-8573364E2A66}" type="presParOf" srcId="{2312E744-49DA-40F2-AC22-8B5D9AA9E0C2}" destId="{56B7BA32-F1CA-4B9D-8ED0-361A5D82AA9F}" srcOrd="5" destOrd="0" presId="urn:microsoft.com/office/officeart/2005/8/layout/hierarchy2"/>
    <dgm:cxn modelId="{B6C5DAC0-F15C-4B0D-A223-C955F00453CB}" type="presParOf" srcId="{56B7BA32-F1CA-4B9D-8ED0-361A5D82AA9F}" destId="{3E35861F-1044-4249-B600-69C4B5CBC9C4}" srcOrd="0" destOrd="0" presId="urn:microsoft.com/office/officeart/2005/8/layout/hierarchy2"/>
    <dgm:cxn modelId="{ED6D1D5F-39BA-4C23-93DC-5ED71A15C1F6}" type="presParOf" srcId="{56B7BA32-F1CA-4B9D-8ED0-361A5D82AA9F}" destId="{D6362A9D-0A52-46F1-BE5E-4A4788C9D534}" srcOrd="1" destOrd="0" presId="urn:microsoft.com/office/officeart/2005/8/layout/hierarchy2"/>
    <dgm:cxn modelId="{D693EB0E-4E83-40F9-AE99-FCC2D00D65D8}" type="presParOf" srcId="{D6362A9D-0A52-46F1-BE5E-4A4788C9D534}" destId="{9144D014-78DB-4F16-B3E9-34553714690C}" srcOrd="0" destOrd="0" presId="urn:microsoft.com/office/officeart/2005/8/layout/hierarchy2"/>
    <dgm:cxn modelId="{2D0DADF8-9A51-4273-A3C6-0485C1AC7DFA}" type="presParOf" srcId="{9144D014-78DB-4F16-B3E9-34553714690C}" destId="{FD110AA1-11BE-45E0-A4A5-424114283509}" srcOrd="0" destOrd="0" presId="urn:microsoft.com/office/officeart/2005/8/layout/hierarchy2"/>
    <dgm:cxn modelId="{21543C32-1165-4893-B079-9DEF564427AB}" type="presParOf" srcId="{D6362A9D-0A52-46F1-BE5E-4A4788C9D534}" destId="{C0CF3FB7-C522-430C-887C-F2D1B9C11FCA}" srcOrd="1" destOrd="0" presId="urn:microsoft.com/office/officeart/2005/8/layout/hierarchy2"/>
    <dgm:cxn modelId="{B9136A81-D55B-4938-B74A-30A7AD20B780}" type="presParOf" srcId="{C0CF3FB7-C522-430C-887C-F2D1B9C11FCA}" destId="{B00C7AAB-829A-47E4-AE39-569787C1C085}" srcOrd="0" destOrd="0" presId="urn:microsoft.com/office/officeart/2005/8/layout/hierarchy2"/>
    <dgm:cxn modelId="{C987A4E0-80BE-4B79-AE48-E7F03267FA77}" type="presParOf" srcId="{C0CF3FB7-C522-430C-887C-F2D1B9C11FCA}" destId="{ADC91112-4E8A-403D-A503-C6025B641E32}" srcOrd="1" destOrd="0" presId="urn:microsoft.com/office/officeart/2005/8/layout/hierarchy2"/>
    <dgm:cxn modelId="{5B7DDB6F-98EF-4C64-AF31-89F22D8A900C}" type="presParOf" srcId="{D6362A9D-0A52-46F1-BE5E-4A4788C9D534}" destId="{BEB12FC8-51B9-4E4B-BBEC-295F81D23B67}" srcOrd="2" destOrd="0" presId="urn:microsoft.com/office/officeart/2005/8/layout/hierarchy2"/>
    <dgm:cxn modelId="{EFE1CB6B-E6A5-484A-83F2-415DA3937F65}" type="presParOf" srcId="{BEB12FC8-51B9-4E4B-BBEC-295F81D23B67}" destId="{DCD1DDD1-675E-46F5-AA3F-99F55A03498C}" srcOrd="0" destOrd="0" presId="urn:microsoft.com/office/officeart/2005/8/layout/hierarchy2"/>
    <dgm:cxn modelId="{D72D30ED-B80D-4875-8BB3-D1875AB1B85E}" type="presParOf" srcId="{D6362A9D-0A52-46F1-BE5E-4A4788C9D534}" destId="{C9BAFD8B-7433-4392-9867-3AAD851A350A}" srcOrd="3" destOrd="0" presId="urn:microsoft.com/office/officeart/2005/8/layout/hierarchy2"/>
    <dgm:cxn modelId="{E2E8FABE-C00C-4851-9637-34F4F154A02B}" type="presParOf" srcId="{C9BAFD8B-7433-4392-9867-3AAD851A350A}" destId="{F148A9E3-5B0B-488D-BE48-B12B5FC871BF}" srcOrd="0" destOrd="0" presId="urn:microsoft.com/office/officeart/2005/8/layout/hierarchy2"/>
    <dgm:cxn modelId="{26498049-84AF-4032-BDB9-69ECA7B0915D}" type="presParOf" srcId="{C9BAFD8B-7433-4392-9867-3AAD851A350A}" destId="{D460FADE-F304-4C2F-8C88-D55AB19B78C9}" srcOrd="1" destOrd="0" presId="urn:microsoft.com/office/officeart/2005/8/layout/hierarchy2"/>
    <dgm:cxn modelId="{5CF5BFC7-0E35-4F4B-970B-EBED246B16D2}" type="presParOf" srcId="{D6362A9D-0A52-46F1-BE5E-4A4788C9D534}" destId="{BC671175-05EB-4AB6-BE33-811BF4373FB0}" srcOrd="4" destOrd="0" presId="urn:microsoft.com/office/officeart/2005/8/layout/hierarchy2"/>
    <dgm:cxn modelId="{D28630AD-A94E-44D2-95E7-9118B74B7180}" type="presParOf" srcId="{BC671175-05EB-4AB6-BE33-811BF4373FB0}" destId="{8325F699-C00B-40C4-B146-132513D4AFDB}" srcOrd="0" destOrd="0" presId="urn:microsoft.com/office/officeart/2005/8/layout/hierarchy2"/>
    <dgm:cxn modelId="{8F5CBF7D-6843-4D52-B552-F743064FFC7B}" type="presParOf" srcId="{D6362A9D-0A52-46F1-BE5E-4A4788C9D534}" destId="{E5B301C7-CA74-4EB6-AFFF-63EFE8FCC2CC}" srcOrd="5" destOrd="0" presId="urn:microsoft.com/office/officeart/2005/8/layout/hierarchy2"/>
    <dgm:cxn modelId="{EE96C739-8E0A-49F5-94E6-F1F68B4E7F58}" type="presParOf" srcId="{E5B301C7-CA74-4EB6-AFFF-63EFE8FCC2CC}" destId="{EA452821-08A2-4E25-8E72-0EF2851AB720}" srcOrd="0" destOrd="0" presId="urn:microsoft.com/office/officeart/2005/8/layout/hierarchy2"/>
    <dgm:cxn modelId="{76B1A802-AF27-48DB-888B-93CF1F4642BE}" type="presParOf" srcId="{E5B301C7-CA74-4EB6-AFFF-63EFE8FCC2CC}" destId="{265E5A5A-F277-47D3-8451-5B79B780ED0C}" srcOrd="1" destOrd="0" presId="urn:microsoft.com/office/officeart/2005/8/layout/hierarchy2"/>
    <dgm:cxn modelId="{A5263DA6-BE7E-486B-979D-A102491EA946}" type="presParOf" srcId="{2312E744-49DA-40F2-AC22-8B5D9AA9E0C2}" destId="{FD12CD71-E37E-4056-B7BB-186975EB1588}" srcOrd="6" destOrd="0" presId="urn:microsoft.com/office/officeart/2005/8/layout/hierarchy2"/>
    <dgm:cxn modelId="{B490F519-7347-4BC9-8CB2-7746FB33D30A}" type="presParOf" srcId="{FD12CD71-E37E-4056-B7BB-186975EB1588}" destId="{AFF70349-1E0A-4AF4-8048-A1F2A7A766C1}" srcOrd="0" destOrd="0" presId="urn:microsoft.com/office/officeart/2005/8/layout/hierarchy2"/>
    <dgm:cxn modelId="{6E7C90BD-9E4A-4E9B-8D7C-90701D1F32FE}" type="presParOf" srcId="{2312E744-49DA-40F2-AC22-8B5D9AA9E0C2}" destId="{0BE52AF6-82F3-4E2A-93C3-0C6825E941D2}" srcOrd="7" destOrd="0" presId="urn:microsoft.com/office/officeart/2005/8/layout/hierarchy2"/>
    <dgm:cxn modelId="{D63EC74D-C2CA-4FE8-A1D7-4C52EA79E786}" type="presParOf" srcId="{0BE52AF6-82F3-4E2A-93C3-0C6825E941D2}" destId="{F1DEED43-0FB1-4278-9B9B-5558D5B521E5}" srcOrd="0" destOrd="0" presId="urn:microsoft.com/office/officeart/2005/8/layout/hierarchy2"/>
    <dgm:cxn modelId="{89487A45-DE67-4257-8952-700433695E17}" type="presParOf" srcId="{0BE52AF6-82F3-4E2A-93C3-0C6825E941D2}" destId="{122BEFE8-B7CE-4D6E-A667-DA15115461C9}" srcOrd="1" destOrd="0" presId="urn:microsoft.com/office/officeart/2005/8/layout/hierarchy2"/>
    <dgm:cxn modelId="{D5277F55-3220-4367-BBFF-FD321D8B4EB6}" type="presParOf" srcId="{122BEFE8-B7CE-4D6E-A667-DA15115461C9}" destId="{EBB571C9-24EF-4F8E-8226-69682E32F80D}" srcOrd="0" destOrd="0" presId="urn:microsoft.com/office/officeart/2005/8/layout/hierarchy2"/>
    <dgm:cxn modelId="{7713ADF4-B489-4C3B-BF35-F62FB265E6F2}" type="presParOf" srcId="{EBB571C9-24EF-4F8E-8226-69682E32F80D}" destId="{7D12FCB1-9AC9-4661-99FF-A09FFD7C0796}" srcOrd="0" destOrd="0" presId="urn:microsoft.com/office/officeart/2005/8/layout/hierarchy2"/>
    <dgm:cxn modelId="{70FA327F-9C76-4EE2-A060-7D71B46A1754}" type="presParOf" srcId="{122BEFE8-B7CE-4D6E-A667-DA15115461C9}" destId="{ACEE124B-0D83-424D-A3D9-DB3D0FFE7A32}" srcOrd="1" destOrd="0" presId="urn:microsoft.com/office/officeart/2005/8/layout/hierarchy2"/>
    <dgm:cxn modelId="{69DEA4B8-3E1D-47BA-A940-83299BEE6499}" type="presParOf" srcId="{ACEE124B-0D83-424D-A3D9-DB3D0FFE7A32}" destId="{05787035-1CC6-4DE7-A245-EE98AB96CED0}" srcOrd="0" destOrd="0" presId="urn:microsoft.com/office/officeart/2005/8/layout/hierarchy2"/>
    <dgm:cxn modelId="{8E9711A1-751E-4A70-A973-23B5298FFF82}" type="presParOf" srcId="{ACEE124B-0D83-424D-A3D9-DB3D0FFE7A32}" destId="{FEE1EA2B-D5AE-4D69-A4CB-EABF6E0430EF}" srcOrd="1" destOrd="0" presId="urn:microsoft.com/office/officeart/2005/8/layout/hierarchy2"/>
    <dgm:cxn modelId="{BF02F5CE-A19E-4642-9F04-4605802954B8}" type="presParOf" srcId="{122BEFE8-B7CE-4D6E-A667-DA15115461C9}" destId="{F709CD62-E136-4650-834A-8AE7E7763590}" srcOrd="2" destOrd="0" presId="urn:microsoft.com/office/officeart/2005/8/layout/hierarchy2"/>
    <dgm:cxn modelId="{0A828DD5-0FBE-4FF3-A0CD-DC917388EA5D}" type="presParOf" srcId="{F709CD62-E136-4650-834A-8AE7E7763590}" destId="{5309C8F4-7A58-413C-90D0-E3024F500D93}" srcOrd="0" destOrd="0" presId="urn:microsoft.com/office/officeart/2005/8/layout/hierarchy2"/>
    <dgm:cxn modelId="{CE9B4F60-EE09-487A-8495-7D854C4307AA}" type="presParOf" srcId="{122BEFE8-B7CE-4D6E-A667-DA15115461C9}" destId="{E352DBB7-0CB2-467F-87DA-1F9167BA4CAE}" srcOrd="3" destOrd="0" presId="urn:microsoft.com/office/officeart/2005/8/layout/hierarchy2"/>
    <dgm:cxn modelId="{EA27B5B8-231E-4993-B692-F0A41CE5C516}" type="presParOf" srcId="{E352DBB7-0CB2-467F-87DA-1F9167BA4CAE}" destId="{CADB5A4C-635A-42D3-B211-05F0E6C9EFA1}" srcOrd="0" destOrd="0" presId="urn:microsoft.com/office/officeart/2005/8/layout/hierarchy2"/>
    <dgm:cxn modelId="{ADB45D27-1794-43EC-8F88-F8F96654091D}" type="presParOf" srcId="{E352DBB7-0CB2-467F-87DA-1F9167BA4CAE}" destId="{E6F1BA17-C3CA-452A-9685-7BBF17A3109F}" srcOrd="1" destOrd="0" presId="urn:microsoft.com/office/officeart/2005/8/layout/hierarchy2"/>
    <dgm:cxn modelId="{5097527A-AE17-4475-8625-0D5B30BA48B1}" type="presParOf" srcId="{E6F1BA17-C3CA-452A-9685-7BBF17A3109F}" destId="{2659CA4D-D520-4A0B-A52F-028195E1E2BE}" srcOrd="0" destOrd="0" presId="urn:microsoft.com/office/officeart/2005/8/layout/hierarchy2"/>
    <dgm:cxn modelId="{B0FF79A1-7E79-4CD8-A9B0-A442D920630C}" type="presParOf" srcId="{2659CA4D-D520-4A0B-A52F-028195E1E2BE}" destId="{6B561204-3211-4B8F-9AE6-E4E78AA048B1}" srcOrd="0" destOrd="0" presId="urn:microsoft.com/office/officeart/2005/8/layout/hierarchy2"/>
    <dgm:cxn modelId="{F368064F-EE57-4657-9DB8-DF0137CE1B02}" type="presParOf" srcId="{E6F1BA17-C3CA-452A-9685-7BBF17A3109F}" destId="{D3326916-08D2-4A22-898F-EA68441A015B}" srcOrd="1" destOrd="0" presId="urn:microsoft.com/office/officeart/2005/8/layout/hierarchy2"/>
    <dgm:cxn modelId="{624CEBAA-B774-4A89-B606-210CC218E842}" type="presParOf" srcId="{D3326916-08D2-4A22-898F-EA68441A015B}" destId="{08EFE6D5-D4F3-47D0-AE12-D10F8349738F}" srcOrd="0" destOrd="0" presId="urn:microsoft.com/office/officeart/2005/8/layout/hierarchy2"/>
    <dgm:cxn modelId="{2DA05B80-19E2-4C50-B2F4-F970001EB82B}" type="presParOf" srcId="{D3326916-08D2-4A22-898F-EA68441A015B}" destId="{BF1CA2E3-1E13-4E30-8401-D640D448B64B}" srcOrd="1" destOrd="0" presId="urn:microsoft.com/office/officeart/2005/8/layout/hierarchy2"/>
    <dgm:cxn modelId="{F2FFE4DA-0099-4985-95D3-F087D7FEB16D}" type="presParOf" srcId="{E6F1BA17-C3CA-452A-9685-7BBF17A3109F}" destId="{5BBCB3CB-7C42-4217-A759-008D218FE30C}" srcOrd="2" destOrd="0" presId="urn:microsoft.com/office/officeart/2005/8/layout/hierarchy2"/>
    <dgm:cxn modelId="{41F48391-D807-4B8D-89EC-B160507C3C62}" type="presParOf" srcId="{5BBCB3CB-7C42-4217-A759-008D218FE30C}" destId="{47B6B69F-9529-4247-97DD-AF795B99A182}" srcOrd="0" destOrd="0" presId="urn:microsoft.com/office/officeart/2005/8/layout/hierarchy2"/>
    <dgm:cxn modelId="{0A0AFFC1-C2C5-434F-88AA-E82ED3D73F7A}" type="presParOf" srcId="{E6F1BA17-C3CA-452A-9685-7BBF17A3109F}" destId="{E2B8355B-C5DB-4137-9A4D-AD90077FD954}" srcOrd="3" destOrd="0" presId="urn:microsoft.com/office/officeart/2005/8/layout/hierarchy2"/>
    <dgm:cxn modelId="{1033412C-5693-41CC-B100-8BE89F2FB47E}" type="presParOf" srcId="{E2B8355B-C5DB-4137-9A4D-AD90077FD954}" destId="{672417A0-2949-40E9-805F-45841E687446}" srcOrd="0" destOrd="0" presId="urn:microsoft.com/office/officeart/2005/8/layout/hierarchy2"/>
    <dgm:cxn modelId="{929BF8B6-AF50-4E8D-A096-6FED8A9FCD12}" type="presParOf" srcId="{E2B8355B-C5DB-4137-9A4D-AD90077FD954}" destId="{1D45034F-120A-4C23-A01F-591E554F22E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DE41F9-0C96-4406-8617-5B0A5030EDB8}">
      <dsp:nvSpPr>
        <dsp:cNvPr id="0" name=""/>
        <dsp:cNvSpPr/>
      </dsp:nvSpPr>
      <dsp:spPr>
        <a:xfrm>
          <a:off x="0" y="3354129"/>
          <a:ext cx="1908262" cy="7802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Varier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Différencier </a:t>
          </a:r>
          <a:endParaRPr lang="fr-FR" sz="1600" kern="1200" dirty="0"/>
        </a:p>
      </dsp:txBody>
      <dsp:txXfrm>
        <a:off x="0" y="3354129"/>
        <a:ext cx="1908262" cy="780234"/>
      </dsp:txXfrm>
    </dsp:sp>
    <dsp:sp modelId="{D85D58E7-ED39-4041-A5C0-7F41F1BD0127}">
      <dsp:nvSpPr>
        <dsp:cNvPr id="0" name=""/>
        <dsp:cNvSpPr/>
      </dsp:nvSpPr>
      <dsp:spPr>
        <a:xfrm rot="17772952">
          <a:off x="1159274" y="2534265"/>
          <a:ext cx="2683361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2683361" y="63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17772952">
        <a:off x="2433871" y="2473492"/>
        <a:ext cx="134168" cy="134168"/>
      </dsp:txXfrm>
    </dsp:sp>
    <dsp:sp modelId="{A35A0D76-05A5-42B4-AB9B-D9D46B8F4973}">
      <dsp:nvSpPr>
        <dsp:cNvPr id="0" name=""/>
        <dsp:cNvSpPr/>
      </dsp:nvSpPr>
      <dsp:spPr>
        <a:xfrm>
          <a:off x="3093648" y="1096457"/>
          <a:ext cx="1926411" cy="480895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Les structures </a:t>
          </a:r>
          <a:endParaRPr lang="fr-FR" sz="1000" kern="1200" dirty="0"/>
        </a:p>
      </dsp:txBody>
      <dsp:txXfrm>
        <a:off x="3093648" y="1096457"/>
        <a:ext cx="1926411" cy="480895"/>
      </dsp:txXfrm>
    </dsp:sp>
    <dsp:sp modelId="{84A8280B-997B-453D-AA4F-3336BCEFCFFA}">
      <dsp:nvSpPr>
        <dsp:cNvPr id="0" name=""/>
        <dsp:cNvSpPr/>
      </dsp:nvSpPr>
      <dsp:spPr>
        <a:xfrm rot="18008147">
          <a:off x="4786494" y="924937"/>
          <a:ext cx="938111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938111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8008147">
        <a:off x="5232097" y="907795"/>
        <a:ext cx="46905" cy="46905"/>
      </dsp:txXfrm>
    </dsp:sp>
    <dsp:sp modelId="{18477EA5-80C1-4B14-8101-79DC17F01AA3}">
      <dsp:nvSpPr>
        <dsp:cNvPr id="0" name=""/>
        <dsp:cNvSpPr/>
      </dsp:nvSpPr>
      <dsp:spPr>
        <a:xfrm>
          <a:off x="5491039" y="285143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Organisation humaine</a:t>
          </a:r>
          <a:endParaRPr lang="fr-FR" sz="1000" kern="1200" dirty="0"/>
        </a:p>
      </dsp:txBody>
      <dsp:txXfrm>
        <a:off x="5491039" y="285143"/>
        <a:ext cx="961791" cy="480895"/>
      </dsp:txXfrm>
    </dsp:sp>
    <dsp:sp modelId="{F1A4FA2D-488A-470D-9A3B-2C01319509B0}">
      <dsp:nvSpPr>
        <dsp:cNvPr id="0" name=""/>
        <dsp:cNvSpPr/>
      </dsp:nvSpPr>
      <dsp:spPr>
        <a:xfrm rot="19457599">
          <a:off x="6408299" y="381022"/>
          <a:ext cx="473780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73780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9457599">
        <a:off x="6633345" y="375489"/>
        <a:ext cx="23689" cy="23689"/>
      </dsp:txXfrm>
    </dsp:sp>
    <dsp:sp modelId="{83C693A0-4EFF-4DBB-BBC0-7111B1437B04}">
      <dsp:nvSpPr>
        <dsp:cNvPr id="0" name=""/>
        <dsp:cNvSpPr/>
      </dsp:nvSpPr>
      <dsp:spPr>
        <a:xfrm>
          <a:off x="6837548" y="8628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Modalités de regroupement</a:t>
          </a:r>
          <a:endParaRPr lang="fr-FR" sz="1000" kern="1200" dirty="0"/>
        </a:p>
      </dsp:txBody>
      <dsp:txXfrm>
        <a:off x="6837548" y="8628"/>
        <a:ext cx="961791" cy="480895"/>
      </dsp:txXfrm>
    </dsp:sp>
    <dsp:sp modelId="{62DE6A3C-E878-4443-959A-5943532F2CE2}">
      <dsp:nvSpPr>
        <dsp:cNvPr id="0" name=""/>
        <dsp:cNvSpPr/>
      </dsp:nvSpPr>
      <dsp:spPr>
        <a:xfrm rot="2142401">
          <a:off x="6408299" y="657537"/>
          <a:ext cx="473780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73780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2142401">
        <a:off x="6633345" y="652004"/>
        <a:ext cx="23689" cy="23689"/>
      </dsp:txXfrm>
    </dsp:sp>
    <dsp:sp modelId="{266B2401-F40A-434D-9575-D7312D374EEB}">
      <dsp:nvSpPr>
        <dsp:cNvPr id="0" name=""/>
        <dsp:cNvSpPr/>
      </dsp:nvSpPr>
      <dsp:spPr>
        <a:xfrm>
          <a:off x="6837548" y="561658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Différents travaux de groupes</a:t>
          </a:r>
          <a:endParaRPr lang="fr-FR" sz="1000" kern="1200" dirty="0"/>
        </a:p>
      </dsp:txBody>
      <dsp:txXfrm>
        <a:off x="6837548" y="561658"/>
        <a:ext cx="961791" cy="480895"/>
      </dsp:txXfrm>
    </dsp:sp>
    <dsp:sp modelId="{3E72EE2B-F814-4311-B029-E7880C825FBB}">
      <dsp:nvSpPr>
        <dsp:cNvPr id="0" name=""/>
        <dsp:cNvSpPr/>
      </dsp:nvSpPr>
      <dsp:spPr>
        <a:xfrm rot="19875584">
          <a:off x="4986973" y="1201452"/>
          <a:ext cx="537152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537152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9875584">
        <a:off x="5242121" y="1194334"/>
        <a:ext cx="26857" cy="26857"/>
      </dsp:txXfrm>
    </dsp:sp>
    <dsp:sp modelId="{D6B1DD11-455D-4446-A0A3-17D52E3CB211}">
      <dsp:nvSpPr>
        <dsp:cNvPr id="0" name=""/>
        <dsp:cNvSpPr/>
      </dsp:nvSpPr>
      <dsp:spPr>
        <a:xfrm>
          <a:off x="5491039" y="838173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Organisation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spatiale</a:t>
          </a:r>
          <a:endParaRPr lang="fr-FR" sz="1000" kern="1200" dirty="0"/>
        </a:p>
      </dsp:txBody>
      <dsp:txXfrm>
        <a:off x="5491039" y="838173"/>
        <a:ext cx="961791" cy="480895"/>
      </dsp:txXfrm>
    </dsp:sp>
    <dsp:sp modelId="{2F21198E-EE44-4F7B-8B0E-748403E00D3F}">
      <dsp:nvSpPr>
        <dsp:cNvPr id="0" name=""/>
        <dsp:cNvSpPr/>
      </dsp:nvSpPr>
      <dsp:spPr>
        <a:xfrm rot="1648859">
          <a:off x="4989349" y="1456187"/>
          <a:ext cx="544336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544336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648859">
        <a:off x="5247909" y="1448890"/>
        <a:ext cx="27216" cy="27216"/>
      </dsp:txXfrm>
    </dsp:sp>
    <dsp:sp modelId="{B10B6516-6BA1-4031-A24E-63D690D28F7E}">
      <dsp:nvSpPr>
        <dsp:cNvPr id="0" name=""/>
        <dsp:cNvSpPr/>
      </dsp:nvSpPr>
      <dsp:spPr>
        <a:xfrm>
          <a:off x="5502975" y="1347644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Organisation temporelle</a:t>
          </a:r>
          <a:endParaRPr lang="fr-FR" sz="1000" kern="1200" dirty="0"/>
        </a:p>
      </dsp:txBody>
      <dsp:txXfrm>
        <a:off x="5502975" y="1347644"/>
        <a:ext cx="961791" cy="480895"/>
      </dsp:txXfrm>
    </dsp:sp>
    <dsp:sp modelId="{5BF03B14-CC3A-4D08-B7A4-32975C3A573C}">
      <dsp:nvSpPr>
        <dsp:cNvPr id="0" name=""/>
        <dsp:cNvSpPr/>
      </dsp:nvSpPr>
      <dsp:spPr>
        <a:xfrm rot="19679892">
          <a:off x="6431366" y="1465303"/>
          <a:ext cx="439583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39583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9679892">
        <a:off x="6640168" y="1460624"/>
        <a:ext cx="21979" cy="21979"/>
      </dsp:txXfrm>
    </dsp:sp>
    <dsp:sp modelId="{9A07749D-5F31-470E-A669-0967AD0F7325}">
      <dsp:nvSpPr>
        <dsp:cNvPr id="0" name=""/>
        <dsp:cNvSpPr/>
      </dsp:nvSpPr>
      <dsp:spPr>
        <a:xfrm>
          <a:off x="6837548" y="1114688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 rythme </a:t>
          </a:r>
          <a:endParaRPr lang="fr-FR" sz="1000" kern="1200" dirty="0"/>
        </a:p>
      </dsp:txBody>
      <dsp:txXfrm>
        <a:off x="6837548" y="1114688"/>
        <a:ext cx="961791" cy="480895"/>
      </dsp:txXfrm>
    </dsp:sp>
    <dsp:sp modelId="{17B5FC9A-2127-4787-8EC4-440F5CDE8C79}">
      <dsp:nvSpPr>
        <dsp:cNvPr id="0" name=""/>
        <dsp:cNvSpPr/>
      </dsp:nvSpPr>
      <dsp:spPr>
        <a:xfrm rot="2114572">
          <a:off x="6419493" y="1724316"/>
          <a:ext cx="494018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94018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2114572">
        <a:off x="6654152" y="1718276"/>
        <a:ext cx="24700" cy="24700"/>
      </dsp:txXfrm>
    </dsp:sp>
    <dsp:sp modelId="{40C0D8FA-0D2D-4603-8656-CAF5B12D6361}">
      <dsp:nvSpPr>
        <dsp:cNvPr id="0" name=""/>
        <dsp:cNvSpPr/>
      </dsp:nvSpPr>
      <dsp:spPr>
        <a:xfrm>
          <a:off x="6868239" y="1632714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Des repères temps </a:t>
          </a:r>
          <a:endParaRPr lang="fr-FR" sz="1000" kern="1200" dirty="0"/>
        </a:p>
      </dsp:txBody>
      <dsp:txXfrm>
        <a:off x="6868239" y="1632714"/>
        <a:ext cx="961791" cy="480895"/>
      </dsp:txXfrm>
    </dsp:sp>
    <dsp:sp modelId="{2FB43461-463E-4048-860D-ACAF0EE0AB1F}">
      <dsp:nvSpPr>
        <dsp:cNvPr id="0" name=""/>
        <dsp:cNvSpPr/>
      </dsp:nvSpPr>
      <dsp:spPr>
        <a:xfrm rot="3656745">
          <a:off x="4770641" y="1754482"/>
          <a:ext cx="969817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969817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3656745">
        <a:off x="5231304" y="1736548"/>
        <a:ext cx="48490" cy="48490"/>
      </dsp:txXfrm>
    </dsp:sp>
    <dsp:sp modelId="{0CBD79BE-F3B9-411A-B4D8-244C39E734CE}">
      <dsp:nvSpPr>
        <dsp:cNvPr id="0" name=""/>
        <dsp:cNvSpPr/>
      </dsp:nvSpPr>
      <dsp:spPr>
        <a:xfrm>
          <a:off x="5491039" y="1944233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L’étayage </a:t>
          </a:r>
          <a:endParaRPr lang="fr-FR" sz="1000" kern="1200" dirty="0"/>
        </a:p>
      </dsp:txBody>
      <dsp:txXfrm>
        <a:off x="5491039" y="1944233"/>
        <a:ext cx="961791" cy="480895"/>
      </dsp:txXfrm>
    </dsp:sp>
    <dsp:sp modelId="{0C9C5E60-EE6D-437C-966C-D70D6D6446D3}">
      <dsp:nvSpPr>
        <dsp:cNvPr id="0" name=""/>
        <dsp:cNvSpPr/>
      </dsp:nvSpPr>
      <dsp:spPr>
        <a:xfrm rot="20422345">
          <a:off x="1869039" y="3511183"/>
          <a:ext cx="1350095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1350095" y="63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20422345">
        <a:off x="2510334" y="3483742"/>
        <a:ext cx="67504" cy="67504"/>
      </dsp:txXfrm>
    </dsp:sp>
    <dsp:sp modelId="{D2D101FF-0927-49C7-AF0B-4F2992E60883}">
      <dsp:nvSpPr>
        <dsp:cNvPr id="0" name=""/>
        <dsp:cNvSpPr/>
      </dsp:nvSpPr>
      <dsp:spPr>
        <a:xfrm>
          <a:off x="3179911" y="3050294"/>
          <a:ext cx="2060610" cy="480895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Les contenus </a:t>
          </a:r>
          <a:endParaRPr lang="fr-FR" sz="1000" kern="1200" dirty="0"/>
        </a:p>
      </dsp:txBody>
      <dsp:txXfrm>
        <a:off x="3179911" y="3050294"/>
        <a:ext cx="2060610" cy="480895"/>
      </dsp:txXfrm>
    </dsp:sp>
    <dsp:sp modelId="{6DE4DD94-EE28-4849-B77F-C25F1611450D}">
      <dsp:nvSpPr>
        <dsp:cNvPr id="0" name=""/>
        <dsp:cNvSpPr/>
      </dsp:nvSpPr>
      <dsp:spPr>
        <a:xfrm rot="18289469">
          <a:off x="5096038" y="3007916"/>
          <a:ext cx="673683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673683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8289469">
        <a:off x="5416038" y="2997385"/>
        <a:ext cx="33684" cy="33684"/>
      </dsp:txXfrm>
    </dsp:sp>
    <dsp:sp modelId="{A0F5C365-6F24-4EDC-89B0-A5FDE4FB1104}">
      <dsp:nvSpPr>
        <dsp:cNvPr id="0" name=""/>
        <dsp:cNvSpPr/>
      </dsp:nvSpPr>
      <dsp:spPr>
        <a:xfrm>
          <a:off x="5625238" y="2497264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 contenu d’enseignement</a:t>
          </a:r>
          <a:endParaRPr lang="fr-FR" sz="1000" kern="1200" dirty="0"/>
        </a:p>
      </dsp:txBody>
      <dsp:txXfrm>
        <a:off x="5625238" y="2497264"/>
        <a:ext cx="961791" cy="480895"/>
      </dsp:txXfrm>
    </dsp:sp>
    <dsp:sp modelId="{C290705C-DC4A-4814-88E8-735231A9FB22}">
      <dsp:nvSpPr>
        <dsp:cNvPr id="0" name=""/>
        <dsp:cNvSpPr/>
      </dsp:nvSpPr>
      <dsp:spPr>
        <a:xfrm>
          <a:off x="5240521" y="3284431"/>
          <a:ext cx="384716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384716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423262" y="3281124"/>
        <a:ext cx="19235" cy="19235"/>
      </dsp:txXfrm>
    </dsp:sp>
    <dsp:sp modelId="{8C9F8F6B-35A4-444E-9F4C-8ECA781646C3}">
      <dsp:nvSpPr>
        <dsp:cNvPr id="0" name=""/>
        <dsp:cNvSpPr/>
      </dsp:nvSpPr>
      <dsp:spPr>
        <a:xfrm>
          <a:off x="5625238" y="3050294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La quantité de travail</a:t>
          </a:r>
          <a:endParaRPr lang="fr-FR" sz="1000" kern="1200" dirty="0"/>
        </a:p>
      </dsp:txBody>
      <dsp:txXfrm>
        <a:off x="5625238" y="3050294"/>
        <a:ext cx="961791" cy="480895"/>
      </dsp:txXfrm>
    </dsp:sp>
    <dsp:sp modelId="{7EFEC79F-75AD-4DA0-BCCF-5FD7EBBFA3A5}">
      <dsp:nvSpPr>
        <dsp:cNvPr id="0" name=""/>
        <dsp:cNvSpPr/>
      </dsp:nvSpPr>
      <dsp:spPr>
        <a:xfrm rot="3310531">
          <a:off x="5096038" y="3560946"/>
          <a:ext cx="673683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673683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3310531">
        <a:off x="5416038" y="3550415"/>
        <a:ext cx="33684" cy="33684"/>
      </dsp:txXfrm>
    </dsp:sp>
    <dsp:sp modelId="{D170427D-405E-4724-A141-49C5F313214E}">
      <dsp:nvSpPr>
        <dsp:cNvPr id="0" name=""/>
        <dsp:cNvSpPr/>
      </dsp:nvSpPr>
      <dsp:spPr>
        <a:xfrm>
          <a:off x="5625238" y="3603324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Les  supports </a:t>
          </a:r>
          <a:endParaRPr lang="fr-FR" sz="1000" kern="1200" dirty="0"/>
        </a:p>
      </dsp:txBody>
      <dsp:txXfrm>
        <a:off x="5625238" y="3603324"/>
        <a:ext cx="961791" cy="480895"/>
      </dsp:txXfrm>
    </dsp:sp>
    <dsp:sp modelId="{B181E4D2-6D75-4870-B2DD-99C6035FC10C}">
      <dsp:nvSpPr>
        <dsp:cNvPr id="0" name=""/>
        <dsp:cNvSpPr/>
      </dsp:nvSpPr>
      <dsp:spPr>
        <a:xfrm rot="19457599">
          <a:off x="6542498" y="3699204"/>
          <a:ext cx="473780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73780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9457599">
        <a:off x="6767544" y="3693670"/>
        <a:ext cx="23689" cy="23689"/>
      </dsp:txXfrm>
    </dsp:sp>
    <dsp:sp modelId="{F2B0F570-C139-48AD-B9D7-00CE40A12CDA}">
      <dsp:nvSpPr>
        <dsp:cNvPr id="0" name=""/>
        <dsp:cNvSpPr/>
      </dsp:nvSpPr>
      <dsp:spPr>
        <a:xfrm>
          <a:off x="6971747" y="3326809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Variés </a:t>
          </a:r>
          <a:endParaRPr lang="fr-FR" sz="1000" kern="1200" dirty="0"/>
        </a:p>
      </dsp:txBody>
      <dsp:txXfrm>
        <a:off x="6971747" y="3326809"/>
        <a:ext cx="961791" cy="480895"/>
      </dsp:txXfrm>
    </dsp:sp>
    <dsp:sp modelId="{8373DF8A-D58F-4AF7-86EC-D521D80F3707}">
      <dsp:nvSpPr>
        <dsp:cNvPr id="0" name=""/>
        <dsp:cNvSpPr/>
      </dsp:nvSpPr>
      <dsp:spPr>
        <a:xfrm rot="2142401">
          <a:off x="6542498" y="3975719"/>
          <a:ext cx="473780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73780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2142401">
        <a:off x="6767544" y="3970185"/>
        <a:ext cx="23689" cy="23689"/>
      </dsp:txXfrm>
    </dsp:sp>
    <dsp:sp modelId="{BD79EFB3-6B0E-43EE-BB88-2F8A7D4712E6}">
      <dsp:nvSpPr>
        <dsp:cNvPr id="0" name=""/>
        <dsp:cNvSpPr/>
      </dsp:nvSpPr>
      <dsp:spPr>
        <a:xfrm>
          <a:off x="6971747" y="3879839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Adapté </a:t>
          </a:r>
          <a:endParaRPr lang="fr-FR" sz="1000" kern="1200" dirty="0"/>
        </a:p>
      </dsp:txBody>
      <dsp:txXfrm>
        <a:off x="6971747" y="3879839"/>
        <a:ext cx="961791" cy="480895"/>
      </dsp:txXfrm>
    </dsp:sp>
    <dsp:sp modelId="{C4ACF0DF-3B1D-499D-BD11-D8AE16474DA9}">
      <dsp:nvSpPr>
        <dsp:cNvPr id="0" name=""/>
        <dsp:cNvSpPr/>
      </dsp:nvSpPr>
      <dsp:spPr>
        <a:xfrm rot="3506581">
          <a:off x="1562268" y="4356473"/>
          <a:ext cx="1451762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1451762" y="63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3506581">
        <a:off x="2251855" y="4326490"/>
        <a:ext cx="72588" cy="72588"/>
      </dsp:txXfrm>
    </dsp:sp>
    <dsp:sp modelId="{3E35861F-1044-4249-B600-69C4B5CBC9C4}">
      <dsp:nvSpPr>
        <dsp:cNvPr id="0" name=""/>
        <dsp:cNvSpPr/>
      </dsp:nvSpPr>
      <dsp:spPr>
        <a:xfrm>
          <a:off x="2668036" y="4740874"/>
          <a:ext cx="2308761" cy="480895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Les processus d’apprentissage </a:t>
          </a:r>
          <a:endParaRPr lang="fr-FR" sz="1000" kern="1200" dirty="0"/>
        </a:p>
      </dsp:txBody>
      <dsp:txXfrm>
        <a:off x="2668036" y="4740874"/>
        <a:ext cx="2308761" cy="480895"/>
      </dsp:txXfrm>
    </dsp:sp>
    <dsp:sp modelId="{9144D014-78DB-4F16-B3E9-34553714690C}">
      <dsp:nvSpPr>
        <dsp:cNvPr id="0" name=""/>
        <dsp:cNvSpPr/>
      </dsp:nvSpPr>
      <dsp:spPr>
        <a:xfrm rot="19613897">
          <a:off x="4889945" y="4682751"/>
          <a:ext cx="1070298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1070298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9613897">
        <a:off x="5398337" y="4662305"/>
        <a:ext cx="53514" cy="53514"/>
      </dsp:txXfrm>
    </dsp:sp>
    <dsp:sp modelId="{B00C7AAB-829A-47E4-AE39-569787C1C085}">
      <dsp:nvSpPr>
        <dsp:cNvPr id="0" name=""/>
        <dsp:cNvSpPr/>
      </dsp:nvSpPr>
      <dsp:spPr>
        <a:xfrm>
          <a:off x="5873390" y="4156355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Les  processus motivationnels</a:t>
          </a:r>
          <a:endParaRPr lang="fr-FR" sz="1000" kern="1200" dirty="0"/>
        </a:p>
      </dsp:txBody>
      <dsp:txXfrm>
        <a:off x="5873390" y="4156355"/>
        <a:ext cx="961791" cy="480895"/>
      </dsp:txXfrm>
    </dsp:sp>
    <dsp:sp modelId="{BEB12FC8-51B9-4E4B-BBEC-295F81D23B67}">
      <dsp:nvSpPr>
        <dsp:cNvPr id="0" name=""/>
        <dsp:cNvSpPr/>
      </dsp:nvSpPr>
      <dsp:spPr>
        <a:xfrm rot="21479313">
          <a:off x="4976522" y="4959266"/>
          <a:ext cx="897144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897144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21479313">
        <a:off x="5402666" y="4943149"/>
        <a:ext cx="44857" cy="44857"/>
      </dsp:txXfrm>
    </dsp:sp>
    <dsp:sp modelId="{F148A9E3-5B0B-488D-BE48-B12B5FC871BF}">
      <dsp:nvSpPr>
        <dsp:cNvPr id="0" name=""/>
        <dsp:cNvSpPr/>
      </dsp:nvSpPr>
      <dsp:spPr>
        <a:xfrm>
          <a:off x="5873390" y="4709385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Les démarches d’apprentissage</a:t>
          </a:r>
          <a:endParaRPr lang="fr-FR" sz="1000" kern="1200" dirty="0"/>
        </a:p>
      </dsp:txBody>
      <dsp:txXfrm>
        <a:off x="5873390" y="4709385"/>
        <a:ext cx="961791" cy="480895"/>
      </dsp:txXfrm>
    </dsp:sp>
    <dsp:sp modelId="{BC671175-05EB-4AB6-BE33-811BF4373FB0}">
      <dsp:nvSpPr>
        <dsp:cNvPr id="0" name=""/>
        <dsp:cNvSpPr/>
      </dsp:nvSpPr>
      <dsp:spPr>
        <a:xfrm rot="1811176">
          <a:off x="4906470" y="5235781"/>
          <a:ext cx="1037247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1037247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811176">
        <a:off x="5399163" y="5216161"/>
        <a:ext cx="51862" cy="51862"/>
      </dsp:txXfrm>
    </dsp:sp>
    <dsp:sp modelId="{EA452821-08A2-4E25-8E72-0EF2851AB720}">
      <dsp:nvSpPr>
        <dsp:cNvPr id="0" name=""/>
        <dsp:cNvSpPr/>
      </dsp:nvSpPr>
      <dsp:spPr>
        <a:xfrm>
          <a:off x="5873390" y="5262415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Les entrées affectives</a:t>
          </a:r>
          <a:endParaRPr lang="fr-FR" sz="1000" kern="1200" dirty="0"/>
        </a:p>
      </dsp:txBody>
      <dsp:txXfrm>
        <a:off x="5873390" y="5262415"/>
        <a:ext cx="961791" cy="480895"/>
      </dsp:txXfrm>
    </dsp:sp>
    <dsp:sp modelId="{FD12CD71-E37E-4056-B7BB-186975EB1588}">
      <dsp:nvSpPr>
        <dsp:cNvPr id="0" name=""/>
        <dsp:cNvSpPr/>
      </dsp:nvSpPr>
      <dsp:spPr>
        <a:xfrm rot="3671074">
          <a:off x="1224920" y="4893759"/>
          <a:ext cx="2638333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2638333" y="63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3671074">
        <a:off x="2478128" y="4834111"/>
        <a:ext cx="131916" cy="131916"/>
      </dsp:txXfrm>
    </dsp:sp>
    <dsp:sp modelId="{F1DEED43-0FB1-4278-9B9B-5558D5B521E5}">
      <dsp:nvSpPr>
        <dsp:cNvPr id="0" name=""/>
        <dsp:cNvSpPr/>
      </dsp:nvSpPr>
      <dsp:spPr>
        <a:xfrm>
          <a:off x="3179911" y="5815445"/>
          <a:ext cx="961791" cy="480895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Les productions </a:t>
          </a:r>
          <a:endParaRPr lang="fr-FR" sz="1000" kern="1200" dirty="0"/>
        </a:p>
      </dsp:txBody>
      <dsp:txXfrm>
        <a:off x="3179911" y="5815445"/>
        <a:ext cx="961791" cy="480895"/>
      </dsp:txXfrm>
    </dsp:sp>
    <dsp:sp modelId="{EBB571C9-24EF-4F8E-8226-69682E32F80D}">
      <dsp:nvSpPr>
        <dsp:cNvPr id="0" name=""/>
        <dsp:cNvSpPr/>
      </dsp:nvSpPr>
      <dsp:spPr>
        <a:xfrm rot="19457599">
          <a:off x="4097172" y="5911325"/>
          <a:ext cx="473780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73780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9457599">
        <a:off x="4322217" y="5905791"/>
        <a:ext cx="23689" cy="23689"/>
      </dsp:txXfrm>
    </dsp:sp>
    <dsp:sp modelId="{05787035-1CC6-4DE7-A245-EE98AB96CED0}">
      <dsp:nvSpPr>
        <dsp:cNvPr id="0" name=""/>
        <dsp:cNvSpPr/>
      </dsp:nvSpPr>
      <dsp:spPr>
        <a:xfrm>
          <a:off x="4526420" y="5538930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La nature </a:t>
          </a:r>
          <a:endParaRPr lang="fr-FR" sz="1000" kern="1200" dirty="0"/>
        </a:p>
      </dsp:txBody>
      <dsp:txXfrm>
        <a:off x="4526420" y="5538930"/>
        <a:ext cx="961791" cy="480895"/>
      </dsp:txXfrm>
    </dsp:sp>
    <dsp:sp modelId="{F709CD62-E136-4650-834A-8AE7E7763590}">
      <dsp:nvSpPr>
        <dsp:cNvPr id="0" name=""/>
        <dsp:cNvSpPr/>
      </dsp:nvSpPr>
      <dsp:spPr>
        <a:xfrm rot="2142401">
          <a:off x="4097172" y="6187840"/>
          <a:ext cx="473780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73780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2142401">
        <a:off x="4322217" y="6182306"/>
        <a:ext cx="23689" cy="23689"/>
      </dsp:txXfrm>
    </dsp:sp>
    <dsp:sp modelId="{CADB5A4C-635A-42D3-B211-05F0E6C9EFA1}">
      <dsp:nvSpPr>
        <dsp:cNvPr id="0" name=""/>
        <dsp:cNvSpPr/>
      </dsp:nvSpPr>
      <dsp:spPr>
        <a:xfrm>
          <a:off x="4526420" y="6091960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Les modalités</a:t>
          </a:r>
          <a:endParaRPr lang="fr-FR" sz="1000" kern="1200" dirty="0"/>
        </a:p>
      </dsp:txBody>
      <dsp:txXfrm>
        <a:off x="4526420" y="6091960"/>
        <a:ext cx="961791" cy="480895"/>
      </dsp:txXfrm>
    </dsp:sp>
    <dsp:sp modelId="{2659CA4D-D520-4A0B-A52F-028195E1E2BE}">
      <dsp:nvSpPr>
        <dsp:cNvPr id="0" name=""/>
        <dsp:cNvSpPr/>
      </dsp:nvSpPr>
      <dsp:spPr>
        <a:xfrm rot="19457599">
          <a:off x="5443680" y="6187840"/>
          <a:ext cx="473780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73780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9457599">
        <a:off x="5668726" y="6182306"/>
        <a:ext cx="23689" cy="23689"/>
      </dsp:txXfrm>
    </dsp:sp>
    <dsp:sp modelId="{08EFE6D5-D4F3-47D0-AE12-D10F8349738F}">
      <dsp:nvSpPr>
        <dsp:cNvPr id="0" name=""/>
        <dsp:cNvSpPr/>
      </dsp:nvSpPr>
      <dsp:spPr>
        <a:xfrm>
          <a:off x="5872928" y="5815445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Matérielles </a:t>
          </a:r>
          <a:endParaRPr lang="fr-FR" sz="1000" kern="1200" dirty="0"/>
        </a:p>
      </dsp:txBody>
      <dsp:txXfrm>
        <a:off x="5872928" y="5815445"/>
        <a:ext cx="961791" cy="480895"/>
      </dsp:txXfrm>
    </dsp:sp>
    <dsp:sp modelId="{5BBCB3CB-7C42-4217-A759-008D218FE30C}">
      <dsp:nvSpPr>
        <dsp:cNvPr id="0" name=""/>
        <dsp:cNvSpPr/>
      </dsp:nvSpPr>
      <dsp:spPr>
        <a:xfrm rot="2142401">
          <a:off x="5443680" y="6464355"/>
          <a:ext cx="473780" cy="12621"/>
        </a:xfrm>
        <a:custGeom>
          <a:avLst/>
          <a:gdLst/>
          <a:ahLst/>
          <a:cxnLst/>
          <a:rect l="0" t="0" r="0" b="0"/>
          <a:pathLst>
            <a:path>
              <a:moveTo>
                <a:pt x="0" y="6310"/>
              </a:moveTo>
              <a:lnTo>
                <a:pt x="473780" y="63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2142401">
        <a:off x="5668726" y="6458821"/>
        <a:ext cx="23689" cy="23689"/>
      </dsp:txXfrm>
    </dsp:sp>
    <dsp:sp modelId="{672417A0-2949-40E9-805F-45841E687446}">
      <dsp:nvSpPr>
        <dsp:cNvPr id="0" name=""/>
        <dsp:cNvSpPr/>
      </dsp:nvSpPr>
      <dsp:spPr>
        <a:xfrm>
          <a:off x="5872928" y="6368476"/>
          <a:ext cx="961791" cy="4808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La complexité de la tâche</a:t>
          </a:r>
          <a:endParaRPr lang="fr-FR" sz="1000" kern="1200" dirty="0"/>
        </a:p>
      </dsp:txBody>
      <dsp:txXfrm>
        <a:off x="5872928" y="6368476"/>
        <a:ext cx="961791" cy="4808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52B23-316E-408B-B8FD-A12C3222C39C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34876-2CA6-4872-A4C2-EBA58E54B9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Benoit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34876-2CA6-4872-A4C2-EBA58E54B9E5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Lecture braille, langage des signes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9F223-CF9A-4D7E-AC23-D89E65D3AA0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A06841-982B-4D21-9083-2FC16CA1D1AF}" type="datetimeFigureOut">
              <a:rPr lang="fr-FR" smtClean="0"/>
              <a:pPr/>
              <a:t>03/07/2017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0D0082-EC66-4BC3-9243-7140D82DF429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alberta.ca/francais/admin/appuyereleves/appuis/differentiated/" TargetMode="External"/><Relationship Id="rId2" Type="http://schemas.openxmlformats.org/officeDocument/2006/relationships/hyperlink" Target="http://meirieu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airn.info/editeur.php?ID_EDITEUR=INSHEA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tags" Target="../tags/tag17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12" Type="http://schemas.openxmlformats.org/officeDocument/2006/relationships/tags" Target="../tags/tag16.xml"/><Relationship Id="rId2" Type="http://schemas.openxmlformats.org/officeDocument/2006/relationships/tags" Target="../tags/tag6.xml"/><Relationship Id="rId16" Type="http://schemas.openxmlformats.org/officeDocument/2006/relationships/image" Target="../media/image2.jpeg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5" Type="http://schemas.openxmlformats.org/officeDocument/2006/relationships/tags" Target="../tags/tag9.xml"/><Relationship Id="rId15" Type="http://schemas.openxmlformats.org/officeDocument/2006/relationships/notesSlide" Target="../notesSlides/notesSlide2.xml"/><Relationship Id="rId10" Type="http://schemas.openxmlformats.org/officeDocument/2006/relationships/tags" Target="../tags/tag14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7772400" cy="33364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>La </a:t>
            </a:r>
            <a:r>
              <a:rPr lang="fr-FR" dirty="0" smtClean="0"/>
              <a:t>différenciation pédagogique pour répondre aux besoins éducatifs particuliers </a:t>
            </a:r>
            <a:r>
              <a:rPr lang="fr-FR" smtClean="0"/>
              <a:t>de chacun</a:t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D’autres exemples…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Besoin d’attention pour se mettre au travail</a:t>
            </a:r>
          </a:p>
          <a:p>
            <a:r>
              <a:rPr lang="fr-FR" dirty="0" smtClean="0"/>
              <a:t>Besoin d’être seul pour apprendre </a:t>
            </a:r>
          </a:p>
          <a:p>
            <a:r>
              <a:rPr lang="fr-FR" dirty="0" smtClean="0"/>
              <a:t>Besoin d’écrire pour fixer sa mémoire</a:t>
            </a:r>
          </a:p>
          <a:p>
            <a:r>
              <a:rPr lang="fr-FR" dirty="0" smtClean="0"/>
              <a:t>Besoin d’entendre pour fixer sa mémoire</a:t>
            </a:r>
          </a:p>
          <a:p>
            <a:r>
              <a:rPr lang="fr-FR" dirty="0" smtClean="0"/>
              <a:t>Besoin d’apprendre des notions nouvelles pour se mettre au travail</a:t>
            </a:r>
          </a:p>
          <a:p>
            <a:r>
              <a:rPr lang="fr-FR" dirty="0" smtClean="0"/>
              <a:t>Besoin que l’on contrôle son travail </a:t>
            </a:r>
          </a:p>
          <a:p>
            <a:r>
              <a:rPr lang="fr-FR" dirty="0" smtClean="0"/>
              <a:t>Besoin de savoir à quoi sert l’apprentissage, de concret</a:t>
            </a:r>
          </a:p>
          <a:p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Des besoins différents  car des </a:t>
            </a:r>
            <a:r>
              <a:rPr lang="fr-FR" dirty="0" smtClean="0">
                <a:solidFill>
                  <a:srgbClr val="FF0000"/>
                </a:solidFill>
                <a:hlinkClick r:id="rId2" action="ppaction://hlinksldjump"/>
              </a:rPr>
              <a:t>profils d’apprentissage différents …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fr-FR" dirty="0" smtClean="0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D’autres exemples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Besoin de présentations verbales pour retenir </a:t>
            </a:r>
          </a:p>
          <a:p>
            <a:r>
              <a:rPr lang="fr-FR" dirty="0" smtClean="0"/>
              <a:t>Besoin de présentations logiques pour apprendre</a:t>
            </a:r>
          </a:p>
          <a:p>
            <a:r>
              <a:rPr lang="fr-FR" dirty="0" smtClean="0"/>
              <a:t>Besoin de travailler en musique pour avoir l’impression de travailler dans le calme</a:t>
            </a:r>
          </a:p>
          <a:p>
            <a:r>
              <a:rPr lang="fr-FR" dirty="0" smtClean="0"/>
              <a:t>Besoin d’avoir recours au dessin pour prendre des notes</a:t>
            </a:r>
          </a:p>
          <a:p>
            <a:r>
              <a:rPr lang="fr-FR" dirty="0" smtClean="0"/>
              <a:t>Besoin de faire des classements pour apprendre</a:t>
            </a:r>
          </a:p>
          <a:p>
            <a:endParaRPr lang="fr-FR" dirty="0" smtClean="0"/>
          </a:p>
          <a:p>
            <a:r>
              <a:rPr lang="fr-FR" dirty="0" smtClean="0"/>
              <a:t>Des besoins différents car des </a:t>
            </a:r>
            <a:r>
              <a:rPr lang="fr-FR" dirty="0" smtClean="0">
                <a:hlinkClick r:id="rId2" action="ppaction://hlinksldjump"/>
              </a:rPr>
              <a:t>intelligences différentes 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pédagogie différenciée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La pédagogie différenciée est une démarche qui consiste à mettre en œuvre  un ensemble diversifié de moyens et de procédures d’enseignement et d’apprentissage afin de permettre à des élèves d’âges, d’aptitudes, de compétences et de savoir-faire hétérogènes, d’atteindre par des voies différentes, des objectifs communs et ultérieurement, la réussite éducative.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Différencier la pédagogie veut dire ne pas apporter les mêmes réponses pédagogiques ou didactiques à tous les apprenants d’un même groupe classe, confrontés pourtant aux mêmes apprentissages, ayant pourtant le même programme à s’approprier, dans le même laps de temps.</a:t>
            </a:r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différenciation pédagogique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pratique de la différenciation pédagogique consiste à organiser la classe  de manière à permettre à chaque élève d'apprendre dans les conditions qui lui conviennent le mieux. </a:t>
            </a:r>
          </a:p>
          <a:p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Différencier la pédagogie, c'est donc mettre en place dans une classe ou dans une école des dispositifs de traitement des difficultés des élèves pour faciliter l'atteinte des objectifs de l'enseignement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Différencier, adapter, varier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sz="4400" dirty="0" smtClean="0">
                <a:solidFill>
                  <a:schemeClr val="accent6">
                    <a:lumMod val="75000"/>
                  </a:schemeClr>
                </a:solidFill>
              </a:rPr>
              <a:t>Oui mais comment ?</a:t>
            </a:r>
            <a:endParaRPr lang="fr-FR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4294967295"/>
          </p:nvPr>
        </p:nvGraphicFramePr>
        <p:xfrm>
          <a:off x="323528" y="0"/>
          <a:ext cx="882047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DE41F9-0C96-4406-8617-5B0A5030ED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graphicEl>
                                              <a:dgm id="{AADE41F9-0C96-4406-8617-5B0A5030ED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graphicEl>
                                              <a:dgm id="{AADE41F9-0C96-4406-8617-5B0A5030ED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5D58E7-ED39-4041-A5C0-7F41F1BD01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graphicEl>
                                              <a:dgm id="{D85D58E7-ED39-4041-A5C0-7F41F1BD01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>
                                            <p:graphicEl>
                                              <a:dgm id="{D85D58E7-ED39-4041-A5C0-7F41F1BD01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5A0D76-05A5-42B4-AB9B-D9D46B8F4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graphicEl>
                                              <a:dgm id="{A35A0D76-05A5-42B4-AB9B-D9D46B8F4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>
                                            <p:graphicEl>
                                              <a:dgm id="{A35A0D76-05A5-42B4-AB9B-D9D46B8F4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9C5E60-EE6D-437C-966C-D70D6D644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graphicEl>
                                              <a:dgm id="{0C9C5E60-EE6D-437C-966C-D70D6D644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">
                                            <p:graphicEl>
                                              <a:dgm id="{0C9C5E60-EE6D-437C-966C-D70D6D644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D101FF-0927-49C7-AF0B-4F2992E60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graphicEl>
                                              <a:dgm id="{D2D101FF-0927-49C7-AF0B-4F2992E60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">
                                            <p:graphicEl>
                                              <a:dgm id="{D2D101FF-0927-49C7-AF0B-4F2992E60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ACF0DF-3B1D-499D-BD11-D8AE16474D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4">
                                            <p:graphicEl>
                                              <a:dgm id="{C4ACF0DF-3B1D-499D-BD11-D8AE16474D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4">
                                            <p:graphicEl>
                                              <a:dgm id="{C4ACF0DF-3B1D-499D-BD11-D8AE16474D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35861F-1044-4249-B600-69C4B5CBC9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4">
                                            <p:graphicEl>
                                              <a:dgm id="{3E35861F-1044-4249-B600-69C4B5CBC9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4">
                                            <p:graphicEl>
                                              <a:dgm id="{3E35861F-1044-4249-B600-69C4B5CBC9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12CD71-E37E-4056-B7BB-186975EB15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4">
                                            <p:graphicEl>
                                              <a:dgm id="{FD12CD71-E37E-4056-B7BB-186975EB15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4">
                                            <p:graphicEl>
                                              <a:dgm id="{FD12CD71-E37E-4056-B7BB-186975EB15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DEED43-0FB1-4278-9B9B-5558D5B521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4">
                                            <p:graphicEl>
                                              <a:dgm id="{F1DEED43-0FB1-4278-9B9B-5558D5B521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4">
                                            <p:graphicEl>
                                              <a:dgm id="{F1DEED43-0FB1-4278-9B9B-5558D5B521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4A8280B-997B-453D-AA4F-3336BCEFCF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4">
                                            <p:graphicEl>
                                              <a:dgm id="{84A8280B-997B-453D-AA4F-3336BCEFCF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4">
                                            <p:graphicEl>
                                              <a:dgm id="{84A8280B-997B-453D-AA4F-3336BCEFCF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477EA5-80C1-4B14-8101-79DC17F01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4">
                                            <p:graphicEl>
                                              <a:dgm id="{18477EA5-80C1-4B14-8101-79DC17F01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4">
                                            <p:graphicEl>
                                              <a:dgm id="{18477EA5-80C1-4B14-8101-79DC17F01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2EE2B-F814-4311-B029-E7880C825F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4">
                                            <p:graphicEl>
                                              <a:dgm id="{3E72EE2B-F814-4311-B029-E7880C825F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4">
                                            <p:graphicEl>
                                              <a:dgm id="{3E72EE2B-F814-4311-B029-E7880C825F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B1DD11-455D-4446-A0A3-17D52E3CB2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4">
                                            <p:graphicEl>
                                              <a:dgm id="{D6B1DD11-455D-4446-A0A3-17D52E3CB2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0" fill="hold"/>
                                        <p:tgtEl>
                                          <p:spTgt spid="4">
                                            <p:graphicEl>
                                              <a:dgm id="{D6B1DD11-455D-4446-A0A3-17D52E3CB2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21198E-EE44-4F7B-8B0E-748403E00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0" fill="hold"/>
                                        <p:tgtEl>
                                          <p:spTgt spid="4">
                                            <p:graphicEl>
                                              <a:dgm id="{2F21198E-EE44-4F7B-8B0E-748403E00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0" fill="hold"/>
                                        <p:tgtEl>
                                          <p:spTgt spid="4">
                                            <p:graphicEl>
                                              <a:dgm id="{2F21198E-EE44-4F7B-8B0E-748403E00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0B6516-6BA1-4031-A24E-63D690D28F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0" fill="hold"/>
                                        <p:tgtEl>
                                          <p:spTgt spid="4">
                                            <p:graphicEl>
                                              <a:dgm id="{B10B6516-6BA1-4031-A24E-63D690D28F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0" fill="hold"/>
                                        <p:tgtEl>
                                          <p:spTgt spid="4">
                                            <p:graphicEl>
                                              <a:dgm id="{B10B6516-6BA1-4031-A24E-63D690D28F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B43461-463E-4048-860D-ACAF0EE0AB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0" fill="hold"/>
                                        <p:tgtEl>
                                          <p:spTgt spid="4">
                                            <p:graphicEl>
                                              <a:dgm id="{2FB43461-463E-4048-860D-ACAF0EE0AB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0" fill="hold"/>
                                        <p:tgtEl>
                                          <p:spTgt spid="4">
                                            <p:graphicEl>
                                              <a:dgm id="{2FB43461-463E-4048-860D-ACAF0EE0AB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BD79BE-F3B9-411A-B4D8-244C39E73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4">
                                            <p:graphicEl>
                                              <a:dgm id="{0CBD79BE-F3B9-411A-B4D8-244C39E73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0" fill="hold"/>
                                        <p:tgtEl>
                                          <p:spTgt spid="4">
                                            <p:graphicEl>
                                              <a:dgm id="{0CBD79BE-F3B9-411A-B4D8-244C39E73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E4DD94-EE28-4849-B77F-C25F161145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0" fill="hold"/>
                                        <p:tgtEl>
                                          <p:spTgt spid="4">
                                            <p:graphicEl>
                                              <a:dgm id="{6DE4DD94-EE28-4849-B77F-C25F161145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0" fill="hold"/>
                                        <p:tgtEl>
                                          <p:spTgt spid="4">
                                            <p:graphicEl>
                                              <a:dgm id="{6DE4DD94-EE28-4849-B77F-C25F161145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F5C365-6F24-4EDC-89B0-A5FDE4FB11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0" fill="hold"/>
                                        <p:tgtEl>
                                          <p:spTgt spid="4">
                                            <p:graphicEl>
                                              <a:dgm id="{A0F5C365-6F24-4EDC-89B0-A5FDE4FB11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0" fill="hold"/>
                                        <p:tgtEl>
                                          <p:spTgt spid="4">
                                            <p:graphicEl>
                                              <a:dgm id="{A0F5C365-6F24-4EDC-89B0-A5FDE4FB11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90705C-DC4A-4814-88E8-735231A9F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0" fill="hold"/>
                                        <p:tgtEl>
                                          <p:spTgt spid="4">
                                            <p:graphicEl>
                                              <a:dgm id="{C290705C-DC4A-4814-88E8-735231A9F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0" fill="hold"/>
                                        <p:tgtEl>
                                          <p:spTgt spid="4">
                                            <p:graphicEl>
                                              <a:dgm id="{C290705C-DC4A-4814-88E8-735231A9F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9F8F6B-35A4-444E-9F4C-8ECA781646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0" fill="hold"/>
                                        <p:tgtEl>
                                          <p:spTgt spid="4">
                                            <p:graphicEl>
                                              <a:dgm id="{8C9F8F6B-35A4-444E-9F4C-8ECA781646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0" fill="hold"/>
                                        <p:tgtEl>
                                          <p:spTgt spid="4">
                                            <p:graphicEl>
                                              <a:dgm id="{8C9F8F6B-35A4-444E-9F4C-8ECA781646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FEC79F-75AD-4DA0-BCCF-5FD7EBBFA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0" fill="hold"/>
                                        <p:tgtEl>
                                          <p:spTgt spid="4">
                                            <p:graphicEl>
                                              <a:dgm id="{7EFEC79F-75AD-4DA0-BCCF-5FD7EBBFA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0" fill="hold"/>
                                        <p:tgtEl>
                                          <p:spTgt spid="4">
                                            <p:graphicEl>
                                              <a:dgm id="{7EFEC79F-75AD-4DA0-BCCF-5FD7EBBFA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70427D-405E-4724-A141-49C5F31321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0" fill="hold"/>
                                        <p:tgtEl>
                                          <p:spTgt spid="4">
                                            <p:graphicEl>
                                              <a:dgm id="{D170427D-405E-4724-A141-49C5F31321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0" fill="hold"/>
                                        <p:tgtEl>
                                          <p:spTgt spid="4">
                                            <p:graphicEl>
                                              <a:dgm id="{D170427D-405E-4724-A141-49C5F31321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44D014-78DB-4F16-B3E9-3455371469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0" fill="hold"/>
                                        <p:tgtEl>
                                          <p:spTgt spid="4">
                                            <p:graphicEl>
                                              <a:dgm id="{9144D014-78DB-4F16-B3E9-3455371469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0" fill="hold"/>
                                        <p:tgtEl>
                                          <p:spTgt spid="4">
                                            <p:graphicEl>
                                              <a:dgm id="{9144D014-78DB-4F16-B3E9-3455371469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0C7AAB-829A-47E4-AE39-569787C1C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0" fill="hold"/>
                                        <p:tgtEl>
                                          <p:spTgt spid="4">
                                            <p:graphicEl>
                                              <a:dgm id="{B00C7AAB-829A-47E4-AE39-569787C1C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0" fill="hold"/>
                                        <p:tgtEl>
                                          <p:spTgt spid="4">
                                            <p:graphicEl>
                                              <a:dgm id="{B00C7AAB-829A-47E4-AE39-569787C1C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B12FC8-51B9-4E4B-BBEC-295F81D23B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0" fill="hold"/>
                                        <p:tgtEl>
                                          <p:spTgt spid="4">
                                            <p:graphicEl>
                                              <a:dgm id="{BEB12FC8-51B9-4E4B-BBEC-295F81D23B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0" fill="hold"/>
                                        <p:tgtEl>
                                          <p:spTgt spid="4">
                                            <p:graphicEl>
                                              <a:dgm id="{BEB12FC8-51B9-4E4B-BBEC-295F81D23B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48A9E3-5B0B-488D-BE48-B12B5FC87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0" fill="hold"/>
                                        <p:tgtEl>
                                          <p:spTgt spid="4">
                                            <p:graphicEl>
                                              <a:dgm id="{F148A9E3-5B0B-488D-BE48-B12B5FC87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0" fill="hold"/>
                                        <p:tgtEl>
                                          <p:spTgt spid="4">
                                            <p:graphicEl>
                                              <a:dgm id="{F148A9E3-5B0B-488D-BE48-B12B5FC87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C671175-05EB-4AB6-BE33-811BF4373F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0" fill="hold"/>
                                        <p:tgtEl>
                                          <p:spTgt spid="4">
                                            <p:graphicEl>
                                              <a:dgm id="{BC671175-05EB-4AB6-BE33-811BF4373F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0" fill="hold"/>
                                        <p:tgtEl>
                                          <p:spTgt spid="4">
                                            <p:graphicEl>
                                              <a:dgm id="{BC671175-05EB-4AB6-BE33-811BF4373F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452821-08A2-4E25-8E72-0EF2851AB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0" fill="hold"/>
                                        <p:tgtEl>
                                          <p:spTgt spid="4">
                                            <p:graphicEl>
                                              <a:dgm id="{EA452821-08A2-4E25-8E72-0EF2851AB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0" fill="hold"/>
                                        <p:tgtEl>
                                          <p:spTgt spid="4">
                                            <p:graphicEl>
                                              <a:dgm id="{EA452821-08A2-4E25-8E72-0EF2851AB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B571C9-24EF-4F8E-8226-69682E32F8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0" fill="hold"/>
                                        <p:tgtEl>
                                          <p:spTgt spid="4">
                                            <p:graphicEl>
                                              <a:dgm id="{EBB571C9-24EF-4F8E-8226-69682E32F8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0" fill="hold"/>
                                        <p:tgtEl>
                                          <p:spTgt spid="4">
                                            <p:graphicEl>
                                              <a:dgm id="{EBB571C9-24EF-4F8E-8226-69682E32F8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787035-1CC6-4DE7-A245-EE98AB96C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0" fill="hold"/>
                                        <p:tgtEl>
                                          <p:spTgt spid="4">
                                            <p:graphicEl>
                                              <a:dgm id="{05787035-1CC6-4DE7-A245-EE98AB96C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0" fill="hold"/>
                                        <p:tgtEl>
                                          <p:spTgt spid="4">
                                            <p:graphicEl>
                                              <a:dgm id="{05787035-1CC6-4DE7-A245-EE98AB96C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09CD62-E136-4650-834A-8AE7E7763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0" fill="hold"/>
                                        <p:tgtEl>
                                          <p:spTgt spid="4">
                                            <p:graphicEl>
                                              <a:dgm id="{F709CD62-E136-4650-834A-8AE7E7763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0" fill="hold"/>
                                        <p:tgtEl>
                                          <p:spTgt spid="4">
                                            <p:graphicEl>
                                              <a:dgm id="{F709CD62-E136-4650-834A-8AE7E7763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DB5A4C-635A-42D3-B211-05F0E6C9E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0" fill="hold"/>
                                        <p:tgtEl>
                                          <p:spTgt spid="4">
                                            <p:graphicEl>
                                              <a:dgm id="{CADB5A4C-635A-42D3-B211-05F0E6C9E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0" fill="hold"/>
                                        <p:tgtEl>
                                          <p:spTgt spid="4">
                                            <p:graphicEl>
                                              <a:dgm id="{CADB5A4C-635A-42D3-B211-05F0E6C9E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A4FA2D-488A-470D-9A3B-2C0131950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0" fill="hold"/>
                                        <p:tgtEl>
                                          <p:spTgt spid="4">
                                            <p:graphicEl>
                                              <a:dgm id="{F1A4FA2D-488A-470D-9A3B-2C0131950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0" fill="hold"/>
                                        <p:tgtEl>
                                          <p:spTgt spid="4">
                                            <p:graphicEl>
                                              <a:dgm id="{F1A4FA2D-488A-470D-9A3B-2C0131950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C693A0-4EFF-4DBB-BBC0-7111B1437B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0" fill="hold"/>
                                        <p:tgtEl>
                                          <p:spTgt spid="4">
                                            <p:graphicEl>
                                              <a:dgm id="{83C693A0-4EFF-4DBB-BBC0-7111B1437B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0" fill="hold"/>
                                        <p:tgtEl>
                                          <p:spTgt spid="4">
                                            <p:graphicEl>
                                              <a:dgm id="{83C693A0-4EFF-4DBB-BBC0-7111B1437B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E6A3C-E878-4443-959A-5943532F2C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0" fill="hold"/>
                                        <p:tgtEl>
                                          <p:spTgt spid="4">
                                            <p:graphicEl>
                                              <a:dgm id="{62DE6A3C-E878-4443-959A-5943532F2C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0" fill="hold"/>
                                        <p:tgtEl>
                                          <p:spTgt spid="4">
                                            <p:graphicEl>
                                              <a:dgm id="{62DE6A3C-E878-4443-959A-5943532F2C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6B2401-F40A-434D-9575-D7312D374E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0" fill="hold"/>
                                        <p:tgtEl>
                                          <p:spTgt spid="4">
                                            <p:graphicEl>
                                              <a:dgm id="{266B2401-F40A-434D-9575-D7312D374E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0" fill="hold"/>
                                        <p:tgtEl>
                                          <p:spTgt spid="4">
                                            <p:graphicEl>
                                              <a:dgm id="{266B2401-F40A-434D-9575-D7312D374E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F03B14-CC3A-4D08-B7A4-32975C3A57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0" fill="hold"/>
                                        <p:tgtEl>
                                          <p:spTgt spid="4">
                                            <p:graphicEl>
                                              <a:dgm id="{5BF03B14-CC3A-4D08-B7A4-32975C3A57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0" fill="hold"/>
                                        <p:tgtEl>
                                          <p:spTgt spid="4">
                                            <p:graphicEl>
                                              <a:dgm id="{5BF03B14-CC3A-4D08-B7A4-32975C3A57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07749D-5F31-470E-A669-0967AD0F7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0" fill="hold"/>
                                        <p:tgtEl>
                                          <p:spTgt spid="4">
                                            <p:graphicEl>
                                              <a:dgm id="{9A07749D-5F31-470E-A669-0967AD0F7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0" fill="hold"/>
                                        <p:tgtEl>
                                          <p:spTgt spid="4">
                                            <p:graphicEl>
                                              <a:dgm id="{9A07749D-5F31-470E-A669-0967AD0F7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B5FC9A-2127-4787-8EC4-440F5CDE8C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0" fill="hold"/>
                                        <p:tgtEl>
                                          <p:spTgt spid="4">
                                            <p:graphicEl>
                                              <a:dgm id="{17B5FC9A-2127-4787-8EC4-440F5CDE8C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0" fill="hold"/>
                                        <p:tgtEl>
                                          <p:spTgt spid="4">
                                            <p:graphicEl>
                                              <a:dgm id="{17B5FC9A-2127-4787-8EC4-440F5CDE8C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C0D8FA-0D2D-4603-8656-CAF5B12D63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0" fill="hold"/>
                                        <p:tgtEl>
                                          <p:spTgt spid="4">
                                            <p:graphicEl>
                                              <a:dgm id="{40C0D8FA-0D2D-4603-8656-CAF5B12D63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0" fill="hold"/>
                                        <p:tgtEl>
                                          <p:spTgt spid="4">
                                            <p:graphicEl>
                                              <a:dgm id="{40C0D8FA-0D2D-4603-8656-CAF5B12D63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81E4D2-6D75-4870-B2DD-99C6035FC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0" fill="hold"/>
                                        <p:tgtEl>
                                          <p:spTgt spid="4">
                                            <p:graphicEl>
                                              <a:dgm id="{B181E4D2-6D75-4870-B2DD-99C6035FC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0" fill="hold"/>
                                        <p:tgtEl>
                                          <p:spTgt spid="4">
                                            <p:graphicEl>
                                              <a:dgm id="{B181E4D2-6D75-4870-B2DD-99C6035FC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B0F570-C139-48AD-B9D7-00CE40A12C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0" fill="hold"/>
                                        <p:tgtEl>
                                          <p:spTgt spid="4">
                                            <p:graphicEl>
                                              <a:dgm id="{F2B0F570-C139-48AD-B9D7-00CE40A12C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0" fill="hold"/>
                                        <p:tgtEl>
                                          <p:spTgt spid="4">
                                            <p:graphicEl>
                                              <a:dgm id="{F2B0F570-C139-48AD-B9D7-00CE40A12C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73DF8A-D58F-4AF7-86EC-D521D80F37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0" fill="hold"/>
                                        <p:tgtEl>
                                          <p:spTgt spid="4">
                                            <p:graphicEl>
                                              <a:dgm id="{8373DF8A-D58F-4AF7-86EC-D521D80F37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0" fill="hold"/>
                                        <p:tgtEl>
                                          <p:spTgt spid="4">
                                            <p:graphicEl>
                                              <a:dgm id="{8373DF8A-D58F-4AF7-86EC-D521D80F37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79EFB3-6B0E-43EE-BB88-2F8A7D4712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0" fill="hold"/>
                                        <p:tgtEl>
                                          <p:spTgt spid="4">
                                            <p:graphicEl>
                                              <a:dgm id="{BD79EFB3-6B0E-43EE-BB88-2F8A7D4712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0" fill="hold"/>
                                        <p:tgtEl>
                                          <p:spTgt spid="4">
                                            <p:graphicEl>
                                              <a:dgm id="{BD79EFB3-6B0E-43EE-BB88-2F8A7D4712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59CA4D-D520-4A0B-A52F-028195E1E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0" fill="hold"/>
                                        <p:tgtEl>
                                          <p:spTgt spid="4">
                                            <p:graphicEl>
                                              <a:dgm id="{2659CA4D-D520-4A0B-A52F-028195E1E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0" fill="hold"/>
                                        <p:tgtEl>
                                          <p:spTgt spid="4">
                                            <p:graphicEl>
                                              <a:dgm id="{2659CA4D-D520-4A0B-A52F-028195E1E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EFE6D5-D4F3-47D0-AE12-D10F83497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0" fill="hold"/>
                                        <p:tgtEl>
                                          <p:spTgt spid="4">
                                            <p:graphicEl>
                                              <a:dgm id="{08EFE6D5-D4F3-47D0-AE12-D10F83497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0" fill="hold"/>
                                        <p:tgtEl>
                                          <p:spTgt spid="4">
                                            <p:graphicEl>
                                              <a:dgm id="{08EFE6D5-D4F3-47D0-AE12-D10F83497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BCB3CB-7C42-4217-A759-008D218FE3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0" fill="hold"/>
                                        <p:tgtEl>
                                          <p:spTgt spid="4">
                                            <p:graphicEl>
                                              <a:dgm id="{5BBCB3CB-7C42-4217-A759-008D218FE3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0" fill="hold"/>
                                        <p:tgtEl>
                                          <p:spTgt spid="4">
                                            <p:graphicEl>
                                              <a:dgm id="{5BBCB3CB-7C42-4217-A759-008D218FE3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2417A0-2949-40E9-805F-45841E687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0" fill="hold"/>
                                        <p:tgtEl>
                                          <p:spTgt spid="4">
                                            <p:graphicEl>
                                              <a:dgm id="{672417A0-2949-40E9-805F-45841E687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0" fill="hold"/>
                                        <p:tgtEl>
                                          <p:spTgt spid="4">
                                            <p:graphicEl>
                                              <a:dgm id="{672417A0-2949-40E9-805F-45841E687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059832" y="2636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95716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Quelques pratiques dans vos classes… en conclusion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Remplir les tableaux au fur et à mesure…</a:t>
            </a: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Mathématiques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b="1" dirty="0" smtClean="0"/>
              <a:t>Premier temps :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A l’oral, l’enseignante demande aux élèves d’expliciter les procédures mentales pour résoudre le problème. Elle les écrit au tableau au fur et à mesure.</a:t>
            </a:r>
          </a:p>
          <a:p>
            <a:pPr>
              <a:buNone/>
            </a:pPr>
            <a:r>
              <a:rPr lang="fr-FR" dirty="0" smtClean="0"/>
              <a:t>« Quand j’ai un problème, je lis l’énoncé et je lis la question </a:t>
            </a:r>
          </a:p>
          <a:p>
            <a:pPr>
              <a:buNone/>
            </a:pPr>
            <a:r>
              <a:rPr lang="fr-FR" dirty="0" smtClean="0"/>
              <a:t>Je trouve l’opération à effectuer</a:t>
            </a:r>
          </a:p>
          <a:p>
            <a:pPr>
              <a:buNone/>
            </a:pPr>
            <a:r>
              <a:rPr lang="fr-FR" dirty="0" smtClean="0"/>
              <a:t>Je calcule l’opération </a:t>
            </a:r>
          </a:p>
          <a:p>
            <a:pPr>
              <a:buNone/>
            </a:pPr>
            <a:r>
              <a:rPr lang="fr-FR" dirty="0" smtClean="0"/>
              <a:t>J’écris une phrase réponse pour vérifier que je réponds à la question »</a:t>
            </a:r>
          </a:p>
          <a:p>
            <a:pPr>
              <a:buNone/>
            </a:pPr>
            <a:r>
              <a:rPr lang="fr-FR" dirty="0" smtClean="0"/>
              <a:t>Les documents « Leçons » sont écrits avec la police  </a:t>
            </a:r>
            <a:r>
              <a:rPr lang="fr-FR" dirty="0" err="1" smtClean="0"/>
              <a:t>arial</a:t>
            </a:r>
            <a:r>
              <a:rPr lang="fr-FR" dirty="0" smtClean="0"/>
              <a:t> 14.  Ils sont aérés, des termes sont en gras et des exemples sont fournis.</a:t>
            </a:r>
          </a:p>
          <a:p>
            <a:pPr>
              <a:buNone/>
            </a:pPr>
            <a:r>
              <a:rPr lang="fr-FR" dirty="0" smtClean="0"/>
              <a:t>Les exercices sont réalisés aussi en </a:t>
            </a:r>
            <a:r>
              <a:rPr lang="fr-FR" dirty="0" err="1" smtClean="0"/>
              <a:t>arial</a:t>
            </a:r>
            <a:r>
              <a:rPr lang="fr-FR" dirty="0" smtClean="0"/>
              <a:t> 14.</a:t>
            </a: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19936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Deuxième temps : </a:t>
            </a:r>
            <a:endParaRPr lang="fr-FR" dirty="0" smtClean="0"/>
          </a:p>
          <a:p>
            <a:r>
              <a:rPr lang="fr-FR" dirty="0" smtClean="0"/>
              <a:t>Les élèves ne réalisent pas tous les mêmes exercices. Certains commencent à l’exercice 4. Leur nom est écrit au tableau. Trois élèves travaillent sur un autre support où l’enseignante a fractionné les tâches et a placé des tableaux de proportionnalité d’aides.</a:t>
            </a:r>
          </a:p>
          <a:p>
            <a:r>
              <a:rPr lang="fr-FR" dirty="0" smtClean="0"/>
              <a:t>L’enseignante fournit les calculatrices aux élèves qui n’en ont pas pour se mettre rapidement au travail.</a:t>
            </a:r>
          </a:p>
          <a:p>
            <a:r>
              <a:rPr lang="fr-FR" dirty="0" smtClean="0"/>
              <a:t>Elle invite aussi des  élèves à prendre leurs cours.</a:t>
            </a:r>
          </a:p>
          <a:p>
            <a:r>
              <a:rPr lang="fr-FR" dirty="0" smtClean="0"/>
              <a:t>L’enseignante se place à côté d’un élève , fait réexpliquer, l’énoncé.</a:t>
            </a:r>
          </a:p>
          <a:p>
            <a:r>
              <a:rPr lang="fr-FR" dirty="0" smtClean="0"/>
              <a:t>Elle replace les exercices dans un contexte parlant pour l’élève…</a:t>
            </a:r>
          </a:p>
          <a:p>
            <a:r>
              <a:rPr lang="fr-FR" dirty="0" smtClean="0"/>
              <a:t>Les élèves qui sont en réussite, vont réaliser des problèmes plus complexes par groupes de deux.</a:t>
            </a:r>
          </a:p>
          <a:p>
            <a:r>
              <a:rPr lang="fr-FR" dirty="0" smtClean="0"/>
              <a:t>Au cours de la séance, l’enseignante propose à des élèves   des résolutions de problème à trous, des résolutions de problèmes à remettre dans l’ordre.</a:t>
            </a: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r>
              <a:rPr lang="fr-FR" b="1" dirty="0" smtClean="0"/>
              <a:t>Temps 3 :</a:t>
            </a:r>
            <a:endParaRPr lang="fr-FR" dirty="0" smtClean="0"/>
          </a:p>
          <a:p>
            <a:r>
              <a:rPr lang="fr-FR" dirty="0" smtClean="0"/>
              <a:t>3  groupes :</a:t>
            </a:r>
          </a:p>
          <a:p>
            <a:pPr lvl="0"/>
            <a:r>
              <a:rPr lang="fr-FR" dirty="0" smtClean="0"/>
              <a:t>Jeu des enveloppes : des élèves construisent chacun un énoncé, résolvent chaque problème ensuite, récupère leur problème et donne ensuite des points en fonction des critères attendus. Activité autonome</a:t>
            </a:r>
          </a:p>
          <a:p>
            <a:pPr lvl="0"/>
            <a:r>
              <a:rPr lang="fr-FR" dirty="0" smtClean="0"/>
              <a:t>Des élèves n’avaient pas appris ou su apprendre leur leçon sont chargés de faire une carte mentale et de préparer un quizz aux élèves du jeu de l’enveloppe.</a:t>
            </a:r>
          </a:p>
          <a:p>
            <a:pPr lvl="0"/>
            <a:r>
              <a:rPr lang="fr-FR" dirty="0" smtClean="0"/>
              <a:t>Travail avec l’enseignante en tutelle : l’enseignante propose à des élèves qui  ne parviennent  des résolutions de problème à trous, des résolutions de problèmes à remettre dans l’ordre.</a:t>
            </a:r>
          </a:p>
          <a:p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Mais …..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2800" dirty="0" smtClean="0">
                <a:solidFill>
                  <a:srgbClr val="FF0000"/>
                </a:solidFill>
              </a:rPr>
              <a:t>Qu’est ce qu’un besoin éducatif particulier ?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Une dictée rituelle </a:t>
            </a:r>
          </a:p>
          <a:p>
            <a:r>
              <a:rPr lang="fr-FR" dirty="0" smtClean="0"/>
              <a:t>Un élève la réalise sur l’ordinateur , il a l’habitude, il trouve son texte à trous sur l’ordinateur qu’il remplit au fur et à mesure.</a:t>
            </a:r>
          </a:p>
          <a:p>
            <a:r>
              <a:rPr lang="fr-FR" dirty="0" smtClean="0"/>
              <a:t>L’enseignante se déplace, aide certains élèves à se repérer sur le texte.</a:t>
            </a:r>
            <a:br>
              <a:rPr lang="fr-FR" dirty="0" smtClean="0"/>
            </a:br>
            <a:r>
              <a:rPr lang="fr-FR" dirty="0" smtClean="0"/>
              <a:t>Une élève écrit ensuite la première phrase. C’est une élève  qui fait quelques erreurs mais elle est lisible..</a:t>
            </a:r>
          </a:p>
          <a:p>
            <a:r>
              <a:rPr lang="fr-FR" dirty="0" smtClean="0"/>
              <a:t>Les élèves commentent ensuite cette phrase.</a:t>
            </a:r>
            <a:br>
              <a:rPr lang="fr-FR" dirty="0" smtClean="0"/>
            </a:br>
            <a:r>
              <a:rPr lang="fr-FR" dirty="0" smtClean="0"/>
              <a:t>Ils sont « obligés » de confronter leur phrase en utilisant et en explicitant  un vocabulaire de grammaire, de conjugaison ( accord, sujet, verbe, participe passé, infinitif) .  Des affichages clairs, concis, sont à disposition des élèves pour aider à avoir un vocabulaire adapté. L’enseignante les montre </a:t>
            </a:r>
            <a:r>
              <a:rPr lang="fr-FR" dirty="0" err="1" smtClean="0"/>
              <a:t>régulierement</a:t>
            </a:r>
            <a:r>
              <a:rPr lang="fr-FR" dirty="0" smtClean="0"/>
              <a:t> , certains sont sous forme de  cartes heuristiques.</a:t>
            </a:r>
          </a:p>
          <a:p>
            <a:r>
              <a:rPr lang="fr-FR" dirty="0" smtClean="0"/>
              <a:t>Après ce travail, des élèves ont la dictée préparée et écrite par le professeur, d’autres rangent leur dictée dans le classeur.</a:t>
            </a: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Histoire – géographie :  </a:t>
            </a:r>
          </a:p>
          <a:p>
            <a:r>
              <a:rPr lang="fr-FR" dirty="0" smtClean="0"/>
              <a:t>Activité précédente : En groupe, les élèves ont réalisé des affiches sur  la vie d’une famille, de mineurs, paysans, bourgeois durant la révolution industrielle.</a:t>
            </a:r>
          </a:p>
          <a:p>
            <a:r>
              <a:rPr lang="fr-FR" dirty="0" smtClean="0"/>
              <a:t>Chaque rapporteur explique l’affiche, les élèves reformulent, le professeur écrit les mots clés…</a:t>
            </a:r>
          </a:p>
          <a:p>
            <a:r>
              <a:rPr lang="fr-FR" dirty="0" smtClean="0"/>
              <a:t>Consigne «  Utilisez ce que vous venez d’entendre, avec les  petits résumés, faites une leçon comme si on expliquait à un enfant ces informations. »</a:t>
            </a:r>
            <a:br>
              <a:rPr lang="fr-FR" dirty="0" smtClean="0"/>
            </a:br>
            <a:r>
              <a:rPr lang="fr-FR" dirty="0" smtClean="0"/>
              <a:t> L’enseignant écrit le titre.</a:t>
            </a:r>
          </a:p>
          <a:p>
            <a:r>
              <a:rPr lang="fr-FR" dirty="0" smtClean="0"/>
              <a:t>« Passez par le brouillon » : les élèves travaillent les parties, les brouillons….</a:t>
            </a:r>
          </a:p>
          <a:p>
            <a:endParaRPr lang="fr-FR" dirty="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Sur le cahier de brouillon, on peut faire ce qu’ on veut, ajouter, modifier, barrer,  etc.</a:t>
            </a:r>
          </a:p>
          <a:p>
            <a:r>
              <a:rPr lang="fr-FR" dirty="0" smtClean="0"/>
              <a:t>Un élève peut prendre  un ordinateur portable  et fait le travail dessus car il a des  problèmes d’écriture.</a:t>
            </a:r>
          </a:p>
          <a:p>
            <a:r>
              <a:rPr lang="fr-FR" dirty="0" smtClean="0"/>
              <a:t>Le professeur met au travail l’élève qui n’est pas  entré dans l’activité : ouvre son cahier, dessine ….</a:t>
            </a:r>
          </a:p>
          <a:p>
            <a:r>
              <a:rPr lang="fr-FR" dirty="0" smtClean="0"/>
              <a:t>Le professeur va vers certains élèves : «  dis moi à l’oral ce que tu veux écrire », dictée à l’adulte, le maitre écrit sans commenter, </a:t>
            </a:r>
            <a:r>
              <a:rPr lang="fr-FR" dirty="0" err="1" smtClean="0"/>
              <a:t>etc</a:t>
            </a:r>
            <a:r>
              <a:rPr lang="fr-FR" dirty="0" smtClean="0"/>
              <a:t>… L’élève ensuite poursuit le travail…</a:t>
            </a:r>
          </a:p>
          <a:p>
            <a:r>
              <a:rPr lang="fr-FR" dirty="0" smtClean="0"/>
              <a:t>Le professeur donne le plan à des élèves : 4 idées 4 phrases…</a:t>
            </a:r>
          </a:p>
          <a:p>
            <a:r>
              <a:rPr lang="fr-FR" dirty="0" smtClean="0"/>
              <a:t>Le professeur propose à un élève de dessiner, schématiser ce qu’il a  appris car il n’a fait que griffonner cette leçon.</a:t>
            </a:r>
          </a:p>
          <a:p>
            <a:endParaRPr lang="fr-FR" dirty="0"/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Calcul mental </a:t>
            </a:r>
          </a:p>
          <a:p>
            <a:r>
              <a:rPr lang="fr-FR" dirty="0" smtClean="0"/>
              <a:t>Complément à 100</a:t>
            </a:r>
          </a:p>
          <a:p>
            <a:r>
              <a:rPr lang="fr-FR" dirty="0" smtClean="0"/>
              <a:t>Les élèves sortent la   fiche  calcul mental où ils ne doivent écrire que les réponses au calcul.</a:t>
            </a:r>
          </a:p>
          <a:p>
            <a:r>
              <a:rPr lang="fr-FR" dirty="0" smtClean="0"/>
              <a:t>Pour certains élèves, une fiche toute prête leur est distribuée , avec les calculs. </a:t>
            </a:r>
          </a:p>
          <a:p>
            <a:r>
              <a:rPr lang="fr-FR" dirty="0" smtClean="0"/>
              <a:t>Pour une élève, l’enseignante  a préparé  une fiche où elle est obligée de faire les schémas, visualiser les choses pour arriver au prochain nombre rond.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Bibliographie - </a:t>
            </a:r>
            <a:r>
              <a:rPr lang="fr-FR" dirty="0" err="1" smtClean="0"/>
              <a:t>Sitographie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772816"/>
            <a:ext cx="8435280" cy="4824536"/>
          </a:xfrm>
        </p:spPr>
        <p:txBody>
          <a:bodyPr>
            <a:normAutofit/>
          </a:bodyPr>
          <a:lstStyle/>
          <a:p>
            <a:pPr fontAlgn="base"/>
            <a:r>
              <a:rPr lang="fr-FR" sz="1800" dirty="0" smtClean="0"/>
              <a:t>Inclusion scolaire - Dispositifs et pratiques pédagogiques - Philippe Tremblay, éditions de Boeck Éducation, 2012.</a:t>
            </a:r>
          </a:p>
          <a:p>
            <a:pPr fontAlgn="base">
              <a:buNone/>
            </a:pPr>
            <a:endParaRPr lang="fr-FR" sz="1800" dirty="0" smtClean="0"/>
          </a:p>
          <a:p>
            <a:pPr fontAlgn="base"/>
            <a:r>
              <a:rPr lang="fr-FR" sz="1800" dirty="0" smtClean="0"/>
              <a:t>Site de Philippe </a:t>
            </a:r>
            <a:r>
              <a:rPr lang="fr-FR" sz="1800" dirty="0" err="1" smtClean="0"/>
              <a:t>Meirieu</a:t>
            </a:r>
            <a:r>
              <a:rPr lang="fr-FR" sz="1800" dirty="0" smtClean="0"/>
              <a:t>  : Histoire et actualité de la pédagogie : </a:t>
            </a:r>
            <a:r>
              <a:rPr lang="fr-FR" sz="1800" dirty="0" smtClean="0">
                <a:hlinkClick r:id="rId2"/>
              </a:rPr>
              <a:t>http://meirieu.com/</a:t>
            </a:r>
            <a:r>
              <a:rPr lang="fr-FR" sz="1800" dirty="0" smtClean="0"/>
              <a:t> </a:t>
            </a:r>
          </a:p>
          <a:p>
            <a:pPr fontAlgn="base"/>
            <a:r>
              <a:rPr lang="fr-FR" sz="1800" dirty="0" smtClean="0"/>
              <a:t>Site Alberta Education </a:t>
            </a:r>
            <a:r>
              <a:rPr lang="fr-FR" sz="1800" dirty="0" smtClean="0">
                <a:hlinkClick r:id="rId3"/>
              </a:rPr>
              <a:t>https://education.alberta.ca/francais/admin/appuyereleves/appuis/differentiated/</a:t>
            </a:r>
            <a:endParaRPr lang="fr-FR" sz="1800" dirty="0" smtClean="0"/>
          </a:p>
          <a:p>
            <a:pPr fontAlgn="base"/>
            <a:r>
              <a:rPr lang="fr-FR" sz="1800" dirty="0" smtClean="0"/>
              <a:t>Des intentions à l’action - Pédagogie différenciée- Philippe </a:t>
            </a:r>
            <a:r>
              <a:rPr lang="fr-FR" sz="1800" dirty="0" err="1" smtClean="0"/>
              <a:t>Perrenoud</a:t>
            </a:r>
            <a:r>
              <a:rPr lang="fr-FR" sz="1800" dirty="0" smtClean="0"/>
              <a:t>, ESF éditeur, 2014.</a:t>
            </a:r>
          </a:p>
          <a:p>
            <a:pPr fontAlgn="base"/>
            <a:endParaRPr lang="fr-FR" sz="1800" dirty="0" smtClean="0"/>
          </a:p>
          <a:p>
            <a:r>
              <a:rPr lang="fr-FR" sz="1800" b="1" dirty="0" smtClean="0"/>
              <a:t>La nouvelle revue de l'adaptation et de la scolarisation</a:t>
            </a:r>
          </a:p>
          <a:p>
            <a:pPr>
              <a:buNone/>
            </a:pPr>
            <a:r>
              <a:rPr lang="fr-FR" sz="1800" dirty="0" smtClean="0"/>
              <a:t>N° 62, 2013/2</a:t>
            </a:r>
            <a:r>
              <a:rPr lang="fr-FR" sz="1800" b="1" dirty="0" smtClean="0"/>
              <a:t> -  </a:t>
            </a:r>
            <a:r>
              <a:rPr lang="fr-FR" sz="1800" b="1" u="sng" dirty="0" smtClean="0">
                <a:hlinkClick r:id="rId4"/>
              </a:rPr>
              <a:t>I.N.S.H.E.A.</a:t>
            </a:r>
            <a:r>
              <a:rPr lang="fr-FR" sz="1800" b="1" u="sng" dirty="0" smtClean="0"/>
              <a:t> </a:t>
            </a:r>
            <a:r>
              <a:rPr lang="fr-FR" sz="1800" dirty="0" smtClean="0"/>
              <a:t> Identifier des Besoins éducatifs particuliers : analyse des obstacles et propositions pour l’action . Caroline </a:t>
            </a:r>
            <a:r>
              <a:rPr lang="fr-FR" sz="1800" dirty="0" err="1" smtClean="0"/>
              <a:t>Desombre</a:t>
            </a:r>
            <a:r>
              <a:rPr lang="fr-FR" sz="1800" dirty="0" smtClean="0"/>
              <a:t>.</a:t>
            </a:r>
          </a:p>
          <a:p>
            <a:pPr>
              <a:buNone/>
            </a:pPr>
            <a:endParaRPr lang="fr-FR" sz="1800" b="1" dirty="0" smtClean="0"/>
          </a:p>
          <a:p>
            <a:pPr>
              <a:buNone/>
            </a:pPr>
            <a:endParaRPr lang="fr-FR" sz="1800" dirty="0" smtClean="0"/>
          </a:p>
          <a:p>
            <a:pPr fontAlgn="base">
              <a:buNone/>
            </a:pPr>
            <a:endParaRPr lang="fr-FR" sz="1800" dirty="0" smtClean="0"/>
          </a:p>
          <a:p>
            <a:pPr fontAlgn="base"/>
            <a:endParaRPr lang="fr-FR" dirty="0" smtClean="0"/>
          </a:p>
          <a:p>
            <a:pPr fontAlgn="base"/>
            <a:endParaRPr lang="fr-FR" dirty="0" smtClean="0"/>
          </a:p>
          <a:p>
            <a:pPr fontAlgn="base"/>
            <a:endParaRPr lang="fr-FR" dirty="0" smtClean="0"/>
          </a:p>
          <a:p>
            <a:pPr fontAlgn="base"/>
            <a:endParaRPr lang="fr-FR" dirty="0" smtClean="0"/>
          </a:p>
          <a:p>
            <a:pPr fontAlgn="base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Merci aux équipes des collèges :</a:t>
            </a:r>
          </a:p>
          <a:p>
            <a:endParaRPr lang="fr-FR" dirty="0" smtClean="0"/>
          </a:p>
          <a:p>
            <a:r>
              <a:rPr lang="fr-FR" dirty="0" err="1" smtClean="0"/>
              <a:t>Ennemond</a:t>
            </a:r>
            <a:r>
              <a:rPr lang="fr-FR" dirty="0" smtClean="0"/>
              <a:t> Richard de Saint- </a:t>
            </a:r>
            <a:r>
              <a:rPr lang="fr-FR" dirty="0" err="1" smtClean="0"/>
              <a:t>Chamond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François </a:t>
            </a:r>
            <a:r>
              <a:rPr lang="fr-FR" dirty="0" err="1" smtClean="0"/>
              <a:t>Truffault</a:t>
            </a:r>
            <a:r>
              <a:rPr lang="fr-FR" dirty="0" smtClean="0"/>
              <a:t> de Saint- </a:t>
            </a:r>
            <a:r>
              <a:rPr lang="fr-FR" dirty="0" err="1" smtClean="0"/>
              <a:t>Galmier</a:t>
            </a:r>
            <a:endParaRPr lang="fr-FR" dirty="0"/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blanchon\Desktop\journée dépatementale segpa 2015\profils-dapprentiss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Organigramme : Processus 2"/>
          <p:cNvSpPr/>
          <p:nvPr/>
        </p:nvSpPr>
        <p:spPr>
          <a:xfrm>
            <a:off x="0" y="5229200"/>
            <a:ext cx="2555776" cy="7647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http://levieuxprofesseur.com/tag/carte-mentale/</a:t>
            </a: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blanchon\Desktop\journée dépatementale segpa 2015\Intelligences multip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6669360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179512" y="5934670"/>
            <a:ext cx="4824536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http://1000couleurs.canalblog.com/albums/les_cartes_mentales/photos/59458072-intelligences_multiples.html</a:t>
            </a: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Qu’est ce qu’un besoin ?</a:t>
            </a:r>
          </a:p>
          <a:p>
            <a:pPr lvl="0"/>
            <a:r>
              <a:rPr lang="fr-FR" dirty="0" smtClean="0"/>
              <a:t>Besoin= « </a:t>
            </a:r>
            <a:r>
              <a:rPr lang="fr-FR" i="1" dirty="0" smtClean="0"/>
              <a:t>sensation qui porte les êtres vivants à certains actes qui leur sont ou leur paraissent nécessaires :manger, boire, dormir sont des besoins organiques </a:t>
            </a:r>
            <a:r>
              <a:rPr lang="fr-FR" dirty="0" smtClean="0"/>
              <a:t>», </a:t>
            </a:r>
            <a:r>
              <a:rPr lang="fr-FR" dirty="0" err="1" smtClean="0"/>
              <a:t>cf</a:t>
            </a:r>
            <a:r>
              <a:rPr lang="fr-FR" dirty="0" smtClean="0"/>
              <a:t> dictionnaire Hachette.</a:t>
            </a:r>
          </a:p>
          <a:p>
            <a:pPr lvl="0"/>
            <a:r>
              <a:rPr lang="fr-FR" dirty="0" smtClean="0"/>
              <a:t> = nécessité ou sentiment de nécessité (« </a:t>
            </a:r>
            <a:r>
              <a:rPr lang="fr-FR" dirty="0" err="1" smtClean="0"/>
              <a:t>necessitas</a:t>
            </a:r>
            <a:r>
              <a:rPr lang="fr-FR" dirty="0" smtClean="0"/>
              <a:t> » en latin, dictionnaire Hatier)</a:t>
            </a:r>
          </a:p>
          <a:p>
            <a:endParaRPr lang="fr-FR"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Définition ….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839816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Besoin 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ducatif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« </a:t>
            </a:r>
            <a:r>
              <a:rPr lang="fr-FR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Educatio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fr-FR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onis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f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 »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= action de faire cro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î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tre, d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’é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lever, d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’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amener vers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…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(dictionnaire latin-fran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ais, Hatier)</a:t>
            </a: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« </a:t>
            </a:r>
            <a:r>
              <a:rPr lang="fr-FR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Educator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 »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: celui qui nourrit, 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è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ve mais aussi qui enseigne (pr</a:t>
            </a:r>
            <a:r>
              <a:rPr lang="fr-FR" sz="2800" dirty="0" smtClean="0"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cepteur), </a:t>
            </a:r>
            <a:r>
              <a:rPr lang="fr-FR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ibid</a:t>
            </a:r>
            <a:r>
              <a:rPr lang="fr-FR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endParaRPr lang="fr-F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Donc le besoin éducatif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ce qui est n</a:t>
            </a: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cessaire pour se d</a:t>
            </a: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velopper </a:t>
            </a:r>
          </a:p>
          <a:p>
            <a:pPr lvl="0">
              <a:buNone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comme individu pour devenir adulte </a:t>
            </a:r>
          </a:p>
          <a:p>
            <a:pPr lvl="0">
              <a:buNone/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ce qui est n</a:t>
            </a: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cessaire….</a:t>
            </a: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comme </a:t>
            </a:r>
            <a:r>
              <a:rPr lang="fr-FR" sz="2800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apprenant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pour devenir élève capable de prendre sa place dans son école de référence . </a:t>
            </a:r>
          </a:p>
          <a:p>
            <a:pPr lvl="0">
              <a:buNone/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Dans l’école inclusive…….</a:t>
            </a:r>
          </a:p>
          <a:p>
            <a:pPr lvl="0">
              <a:buNone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endParaRPr lang="fr-FR" dirty="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435280" cy="144242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Concrètement …quelle formulation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Une formulation du type </a:t>
            </a:r>
            <a:r>
              <a:rPr lang="fr-FR" i="1" dirty="0" smtClean="0"/>
              <a:t>« un besoin de N (nom relatif à une action, un dispositif, un outil…) pour V (verbe d’action en lien avec une situation ou un ensemble de situations d’apprentissage), présenté de manière particulière par un élève dans un contexte donné », </a:t>
            </a:r>
          </a:p>
          <a:p>
            <a:endParaRPr lang="fr-FR" i="1" dirty="0" smtClean="0"/>
          </a:p>
          <a:p>
            <a:endParaRPr lang="fr-FR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exemples ….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Besoin de règles explicites en récréation pour vivre avec les autres</a:t>
            </a:r>
          </a:p>
          <a:p>
            <a:r>
              <a:rPr lang="fr-FR" dirty="0" smtClean="0"/>
              <a:t>Besoin d’ aides visuelles pour étayer les concepts</a:t>
            </a:r>
          </a:p>
          <a:p>
            <a:r>
              <a:rPr lang="fr-FR" dirty="0" smtClean="0"/>
              <a:t>Besoin de renforcer ces compétences en décodage de lecture, mais besoin de support adapté pour poursuivre l’apprentissage en littérature.</a:t>
            </a:r>
          </a:p>
          <a:p>
            <a:r>
              <a:rPr lang="fr-FR" dirty="0" smtClean="0"/>
              <a:t>Besoin de scénarios sociaux pour se déplacer dans les couloirs.</a:t>
            </a:r>
          </a:p>
          <a:p>
            <a:r>
              <a:rPr lang="fr-FR" dirty="0" smtClean="0"/>
              <a:t>Besoin de schémas pour visualiser un problème de mathématiques.</a:t>
            </a:r>
          </a:p>
          <a:p>
            <a:r>
              <a:rPr lang="fr-FR" dirty="0" smtClean="0"/>
              <a:t>Besoin de coin de repli pour maîtriser ses émotions pendant une frustration…</a:t>
            </a:r>
          </a:p>
          <a:p>
            <a:r>
              <a:rPr lang="fr-FR" dirty="0" smtClean="0"/>
              <a:t>Besoin d’utiliser un logiciel  pour prendre des notes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sz="3400" dirty="0" smtClean="0">
                <a:solidFill>
                  <a:srgbClr val="FF0000"/>
                </a:solidFill>
              </a:rPr>
              <a:t>Des besoins pour compenser  des difficultés, des incapacités…. 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04800" y="228600"/>
            <a:ext cx="8458200" cy="11430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9512" y="332656"/>
            <a:ext cx="8964488" cy="2088232"/>
          </a:xfrm>
          <a:solidFill>
            <a:srgbClr val="A0D7E4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CA" dirty="0" smtClean="0"/>
              <a:t>Un même élève aura besoin de différents </a:t>
            </a:r>
          </a:p>
          <a:p>
            <a:pPr algn="ctr">
              <a:buNone/>
            </a:pPr>
            <a:r>
              <a:rPr lang="fr-CA" sz="4200" dirty="0" smtClean="0">
                <a:solidFill>
                  <a:srgbClr val="027FBE"/>
                </a:solidFill>
              </a:rPr>
              <a:t>niveaux d’appui</a:t>
            </a:r>
            <a:r>
              <a:rPr lang="fr-CA" dirty="0" smtClean="0"/>
              <a:t>, à différents </a:t>
            </a:r>
            <a:r>
              <a:rPr lang="fr-CA" sz="4400" dirty="0" smtClean="0">
                <a:solidFill>
                  <a:srgbClr val="027FBE"/>
                </a:solidFill>
              </a:rPr>
              <a:t>moments</a:t>
            </a:r>
            <a:r>
              <a:rPr lang="fr-CA" dirty="0" smtClean="0"/>
              <a:t>, </a:t>
            </a:r>
          </a:p>
          <a:p>
            <a:pPr algn="ctr">
              <a:buNone/>
            </a:pPr>
            <a:r>
              <a:rPr lang="fr-CA" dirty="0" smtClean="0"/>
              <a:t>et pour différentes </a:t>
            </a:r>
            <a:r>
              <a:rPr lang="fr-CA" sz="4400" dirty="0" smtClean="0">
                <a:solidFill>
                  <a:srgbClr val="027FBE"/>
                </a:solidFill>
              </a:rPr>
              <a:t>activités</a:t>
            </a:r>
            <a:r>
              <a:rPr lang="fr-CA" dirty="0" smtClean="0"/>
              <a:t>. 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267744" y="2636912"/>
            <a:ext cx="4114800" cy="3903712"/>
            <a:chOff x="4965" y="7080"/>
            <a:chExt cx="4197" cy="3720"/>
          </a:xfrm>
        </p:grpSpPr>
        <p:sp>
          <p:nvSpPr>
            <p:cNvPr id="7" name="AutoShape 3"/>
            <p:cNvSpPr>
              <a:spLocks noChangeArrowheads="1"/>
            </p:cNvSpPr>
            <p:nvPr/>
          </p:nvSpPr>
          <p:spPr bwMode="auto">
            <a:xfrm>
              <a:off x="4965" y="7080"/>
              <a:ext cx="4197" cy="372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8" name="AutoShape 4"/>
            <p:cNvCxnSpPr>
              <a:cxnSpLocks noChangeShapeType="1"/>
            </p:cNvCxnSpPr>
            <p:nvPr/>
          </p:nvCxnSpPr>
          <p:spPr bwMode="auto">
            <a:xfrm>
              <a:off x="6465" y="8182"/>
              <a:ext cx="1239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sysDash"/>
              <a:round/>
              <a:headEnd/>
              <a:tailEnd type="none" w="med" len="med"/>
            </a:ln>
          </p:spPr>
        </p:cxnSp>
        <p:cxnSp>
          <p:nvCxnSpPr>
            <p:cNvPr id="9" name="AutoShape 5"/>
            <p:cNvCxnSpPr>
              <a:cxnSpLocks noChangeShapeType="1"/>
            </p:cNvCxnSpPr>
            <p:nvPr/>
          </p:nvCxnSpPr>
          <p:spPr bwMode="auto">
            <a:xfrm>
              <a:off x="5775" y="9374"/>
              <a:ext cx="2554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sysDash"/>
              <a:round/>
              <a:headEnd/>
              <a:tailEnd type="none" w="med" len="med"/>
            </a:ln>
          </p:spPr>
        </p:cxn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6675" y="7863"/>
              <a:ext cx="108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CA" sz="1100" b="1" i="0" u="none" strike="noStrike" cap="none" normalizeH="0" baseline="0" dirty="0" smtClean="0">
                  <a:ln>
                    <a:noFill/>
                  </a:ln>
                  <a:solidFill>
                    <a:srgbClr val="027FBE"/>
                  </a:solidFill>
                  <a:effectLst/>
                  <a:latin typeface="Calibri" pitchFamily="34" charset="0"/>
                  <a:cs typeface="Arial" pitchFamily="34" charset="0"/>
                </a:rPr>
                <a:t>spécialisé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27FBE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6082" y="8722"/>
              <a:ext cx="1995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5955" y="8910"/>
              <a:ext cx="228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fr-CA" sz="2000" b="1" dirty="0" smtClean="0">
                  <a:solidFill>
                    <a:srgbClr val="027FBE"/>
                  </a:solidFill>
                  <a:latin typeface="Calibri" pitchFamily="34" charset="0"/>
                  <a:cs typeface="Arial" pitchFamily="34" charset="0"/>
                </a:rPr>
                <a:t>v</a:t>
              </a:r>
              <a:r>
                <a:rPr kumimoji="0" lang="fr-CA" sz="2000" b="1" i="0" u="none" strike="noStrike" cap="none" normalizeH="0" baseline="0" dirty="0" smtClean="0">
                  <a:ln>
                    <a:noFill/>
                  </a:ln>
                  <a:solidFill>
                    <a:srgbClr val="027FBE"/>
                  </a:solidFill>
                  <a:effectLst/>
                  <a:latin typeface="Calibri" pitchFamily="34" charset="0"/>
                  <a:cs typeface="Arial" pitchFamily="34" charset="0"/>
                </a:rPr>
                <a:t>isé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27FBE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5512" y="9817"/>
              <a:ext cx="3105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5265" y="9960"/>
              <a:ext cx="3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CA" sz="3200" b="1" i="0" u="none" strike="noStrike" cap="none" normalizeH="0" baseline="0" dirty="0" smtClean="0">
                  <a:ln>
                    <a:noFill/>
                  </a:ln>
                  <a:solidFill>
                    <a:srgbClr val="027FBE"/>
                  </a:solidFill>
                  <a:effectLst/>
                  <a:latin typeface="Calibri" pitchFamily="34" charset="0"/>
                  <a:cs typeface="Arial" pitchFamily="34" charset="0"/>
                </a:rPr>
                <a:t>universel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27FBE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5" name="Picture 4" descr="http://engage/insite/toolkit/Templates/Alberta%20Signature/JPG%20Format/Blue/AB_Signature_blue_RGB.jpg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90236" y="6248400"/>
            <a:ext cx="1753763" cy="6096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>
            <p:custDataLst>
              <p:tags r:id="rId1"/>
            </p:custDataLst>
          </p:nvPr>
        </p:nvSpPr>
        <p:spPr>
          <a:xfrm>
            <a:off x="2133600" y="1066800"/>
            <a:ext cx="5029200" cy="4724400"/>
          </a:xfrm>
          <a:prstGeom prst="triangle">
            <a:avLst>
              <a:gd name="adj" fmla="val 4889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>
            <p:custDataLst>
              <p:tags r:id="rId2"/>
            </p:custDataLst>
          </p:nvPr>
        </p:nvCxnSpPr>
        <p:spPr>
          <a:xfrm>
            <a:off x="3124200" y="3962400"/>
            <a:ext cx="3048000" cy="0"/>
          </a:xfrm>
          <a:prstGeom prst="line">
            <a:avLst/>
          </a:prstGeom>
          <a:ln w="15875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>
            <p:custDataLst>
              <p:tags r:id="rId3"/>
            </p:custDataLst>
          </p:nvPr>
        </p:nvCxnSpPr>
        <p:spPr>
          <a:xfrm>
            <a:off x="3962400" y="2362200"/>
            <a:ext cx="1295400" cy="0"/>
          </a:xfrm>
          <a:prstGeom prst="line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>
            <p:custDataLst>
              <p:tags r:id="rId4"/>
            </p:custDataLst>
          </p:nvPr>
        </p:nvSpPr>
        <p:spPr>
          <a:xfrm>
            <a:off x="3276600" y="44958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dirty="0" smtClean="0"/>
              <a:t>universel</a:t>
            </a:r>
            <a:endParaRPr lang="en-US" sz="4400" dirty="0"/>
          </a:p>
        </p:txBody>
      </p:sp>
      <p:sp>
        <p:nvSpPr>
          <p:cNvPr id="10" name="TextBox 9"/>
          <p:cNvSpPr txBox="1"/>
          <p:nvPr>
            <p:custDataLst>
              <p:tags r:id="rId5"/>
            </p:custDataLst>
          </p:nvPr>
        </p:nvSpPr>
        <p:spPr>
          <a:xfrm>
            <a:off x="4191000" y="2971800"/>
            <a:ext cx="8290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/>
              <a:t>visé</a:t>
            </a:r>
            <a:endParaRPr lang="en-US" sz="3200" dirty="0"/>
          </a:p>
        </p:txBody>
      </p:sp>
      <p:sp>
        <p:nvSpPr>
          <p:cNvPr id="11" name="TextBox 10"/>
          <p:cNvSpPr txBox="1"/>
          <p:nvPr>
            <p:custDataLst>
              <p:tags r:id="rId6"/>
            </p:custDataLst>
          </p:nvPr>
        </p:nvSpPr>
        <p:spPr>
          <a:xfrm>
            <a:off x="4038600" y="1905000"/>
            <a:ext cx="1083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s</a:t>
            </a:r>
            <a:r>
              <a:rPr lang="fr-CA" dirty="0" smtClean="0"/>
              <a:t>pécialisé</a:t>
            </a:r>
            <a:endParaRPr lang="en-US" dirty="0"/>
          </a:p>
        </p:txBody>
      </p:sp>
      <p:sp>
        <p:nvSpPr>
          <p:cNvPr id="13" name="Rectangle 12"/>
          <p:cNvSpPr/>
          <p:nvPr>
            <p:custDataLst>
              <p:tags r:id="rId7"/>
            </p:custDataLst>
          </p:nvPr>
        </p:nvSpPr>
        <p:spPr>
          <a:xfrm>
            <a:off x="5334000" y="1371600"/>
            <a:ext cx="2362200" cy="609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1 à 5 % des élèves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>
            <p:custDataLst>
              <p:tags r:id="rId8"/>
            </p:custDataLst>
          </p:nvPr>
        </p:nvSpPr>
        <p:spPr>
          <a:xfrm>
            <a:off x="6096000" y="2819400"/>
            <a:ext cx="2362200" cy="609600"/>
          </a:xfrm>
          <a:prstGeom prst="rect">
            <a:avLst/>
          </a:prstGeom>
          <a:noFill/>
          <a:ln>
            <a:solidFill>
              <a:srgbClr val="027F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5 à 15 % des élèves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>
            <p:custDataLst>
              <p:tags r:id="rId9"/>
            </p:custDataLst>
          </p:nvPr>
        </p:nvSpPr>
        <p:spPr>
          <a:xfrm>
            <a:off x="6705600" y="4191000"/>
            <a:ext cx="2286000" cy="60960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80 à 85 % des élèves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>
            <p:custDataLst>
              <p:tags r:id="rId10"/>
            </p:custDataLst>
          </p:nvPr>
        </p:nvSpPr>
        <p:spPr>
          <a:xfrm>
            <a:off x="152400" y="4114800"/>
            <a:ext cx="1905000" cy="243840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Appuis universels offerts à tous les élèves de la classe ou de, p.ex., afficher règles de la classe; plan de cours</a:t>
            </a:r>
            <a:endParaRPr lang="en-US" dirty="0"/>
          </a:p>
        </p:txBody>
      </p:sp>
      <p:sp>
        <p:nvSpPr>
          <p:cNvPr id="19" name="Rectangle 18"/>
          <p:cNvSpPr/>
          <p:nvPr>
            <p:custDataLst>
              <p:tags r:id="rId11"/>
            </p:custDataLst>
          </p:nvPr>
        </p:nvSpPr>
        <p:spPr>
          <a:xfrm>
            <a:off x="457200" y="2133600"/>
            <a:ext cx="2667000" cy="1600200"/>
          </a:xfrm>
          <a:prstGeom prst="rect">
            <a:avLst/>
          </a:prstGeom>
          <a:noFill/>
          <a:ln>
            <a:solidFill>
              <a:srgbClr val="027F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Appuis spécifiques aux besoins de certains élèves, p.ex., l’enseignement par petits groupes en lecture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>
            <p:custDataLst>
              <p:tags r:id="rId12"/>
            </p:custDataLst>
          </p:nvPr>
        </p:nvSpPr>
        <p:spPr>
          <a:xfrm>
            <a:off x="685800" y="533400"/>
            <a:ext cx="3048000" cy="1143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Appuis spécialisés et intensifs pour élèves ayant des besoins très spécifiques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7" name="Picture 4" descr="http://engage/insite/toolkit/Templates/Alberta%20Signature/JPG%20Format/Blue/AB_Signature_blue_RGB.jpg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390236" y="6248400"/>
            <a:ext cx="1753763" cy="6096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975</TotalTime>
  <Words>833</Words>
  <Application>Microsoft Office PowerPoint</Application>
  <PresentationFormat>Affichage à l'écran (4:3)</PresentationFormat>
  <Paragraphs>185</Paragraphs>
  <Slides>27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Débit</vt:lpstr>
      <vt:lpstr>         La différenciation pédagogique pour répondre aux besoins éducatifs particuliers de chacun   </vt:lpstr>
      <vt:lpstr>Mais …..</vt:lpstr>
      <vt:lpstr>Définition </vt:lpstr>
      <vt:lpstr>Définition …. </vt:lpstr>
      <vt:lpstr>Donc le besoin éducatif </vt:lpstr>
      <vt:lpstr>Concrètement …quelle formulation </vt:lpstr>
      <vt:lpstr>Des exemples ….</vt:lpstr>
      <vt:lpstr>Diapositive 8</vt:lpstr>
      <vt:lpstr>Diapositive 9</vt:lpstr>
      <vt:lpstr>D’autres exemples…</vt:lpstr>
      <vt:lpstr>D’autres exemples </vt:lpstr>
      <vt:lpstr>La pédagogie différenciée</vt:lpstr>
      <vt:lpstr>La différenciation pédagogique</vt:lpstr>
      <vt:lpstr>Différencier, adapter, varier </vt:lpstr>
      <vt:lpstr>Diapositive 15</vt:lpstr>
      <vt:lpstr>    Quelques pratiques dans vos classes… en conclusion    Remplir les tableaux au fur et à mesure…</vt:lpstr>
      <vt:lpstr>Mathématiques 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Bibliographie - Sitographie</vt:lpstr>
      <vt:lpstr>Diapositive 25</vt:lpstr>
      <vt:lpstr>Diapositive 26</vt:lpstr>
      <vt:lpstr>Diapositive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Construire une école inclusive</dc:title>
  <dc:creator>sblanchon</dc:creator>
  <cp:lastModifiedBy>config.pcc</cp:lastModifiedBy>
  <cp:revision>50</cp:revision>
  <dcterms:created xsi:type="dcterms:W3CDTF">2014-11-03T13:52:54Z</dcterms:created>
  <dcterms:modified xsi:type="dcterms:W3CDTF">2017-07-03T12:40:25Z</dcterms:modified>
</cp:coreProperties>
</file>