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5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6858000" type="screen4x3"/>
  <p:notesSz cx="6858000" cy="100139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B361CCB-928D-4E8F-BB5A-8AB383392CAF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body"/>
          </p:nvPr>
        </p:nvSpPr>
        <p:spPr>
          <a:xfrm>
            <a:off x="685800" y="4756320"/>
            <a:ext cx="5486040" cy="450648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449" name="TextShape 2"/>
          <p:cNvSpPr txBox="1"/>
          <p:nvPr/>
        </p:nvSpPr>
        <p:spPr>
          <a:xfrm>
            <a:off x="3884760" y="9512280"/>
            <a:ext cx="2971440" cy="4996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79F29173-C80D-45C9-9ABC-13B64C9967F1}" type="slidenum">
              <a:rPr lang="fr-FR" sz="1200" b="0" strike="noStrike" spc="-1">
                <a:latin typeface="Times New Roman"/>
              </a:rPr>
              <a:t>15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PlaceHolder 1"/>
          <p:cNvSpPr>
            <a:spLocks noGrp="1"/>
          </p:cNvSpPr>
          <p:nvPr>
            <p:ph type="body"/>
          </p:nvPr>
        </p:nvSpPr>
        <p:spPr>
          <a:xfrm>
            <a:off x="685800" y="4756320"/>
            <a:ext cx="5486040" cy="450648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451" name="TextShape 2"/>
          <p:cNvSpPr txBox="1"/>
          <p:nvPr/>
        </p:nvSpPr>
        <p:spPr>
          <a:xfrm>
            <a:off x="3884760" y="9512280"/>
            <a:ext cx="2971440" cy="4996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75AC9BFD-D990-4BC4-BD82-01F8F4ABD209}" type="slidenum">
              <a:rPr lang="fr-FR" sz="1200" b="0" strike="noStrike" spc="-1">
                <a:latin typeface="Times New Roman"/>
              </a:rPr>
              <a:t>34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25278D85-ACEF-4C36-9FD5-EFA05A0081BA}" type="datetime">
              <a:rPr lang="fr-FR" sz="1200" b="0" strike="noStrike" spc="-1">
                <a:solidFill>
                  <a:srgbClr val="8B8B8B"/>
                </a:solidFill>
                <a:latin typeface="Comic Sans MS"/>
              </a:rPr>
              <a:t>03/09/2024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518CBDF-01E5-46F2-9278-21E2E130E354}" type="slidenum">
              <a:rPr lang="fr-FR" sz="1200" b="0" strike="noStrike" spc="-1">
                <a:solidFill>
                  <a:srgbClr val="8B8B8B"/>
                </a:solidFill>
                <a:latin typeface="Comic Sans MS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omic Sans MS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omic Sans MS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omic Sans MS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omic Sans MS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omic Sans MS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omic Sans MS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omic Sans MS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omic Sans MS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omic Sans MS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omic Sans MS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rgbClr val="000000"/>
                </a:solidFill>
                <a:latin typeface="Comic Sans MS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Comic Sans MS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E00BF27D-BD3F-425A-8BD5-6ABFC38F4D99}" type="datetime">
              <a:rPr lang="fr-FR" sz="1200" b="0" strike="noStrike" spc="-1">
                <a:solidFill>
                  <a:srgbClr val="8B8B8B"/>
                </a:solidFill>
                <a:latin typeface="Comic Sans MS"/>
              </a:rPr>
              <a:t>03/09/2024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00FB844-1F43-4D9E-B6DF-84D6B32F3E25}" type="slidenum">
              <a:rPr lang="fr-FR" sz="1200" b="0" strike="noStrike" spc="-1">
                <a:solidFill>
                  <a:srgbClr val="8B8B8B"/>
                </a:solidFill>
                <a:latin typeface="Comic Sans MS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6.wmf"/><Relationship Id="rId3" Type="http://schemas.openxmlformats.org/officeDocument/2006/relationships/image" Target="../media/image13.wmf"/><Relationship Id="rId7" Type="http://schemas.openxmlformats.org/officeDocument/2006/relationships/image" Target="../media/image4.wmf"/><Relationship Id="rId12" Type="http://schemas.openxmlformats.org/officeDocument/2006/relationships/image" Target="../media/image10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11" Type="http://schemas.openxmlformats.org/officeDocument/2006/relationships/image" Target="../media/image8.png"/><Relationship Id="rId5" Type="http://schemas.openxmlformats.org/officeDocument/2006/relationships/image" Target="../media/image11.wmf"/><Relationship Id="rId10" Type="http://schemas.openxmlformats.org/officeDocument/2006/relationships/image" Target="../media/image7.wmf"/><Relationship Id="rId4" Type="http://schemas.openxmlformats.org/officeDocument/2006/relationships/image" Target="../media/image12.wmf"/><Relationship Id="rId9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6.wmf"/><Relationship Id="rId7" Type="http://schemas.openxmlformats.org/officeDocument/2006/relationships/image" Target="../media/image1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16.wmf"/><Relationship Id="rId7" Type="http://schemas.openxmlformats.org/officeDocument/2006/relationships/image" Target="../media/image9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16.wmf"/><Relationship Id="rId7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6.wmf"/><Relationship Id="rId7" Type="http://schemas.openxmlformats.org/officeDocument/2006/relationships/image" Target="../media/image11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6.wmf"/><Relationship Id="rId7" Type="http://schemas.openxmlformats.org/officeDocument/2006/relationships/image" Target="../media/image2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16.wmf"/><Relationship Id="rId7" Type="http://schemas.openxmlformats.org/officeDocument/2006/relationships/image" Target="../media/image3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16.wmf"/><Relationship Id="rId7" Type="http://schemas.openxmlformats.org/officeDocument/2006/relationships/image" Target="../media/image2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16.wmf"/><Relationship Id="rId7" Type="http://schemas.openxmlformats.org/officeDocument/2006/relationships/image" Target="../media/image3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7.wmf"/><Relationship Id="rId7" Type="http://schemas.openxmlformats.org/officeDocument/2006/relationships/image" Target="../media/image10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6.wmf"/><Relationship Id="rId7" Type="http://schemas.openxmlformats.org/officeDocument/2006/relationships/image" Target="../media/image13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6.wmf"/><Relationship Id="rId7" Type="http://schemas.openxmlformats.org/officeDocument/2006/relationships/image" Target="../media/image4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16.wmf"/><Relationship Id="rId7" Type="http://schemas.openxmlformats.org/officeDocument/2006/relationships/image" Target="../media/image8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image" Target="../media/image4.wmf"/><Relationship Id="rId18" Type="http://schemas.openxmlformats.org/officeDocument/2006/relationships/image" Target="../media/image10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9.wmf"/><Relationship Id="rId17" Type="http://schemas.openxmlformats.org/officeDocument/2006/relationships/image" Target="../media/image8.png"/><Relationship Id="rId2" Type="http://schemas.openxmlformats.org/officeDocument/2006/relationships/image" Target="../media/image21.wmf"/><Relationship Id="rId16" Type="http://schemas.openxmlformats.org/officeDocument/2006/relationships/image" Target="../media/image7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wmf"/><Relationship Id="rId11" Type="http://schemas.openxmlformats.org/officeDocument/2006/relationships/image" Target="../media/image11.wmf"/><Relationship Id="rId5" Type="http://schemas.openxmlformats.org/officeDocument/2006/relationships/image" Target="../media/image24.wmf"/><Relationship Id="rId15" Type="http://schemas.openxmlformats.org/officeDocument/2006/relationships/image" Target="../media/image5.wmf"/><Relationship Id="rId10" Type="http://schemas.openxmlformats.org/officeDocument/2006/relationships/image" Target="../media/image12.wmf"/><Relationship Id="rId19" Type="http://schemas.openxmlformats.org/officeDocument/2006/relationships/image" Target="../media/image6.wmf"/><Relationship Id="rId4" Type="http://schemas.openxmlformats.org/officeDocument/2006/relationships/image" Target="../media/image23.wmf"/><Relationship Id="rId9" Type="http://schemas.openxmlformats.org/officeDocument/2006/relationships/image" Target="../media/image13.wmf"/><Relationship Id="rId14" Type="http://schemas.openxmlformats.org/officeDocument/2006/relationships/image" Target="../media/image27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4400" b="0" u="sng" strike="noStrike" spc="-1">
                <a:solidFill>
                  <a:srgbClr val="000000"/>
                </a:solidFill>
                <a:uFillTx/>
                <a:latin typeface="Comic Sans MS"/>
              </a:rPr>
              <a:t>Materiale scolastico</a:t>
            </a:r>
            <a:endParaRPr lang="fr-FR" sz="4400" b="0" strike="noStrike" spc="-1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468360" y="3645000"/>
            <a:ext cx="8424360" cy="1752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9" name="Picture 2"/>
          <p:cNvPicPr/>
          <p:nvPr/>
        </p:nvPicPr>
        <p:blipFill>
          <a:blip r:embed="rId2"/>
          <a:stretch/>
        </p:blipFill>
        <p:spPr>
          <a:xfrm>
            <a:off x="250920" y="260280"/>
            <a:ext cx="1315800" cy="1034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penna stilografica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16" name="Picture 5"/>
          <p:cNvPicPr/>
          <p:nvPr/>
        </p:nvPicPr>
        <p:blipFill>
          <a:blip r:embed="rId2"/>
          <a:stretch/>
        </p:blipFill>
        <p:spPr>
          <a:xfrm>
            <a:off x="2236680" y="1519200"/>
            <a:ext cx="3919320" cy="47239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gomma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19" name="Picture 1"/>
          <p:cNvPicPr/>
          <p:nvPr/>
        </p:nvPicPr>
        <p:blipFill>
          <a:blip r:embed="rId2"/>
          <a:stretch/>
        </p:blipFill>
        <p:spPr>
          <a:xfrm>
            <a:off x="2268360" y="2133720"/>
            <a:ext cx="4935240" cy="32335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astuccio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22" name="Picture 1"/>
          <p:cNvPicPr/>
          <p:nvPr/>
        </p:nvPicPr>
        <p:blipFill>
          <a:blip r:embed="rId2"/>
          <a:stretch/>
        </p:blipFill>
        <p:spPr>
          <a:xfrm>
            <a:off x="2556000" y="1916280"/>
            <a:ext cx="4390560" cy="38793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pennarello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25" name="Picture 2"/>
          <p:cNvPicPr/>
          <p:nvPr/>
        </p:nvPicPr>
        <p:blipFill>
          <a:blip r:embed="rId2"/>
          <a:stretch/>
        </p:blipFill>
        <p:spPr>
          <a:xfrm>
            <a:off x="1619280" y="1773360"/>
            <a:ext cx="4857480" cy="46508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Table 1"/>
          <p:cNvGraphicFramePr/>
          <p:nvPr/>
        </p:nvGraphicFramePr>
        <p:xfrm>
          <a:off x="0" y="0"/>
          <a:ext cx="9143640" cy="685764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 compasso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una penna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 temperino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una riga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le forbici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uno stick di colla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una calcolatrice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una matita colorata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una penna stilografica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una gomma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 astuccio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Comic Sans MS"/>
                        </a:rPr>
                        <a:t>un pennarello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27" name="Picture 4"/>
          <p:cNvPicPr/>
          <p:nvPr/>
        </p:nvPicPr>
        <p:blipFill>
          <a:blip r:embed="rId2"/>
          <a:stretch/>
        </p:blipFill>
        <p:spPr>
          <a:xfrm>
            <a:off x="714240" y="214200"/>
            <a:ext cx="799920" cy="1782360"/>
          </a:xfrm>
          <a:prstGeom prst="rect">
            <a:avLst/>
          </a:prstGeom>
          <a:ln w="9360">
            <a:noFill/>
          </a:ln>
        </p:spPr>
      </p:pic>
      <p:pic>
        <p:nvPicPr>
          <p:cNvPr id="128" name="Picture 2"/>
          <p:cNvPicPr/>
          <p:nvPr/>
        </p:nvPicPr>
        <p:blipFill>
          <a:blip r:embed="rId3"/>
          <a:stretch/>
        </p:blipFill>
        <p:spPr>
          <a:xfrm>
            <a:off x="7246800" y="4786200"/>
            <a:ext cx="1636200" cy="1566360"/>
          </a:xfrm>
          <a:prstGeom prst="rect">
            <a:avLst/>
          </a:prstGeom>
          <a:ln w="9360">
            <a:noFill/>
          </a:ln>
        </p:spPr>
      </p:pic>
      <p:pic>
        <p:nvPicPr>
          <p:cNvPr id="129" name="Picture 1"/>
          <p:cNvPicPr/>
          <p:nvPr/>
        </p:nvPicPr>
        <p:blipFill>
          <a:blip r:embed="rId4"/>
          <a:stretch/>
        </p:blipFill>
        <p:spPr>
          <a:xfrm>
            <a:off x="5000760" y="5000760"/>
            <a:ext cx="1466640" cy="1294920"/>
          </a:xfrm>
          <a:prstGeom prst="rect">
            <a:avLst/>
          </a:prstGeom>
          <a:ln w="9360">
            <a:noFill/>
          </a:ln>
        </p:spPr>
      </p:pic>
      <p:pic>
        <p:nvPicPr>
          <p:cNvPr id="130" name="Picture 1"/>
          <p:cNvPicPr/>
          <p:nvPr/>
        </p:nvPicPr>
        <p:blipFill>
          <a:blip r:embed="rId5"/>
          <a:stretch/>
        </p:blipFill>
        <p:spPr>
          <a:xfrm>
            <a:off x="2428920" y="4991040"/>
            <a:ext cx="1976040" cy="1294920"/>
          </a:xfrm>
          <a:prstGeom prst="rect">
            <a:avLst/>
          </a:prstGeom>
          <a:ln w="9360">
            <a:noFill/>
          </a:ln>
        </p:spPr>
      </p:pic>
      <p:pic>
        <p:nvPicPr>
          <p:cNvPr id="131" name="Picture 3"/>
          <p:cNvPicPr/>
          <p:nvPr/>
        </p:nvPicPr>
        <p:blipFill>
          <a:blip r:embed="rId6"/>
          <a:stretch/>
        </p:blipFill>
        <p:spPr>
          <a:xfrm>
            <a:off x="7000920" y="2571840"/>
            <a:ext cx="1839600" cy="1488600"/>
          </a:xfrm>
          <a:prstGeom prst="rect">
            <a:avLst/>
          </a:prstGeom>
          <a:ln w="9360">
            <a:noFill/>
          </a:ln>
        </p:spPr>
      </p:pic>
      <p:pic>
        <p:nvPicPr>
          <p:cNvPr id="132" name="Picture 2"/>
          <p:cNvPicPr/>
          <p:nvPr/>
        </p:nvPicPr>
        <p:blipFill>
          <a:blip r:embed="rId7"/>
          <a:stretch/>
        </p:blipFill>
        <p:spPr>
          <a:xfrm>
            <a:off x="5000760" y="500040"/>
            <a:ext cx="1431720" cy="1304640"/>
          </a:xfrm>
          <a:prstGeom prst="rect">
            <a:avLst/>
          </a:prstGeom>
          <a:ln w="9360">
            <a:noFill/>
          </a:ln>
        </p:spPr>
      </p:pic>
      <p:pic>
        <p:nvPicPr>
          <p:cNvPr id="133" name="Picture 2"/>
          <p:cNvPicPr/>
          <p:nvPr/>
        </p:nvPicPr>
        <p:blipFill>
          <a:blip r:embed="rId8"/>
          <a:stretch/>
        </p:blipFill>
        <p:spPr>
          <a:xfrm>
            <a:off x="2500200" y="500040"/>
            <a:ext cx="1848960" cy="1142640"/>
          </a:xfrm>
          <a:prstGeom prst="rect">
            <a:avLst/>
          </a:prstGeom>
          <a:ln w="9360">
            <a:noFill/>
          </a:ln>
        </p:spPr>
      </p:pic>
      <p:pic>
        <p:nvPicPr>
          <p:cNvPr id="134" name="Picture 2"/>
          <p:cNvPicPr/>
          <p:nvPr/>
        </p:nvPicPr>
        <p:blipFill>
          <a:blip r:embed="rId9"/>
          <a:stretch/>
        </p:blipFill>
        <p:spPr>
          <a:xfrm>
            <a:off x="7216920" y="357120"/>
            <a:ext cx="1569600" cy="1285560"/>
          </a:xfrm>
          <a:prstGeom prst="rect">
            <a:avLst/>
          </a:prstGeom>
          <a:ln w="9360">
            <a:noFill/>
          </a:ln>
        </p:spPr>
      </p:pic>
      <p:pic>
        <p:nvPicPr>
          <p:cNvPr id="135" name="Picture 2"/>
          <p:cNvPicPr/>
          <p:nvPr/>
        </p:nvPicPr>
        <p:blipFill>
          <a:blip r:embed="rId10"/>
          <a:stretch/>
        </p:blipFill>
        <p:spPr>
          <a:xfrm>
            <a:off x="2781360" y="2584440"/>
            <a:ext cx="1361880" cy="1415520"/>
          </a:xfrm>
          <a:prstGeom prst="rect">
            <a:avLst/>
          </a:prstGeom>
          <a:ln w="9360">
            <a:noFill/>
          </a:ln>
        </p:spPr>
      </p:pic>
      <p:pic>
        <p:nvPicPr>
          <p:cNvPr id="136" name="Picture 2"/>
          <p:cNvPicPr/>
          <p:nvPr/>
        </p:nvPicPr>
        <p:blipFill>
          <a:blip r:embed="rId11"/>
          <a:stretch/>
        </p:blipFill>
        <p:spPr>
          <a:xfrm>
            <a:off x="4929120" y="2500200"/>
            <a:ext cx="1571400" cy="1571400"/>
          </a:xfrm>
          <a:prstGeom prst="rect">
            <a:avLst/>
          </a:prstGeom>
          <a:ln w="9360">
            <a:noFill/>
          </a:ln>
        </p:spPr>
      </p:pic>
      <p:pic>
        <p:nvPicPr>
          <p:cNvPr id="137" name="Picture 5"/>
          <p:cNvPicPr/>
          <p:nvPr/>
        </p:nvPicPr>
        <p:blipFill>
          <a:blip r:embed="rId12"/>
          <a:stretch/>
        </p:blipFill>
        <p:spPr>
          <a:xfrm>
            <a:off x="684360" y="4797360"/>
            <a:ext cx="1182240" cy="1425240"/>
          </a:xfrm>
          <a:prstGeom prst="rect">
            <a:avLst/>
          </a:prstGeom>
          <a:ln w="9360">
            <a:noFill/>
          </a:ln>
        </p:spPr>
      </p:pic>
      <p:pic>
        <p:nvPicPr>
          <p:cNvPr id="138" name="Picture 36"/>
          <p:cNvPicPr/>
          <p:nvPr/>
        </p:nvPicPr>
        <p:blipFill>
          <a:blip r:embed="rId13"/>
          <a:stretch/>
        </p:blipFill>
        <p:spPr>
          <a:xfrm>
            <a:off x="324000" y="2492280"/>
            <a:ext cx="1547280" cy="14410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Picture 2"/>
          <p:cNvPicPr/>
          <p:nvPr/>
        </p:nvPicPr>
        <p:blipFill>
          <a:blip r:embed="rId3"/>
          <a:stretch/>
        </p:blipFill>
        <p:spPr>
          <a:xfrm>
            <a:off x="285840" y="357120"/>
            <a:ext cx="6071760" cy="6014520"/>
          </a:xfrm>
          <a:prstGeom prst="rect">
            <a:avLst/>
          </a:prstGeom>
          <a:ln w="9360">
            <a:noFill/>
          </a:ln>
        </p:spPr>
      </p:pic>
      <p:pic>
        <p:nvPicPr>
          <p:cNvPr id="140" name="Picture 3"/>
          <p:cNvPicPr/>
          <p:nvPr/>
        </p:nvPicPr>
        <p:blipFill>
          <a:blip r:embed="rId4"/>
          <a:stretch/>
        </p:blipFill>
        <p:spPr>
          <a:xfrm>
            <a:off x="6500880" y="642960"/>
            <a:ext cx="1760040" cy="1622160"/>
          </a:xfrm>
          <a:prstGeom prst="rect">
            <a:avLst/>
          </a:prstGeom>
          <a:ln w="9360">
            <a:noFill/>
          </a:ln>
        </p:spPr>
      </p:pic>
      <p:pic>
        <p:nvPicPr>
          <p:cNvPr id="141" name="Picture 4"/>
          <p:cNvPicPr/>
          <p:nvPr/>
        </p:nvPicPr>
        <p:blipFill>
          <a:blip r:embed="rId5"/>
          <a:stretch/>
        </p:blipFill>
        <p:spPr>
          <a:xfrm>
            <a:off x="7215120" y="2428920"/>
            <a:ext cx="1706040" cy="1571400"/>
          </a:xfrm>
          <a:prstGeom prst="rect">
            <a:avLst/>
          </a:prstGeom>
          <a:ln w="9360">
            <a:noFill/>
          </a:ln>
        </p:spPr>
      </p:pic>
      <p:pic>
        <p:nvPicPr>
          <p:cNvPr id="142" name="Picture 5"/>
          <p:cNvPicPr/>
          <p:nvPr/>
        </p:nvPicPr>
        <p:blipFill>
          <a:blip r:embed="rId6"/>
          <a:stretch/>
        </p:blipFill>
        <p:spPr>
          <a:xfrm>
            <a:off x="6786720" y="4214880"/>
            <a:ext cx="1706040" cy="15714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compasso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45" name="Picture 4"/>
          <p:cNvPicPr/>
          <p:nvPr/>
        </p:nvPicPr>
        <p:blipFill>
          <a:blip r:embed="rId2"/>
          <a:stretch/>
        </p:blipFill>
        <p:spPr>
          <a:xfrm>
            <a:off x="6519960" y="1501920"/>
            <a:ext cx="1409400" cy="3141360"/>
          </a:xfrm>
          <a:prstGeom prst="rect">
            <a:avLst/>
          </a:prstGeom>
          <a:ln w="9360">
            <a:noFill/>
          </a:ln>
        </p:spPr>
      </p:pic>
      <p:pic>
        <p:nvPicPr>
          <p:cNvPr id="146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147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48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49" name="Picture 1"/>
          <p:cNvPicPr/>
          <p:nvPr/>
        </p:nvPicPr>
        <p:blipFill>
          <a:blip r:embed="rId6"/>
          <a:stretch/>
        </p:blipFill>
        <p:spPr>
          <a:xfrm>
            <a:off x="6357960" y="267192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150" name="Picture 1"/>
          <p:cNvPicPr/>
          <p:nvPr/>
        </p:nvPicPr>
        <p:blipFill>
          <a:blip r:embed="rId7"/>
          <a:stretch/>
        </p:blipFill>
        <p:spPr>
          <a:xfrm>
            <a:off x="571680" y="2786040"/>
            <a:ext cx="2522160" cy="1652400"/>
          </a:xfrm>
          <a:prstGeom prst="rect">
            <a:avLst/>
          </a:prstGeom>
          <a:ln w="9360">
            <a:noFill/>
          </a:ln>
        </p:spPr>
      </p:pic>
      <p:pic>
        <p:nvPicPr>
          <p:cNvPr id="151" name="Picture 1"/>
          <p:cNvPicPr/>
          <p:nvPr/>
        </p:nvPicPr>
        <p:blipFill>
          <a:blip r:embed="rId8"/>
          <a:stretch/>
        </p:blipFill>
        <p:spPr>
          <a:xfrm>
            <a:off x="3417840" y="3143160"/>
            <a:ext cx="2439720" cy="21553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Picture 2"/>
          <p:cNvPicPr/>
          <p:nvPr/>
        </p:nvPicPr>
        <p:blipFill>
          <a:blip r:embed="rId2"/>
          <a:stretch/>
        </p:blipFill>
        <p:spPr>
          <a:xfrm>
            <a:off x="3286080" y="2857680"/>
            <a:ext cx="2658600" cy="1642680"/>
          </a:xfrm>
          <a:prstGeom prst="rect">
            <a:avLst/>
          </a:prstGeom>
          <a:ln w="9360">
            <a:noFill/>
          </a:ln>
        </p:spPr>
      </p:pic>
      <p:sp>
        <p:nvSpPr>
          <p:cNvPr id="15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penna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55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156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57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58" name="Picture 1"/>
          <p:cNvPicPr/>
          <p:nvPr/>
        </p:nvPicPr>
        <p:blipFill>
          <a:blip r:embed="rId6"/>
          <a:stretch/>
        </p:blipFill>
        <p:spPr>
          <a:xfrm>
            <a:off x="3571920" y="267192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159" name="Picture 3"/>
          <p:cNvPicPr/>
          <p:nvPr/>
        </p:nvPicPr>
        <p:blipFill>
          <a:blip r:embed="rId7"/>
          <a:stretch/>
        </p:blipFill>
        <p:spPr>
          <a:xfrm>
            <a:off x="6357960" y="2571840"/>
            <a:ext cx="2369880" cy="1917360"/>
          </a:xfrm>
          <a:prstGeom prst="rect">
            <a:avLst/>
          </a:prstGeom>
          <a:ln w="9360">
            <a:noFill/>
          </a:ln>
        </p:spPr>
      </p:pic>
      <p:pic>
        <p:nvPicPr>
          <p:cNvPr id="160" name="Picture 2"/>
          <p:cNvPicPr/>
          <p:nvPr/>
        </p:nvPicPr>
        <p:blipFill>
          <a:blip r:embed="rId8"/>
          <a:stretch/>
        </p:blipFill>
        <p:spPr>
          <a:xfrm>
            <a:off x="785880" y="2428920"/>
            <a:ext cx="2004480" cy="20840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temperino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63" name="Picture 2"/>
          <p:cNvPicPr/>
          <p:nvPr/>
        </p:nvPicPr>
        <p:blipFill>
          <a:blip r:embed="rId2"/>
          <a:stretch/>
        </p:blipFill>
        <p:spPr>
          <a:xfrm>
            <a:off x="6000840" y="2500200"/>
            <a:ext cx="2360160" cy="2152440"/>
          </a:xfrm>
          <a:prstGeom prst="rect">
            <a:avLst/>
          </a:prstGeom>
          <a:ln w="9360">
            <a:noFill/>
          </a:ln>
        </p:spPr>
      </p:pic>
      <p:pic>
        <p:nvPicPr>
          <p:cNvPr id="164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165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66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67" name="Picture 1"/>
          <p:cNvPicPr/>
          <p:nvPr/>
        </p:nvPicPr>
        <p:blipFill>
          <a:blip r:embed="rId6"/>
          <a:stretch/>
        </p:blipFill>
        <p:spPr>
          <a:xfrm>
            <a:off x="6357960" y="267192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168" name="Picture 4"/>
          <p:cNvPicPr/>
          <p:nvPr/>
        </p:nvPicPr>
        <p:blipFill>
          <a:blip r:embed="rId7"/>
          <a:stretch/>
        </p:blipFill>
        <p:spPr>
          <a:xfrm>
            <a:off x="3714840" y="2144880"/>
            <a:ext cx="1409400" cy="3141360"/>
          </a:xfrm>
          <a:prstGeom prst="rect">
            <a:avLst/>
          </a:prstGeom>
          <a:ln w="9360">
            <a:noFill/>
          </a:ln>
        </p:spPr>
      </p:pic>
      <p:pic>
        <p:nvPicPr>
          <p:cNvPr id="169" name="Picture 3"/>
          <p:cNvPicPr/>
          <p:nvPr/>
        </p:nvPicPr>
        <p:blipFill>
          <a:blip r:embed="rId8"/>
          <a:stretch/>
        </p:blipFill>
        <p:spPr>
          <a:xfrm>
            <a:off x="571680" y="2357280"/>
            <a:ext cx="2369880" cy="19173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riga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72" name="Picture 2"/>
          <p:cNvPicPr/>
          <p:nvPr/>
        </p:nvPicPr>
        <p:blipFill>
          <a:blip r:embed="rId2"/>
          <a:stretch/>
        </p:blipFill>
        <p:spPr>
          <a:xfrm>
            <a:off x="500040" y="2428920"/>
            <a:ext cx="2366640" cy="1937880"/>
          </a:xfrm>
          <a:prstGeom prst="rect">
            <a:avLst/>
          </a:prstGeom>
          <a:ln w="9360">
            <a:noFill/>
          </a:ln>
        </p:spPr>
      </p:pic>
      <p:pic>
        <p:nvPicPr>
          <p:cNvPr id="173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174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75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76" name="Picture 1"/>
          <p:cNvPicPr/>
          <p:nvPr/>
        </p:nvPicPr>
        <p:blipFill>
          <a:blip r:embed="rId6"/>
          <a:stretch/>
        </p:blipFill>
        <p:spPr>
          <a:xfrm>
            <a:off x="785880" y="242892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177" name="Picture 1"/>
          <p:cNvPicPr/>
          <p:nvPr/>
        </p:nvPicPr>
        <p:blipFill>
          <a:blip r:embed="rId7"/>
          <a:stretch/>
        </p:blipFill>
        <p:spPr>
          <a:xfrm>
            <a:off x="3263760" y="3276720"/>
            <a:ext cx="2522160" cy="1652400"/>
          </a:xfrm>
          <a:prstGeom prst="rect">
            <a:avLst/>
          </a:prstGeom>
          <a:ln w="9360">
            <a:noFill/>
          </a:ln>
        </p:spPr>
      </p:pic>
      <p:pic>
        <p:nvPicPr>
          <p:cNvPr id="178" name="Picture 1"/>
          <p:cNvPicPr/>
          <p:nvPr/>
        </p:nvPicPr>
        <p:blipFill>
          <a:blip r:embed="rId8"/>
          <a:stretch/>
        </p:blipFill>
        <p:spPr>
          <a:xfrm>
            <a:off x="6132600" y="2357280"/>
            <a:ext cx="2439720" cy="21553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compasso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92" name="Picture 4"/>
          <p:cNvPicPr/>
          <p:nvPr/>
        </p:nvPicPr>
        <p:blipFill>
          <a:blip r:embed="rId2"/>
          <a:stretch/>
        </p:blipFill>
        <p:spPr>
          <a:xfrm>
            <a:off x="2700360" y="1297080"/>
            <a:ext cx="2495160" cy="55605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Picture 11"/>
          <p:cNvPicPr/>
          <p:nvPr/>
        </p:nvPicPr>
        <p:blipFill>
          <a:blip r:embed="rId2"/>
          <a:stretch/>
        </p:blipFill>
        <p:spPr>
          <a:xfrm>
            <a:off x="3348000" y="2852640"/>
            <a:ext cx="2263320" cy="2104560"/>
          </a:xfrm>
          <a:prstGeom prst="rect">
            <a:avLst/>
          </a:prstGeom>
          <a:ln w="9360">
            <a:noFill/>
          </a:ln>
        </p:spPr>
      </p:pic>
      <p:sp>
        <p:nvSpPr>
          <p:cNvPr id="1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le forbici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82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183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84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85" name="Picture 1"/>
          <p:cNvPicPr/>
          <p:nvPr/>
        </p:nvPicPr>
        <p:blipFill>
          <a:blip r:embed="rId6"/>
          <a:stretch/>
        </p:blipFill>
        <p:spPr>
          <a:xfrm>
            <a:off x="3786120" y="285768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186" name="Picture 4"/>
          <p:cNvPicPr/>
          <p:nvPr/>
        </p:nvPicPr>
        <p:blipFill>
          <a:blip r:embed="rId7"/>
          <a:stretch/>
        </p:blipFill>
        <p:spPr>
          <a:xfrm>
            <a:off x="6519960" y="1501920"/>
            <a:ext cx="1409400" cy="3141360"/>
          </a:xfrm>
          <a:prstGeom prst="rect">
            <a:avLst/>
          </a:prstGeom>
          <a:ln w="9360">
            <a:noFill/>
          </a:ln>
        </p:spPr>
      </p:pic>
      <p:pic>
        <p:nvPicPr>
          <p:cNvPr id="187" name="Picture 2"/>
          <p:cNvPicPr/>
          <p:nvPr/>
        </p:nvPicPr>
        <p:blipFill>
          <a:blip r:embed="rId8"/>
          <a:stretch/>
        </p:blipFill>
        <p:spPr>
          <a:xfrm>
            <a:off x="642960" y="2143080"/>
            <a:ext cx="2303280" cy="23032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uno stick di colla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90" name="Picture 2"/>
          <p:cNvPicPr/>
          <p:nvPr/>
        </p:nvPicPr>
        <p:blipFill>
          <a:blip r:embed="rId2"/>
          <a:stretch/>
        </p:blipFill>
        <p:spPr>
          <a:xfrm>
            <a:off x="6215040" y="2428920"/>
            <a:ext cx="2004480" cy="2084040"/>
          </a:xfrm>
          <a:prstGeom prst="rect">
            <a:avLst/>
          </a:prstGeom>
          <a:ln w="9360">
            <a:noFill/>
          </a:ln>
        </p:spPr>
      </p:pic>
      <p:pic>
        <p:nvPicPr>
          <p:cNvPr id="191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192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93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194" name="Picture 1"/>
          <p:cNvPicPr/>
          <p:nvPr/>
        </p:nvPicPr>
        <p:blipFill>
          <a:blip r:embed="rId6"/>
          <a:stretch/>
        </p:blipFill>
        <p:spPr>
          <a:xfrm>
            <a:off x="6357960" y="267192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195" name="Picture 2"/>
          <p:cNvPicPr/>
          <p:nvPr/>
        </p:nvPicPr>
        <p:blipFill>
          <a:blip r:embed="rId7"/>
          <a:stretch/>
        </p:blipFill>
        <p:spPr>
          <a:xfrm>
            <a:off x="3143160" y="3429000"/>
            <a:ext cx="2658600" cy="1642680"/>
          </a:xfrm>
          <a:prstGeom prst="rect">
            <a:avLst/>
          </a:prstGeom>
          <a:ln w="9360">
            <a:noFill/>
          </a:ln>
        </p:spPr>
      </p:pic>
      <p:pic>
        <p:nvPicPr>
          <p:cNvPr id="196" name="Picture 2"/>
          <p:cNvPicPr/>
          <p:nvPr/>
        </p:nvPicPr>
        <p:blipFill>
          <a:blip r:embed="rId8"/>
          <a:stretch/>
        </p:blipFill>
        <p:spPr>
          <a:xfrm>
            <a:off x="571680" y="2500200"/>
            <a:ext cx="2360160" cy="21524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calcolatrice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99" name="Picture 2"/>
          <p:cNvPicPr/>
          <p:nvPr/>
        </p:nvPicPr>
        <p:blipFill>
          <a:blip r:embed="rId2"/>
          <a:stretch/>
        </p:blipFill>
        <p:spPr>
          <a:xfrm>
            <a:off x="642960" y="2143080"/>
            <a:ext cx="2303280" cy="2303280"/>
          </a:xfrm>
          <a:prstGeom prst="rect">
            <a:avLst/>
          </a:prstGeom>
          <a:ln w="9360">
            <a:noFill/>
          </a:ln>
        </p:spPr>
      </p:pic>
      <p:pic>
        <p:nvPicPr>
          <p:cNvPr id="200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201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02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03" name="Picture 1"/>
          <p:cNvPicPr/>
          <p:nvPr/>
        </p:nvPicPr>
        <p:blipFill>
          <a:blip r:embed="rId6"/>
          <a:stretch/>
        </p:blipFill>
        <p:spPr>
          <a:xfrm>
            <a:off x="1000080" y="235728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204" name="Picture 4"/>
          <p:cNvPicPr/>
          <p:nvPr/>
        </p:nvPicPr>
        <p:blipFill>
          <a:blip r:embed="rId7"/>
          <a:stretch/>
        </p:blipFill>
        <p:spPr>
          <a:xfrm>
            <a:off x="6519960" y="1501920"/>
            <a:ext cx="1409400" cy="3141360"/>
          </a:xfrm>
          <a:prstGeom prst="rect">
            <a:avLst/>
          </a:prstGeom>
          <a:ln w="9360">
            <a:noFill/>
          </a:ln>
        </p:spPr>
      </p:pic>
      <p:pic>
        <p:nvPicPr>
          <p:cNvPr id="205" name="Picture 1"/>
          <p:cNvPicPr/>
          <p:nvPr/>
        </p:nvPicPr>
        <p:blipFill>
          <a:blip r:embed="rId8"/>
          <a:stretch/>
        </p:blipFill>
        <p:spPr>
          <a:xfrm>
            <a:off x="3357720" y="3062160"/>
            <a:ext cx="2522160" cy="16524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matita colorata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08" name="Picture 3"/>
          <p:cNvPicPr/>
          <p:nvPr/>
        </p:nvPicPr>
        <p:blipFill>
          <a:blip r:embed="rId2"/>
          <a:stretch/>
        </p:blipFill>
        <p:spPr>
          <a:xfrm>
            <a:off x="3344760" y="3143160"/>
            <a:ext cx="2369880" cy="1917360"/>
          </a:xfrm>
          <a:prstGeom prst="rect">
            <a:avLst/>
          </a:prstGeom>
          <a:ln w="9360">
            <a:noFill/>
          </a:ln>
        </p:spPr>
      </p:pic>
      <p:pic>
        <p:nvPicPr>
          <p:cNvPr id="209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210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11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12" name="Picture 1"/>
          <p:cNvPicPr/>
          <p:nvPr/>
        </p:nvPicPr>
        <p:blipFill>
          <a:blip r:embed="rId6"/>
          <a:stretch/>
        </p:blipFill>
        <p:spPr>
          <a:xfrm>
            <a:off x="3643200" y="314316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213" name="Picture 2"/>
          <p:cNvPicPr/>
          <p:nvPr/>
        </p:nvPicPr>
        <p:blipFill>
          <a:blip r:embed="rId7"/>
          <a:stretch/>
        </p:blipFill>
        <p:spPr>
          <a:xfrm>
            <a:off x="412920" y="2786040"/>
            <a:ext cx="2658600" cy="1642680"/>
          </a:xfrm>
          <a:prstGeom prst="rect">
            <a:avLst/>
          </a:prstGeom>
          <a:ln w="9360">
            <a:noFill/>
          </a:ln>
        </p:spPr>
      </p:pic>
      <p:pic>
        <p:nvPicPr>
          <p:cNvPr id="214" name="Picture 2"/>
          <p:cNvPicPr/>
          <p:nvPr/>
        </p:nvPicPr>
        <p:blipFill>
          <a:blip r:embed="rId8"/>
          <a:stretch/>
        </p:blipFill>
        <p:spPr>
          <a:xfrm>
            <a:off x="6281640" y="2428920"/>
            <a:ext cx="2004480" cy="20840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penna stilografica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17" name="Picture 5"/>
          <p:cNvPicPr/>
          <p:nvPr/>
        </p:nvPicPr>
        <p:blipFill>
          <a:blip r:embed="rId2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218" name="Picture 6"/>
          <p:cNvPicPr/>
          <p:nvPr/>
        </p:nvPicPr>
        <p:blipFill>
          <a:blip r:embed="rId3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19" name="Picture 7"/>
          <p:cNvPicPr/>
          <p:nvPr/>
        </p:nvPicPr>
        <p:blipFill>
          <a:blip r:embed="rId4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20" name="Picture 1"/>
          <p:cNvPicPr/>
          <p:nvPr/>
        </p:nvPicPr>
        <p:blipFill>
          <a:blip r:embed="rId5"/>
          <a:stretch/>
        </p:blipFill>
        <p:spPr>
          <a:xfrm>
            <a:off x="500040" y="2273400"/>
            <a:ext cx="2439720" cy="2155320"/>
          </a:xfrm>
          <a:prstGeom prst="rect">
            <a:avLst/>
          </a:prstGeom>
          <a:ln w="9360">
            <a:noFill/>
          </a:ln>
        </p:spPr>
      </p:pic>
      <p:pic>
        <p:nvPicPr>
          <p:cNvPr id="221" name="Picture 2"/>
          <p:cNvPicPr/>
          <p:nvPr/>
        </p:nvPicPr>
        <p:blipFill>
          <a:blip r:embed="rId6"/>
          <a:stretch/>
        </p:blipFill>
        <p:spPr>
          <a:xfrm>
            <a:off x="3143160" y="2749680"/>
            <a:ext cx="2499840" cy="2393640"/>
          </a:xfrm>
          <a:prstGeom prst="rect">
            <a:avLst/>
          </a:prstGeom>
          <a:ln w="9360">
            <a:noFill/>
          </a:ln>
        </p:spPr>
      </p:pic>
      <p:pic>
        <p:nvPicPr>
          <p:cNvPr id="222" name="Picture 5"/>
          <p:cNvPicPr/>
          <p:nvPr/>
        </p:nvPicPr>
        <p:blipFill>
          <a:blip r:embed="rId7"/>
          <a:stretch/>
        </p:blipFill>
        <p:spPr>
          <a:xfrm>
            <a:off x="6804000" y="2637000"/>
            <a:ext cx="1326960" cy="1599840"/>
          </a:xfrm>
          <a:prstGeom prst="rect">
            <a:avLst/>
          </a:prstGeom>
          <a:ln w="9360">
            <a:noFill/>
          </a:ln>
        </p:spPr>
      </p:pic>
      <p:pic>
        <p:nvPicPr>
          <p:cNvPr id="223" name="Picture 1"/>
          <p:cNvPicPr/>
          <p:nvPr/>
        </p:nvPicPr>
        <p:blipFill>
          <a:blip r:embed="rId8"/>
          <a:stretch/>
        </p:blipFill>
        <p:spPr>
          <a:xfrm>
            <a:off x="6659640" y="2637000"/>
            <a:ext cx="1844280" cy="19332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gomma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26" name="Picture 1"/>
          <p:cNvPicPr/>
          <p:nvPr/>
        </p:nvPicPr>
        <p:blipFill>
          <a:blip r:embed="rId2"/>
          <a:stretch/>
        </p:blipFill>
        <p:spPr>
          <a:xfrm>
            <a:off x="571680" y="2786040"/>
            <a:ext cx="2522160" cy="1652400"/>
          </a:xfrm>
          <a:prstGeom prst="rect">
            <a:avLst/>
          </a:prstGeom>
          <a:ln w="9360">
            <a:noFill/>
          </a:ln>
        </p:spPr>
      </p:pic>
      <p:pic>
        <p:nvPicPr>
          <p:cNvPr id="227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228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29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30" name="Picture 1"/>
          <p:cNvPicPr/>
          <p:nvPr/>
        </p:nvPicPr>
        <p:blipFill>
          <a:blip r:embed="rId6"/>
          <a:stretch/>
        </p:blipFill>
        <p:spPr>
          <a:xfrm>
            <a:off x="785880" y="242892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231" name="Picture 2"/>
          <p:cNvPicPr/>
          <p:nvPr/>
        </p:nvPicPr>
        <p:blipFill>
          <a:blip r:embed="rId7"/>
          <a:stretch/>
        </p:blipFill>
        <p:spPr>
          <a:xfrm>
            <a:off x="5857920" y="2214720"/>
            <a:ext cx="2499840" cy="2393640"/>
          </a:xfrm>
          <a:prstGeom prst="rect">
            <a:avLst/>
          </a:prstGeom>
          <a:ln w="9360">
            <a:noFill/>
          </a:ln>
        </p:spPr>
      </p:pic>
      <p:pic>
        <p:nvPicPr>
          <p:cNvPr id="232" name="Picture 11"/>
          <p:cNvPicPr/>
          <p:nvPr/>
        </p:nvPicPr>
        <p:blipFill>
          <a:blip r:embed="rId8"/>
          <a:stretch/>
        </p:blipFill>
        <p:spPr>
          <a:xfrm>
            <a:off x="3348000" y="2924280"/>
            <a:ext cx="2269800" cy="21124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astuccio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35" name="Picture 1"/>
          <p:cNvPicPr/>
          <p:nvPr/>
        </p:nvPicPr>
        <p:blipFill>
          <a:blip r:embed="rId2"/>
          <a:stretch/>
        </p:blipFill>
        <p:spPr>
          <a:xfrm>
            <a:off x="500040" y="2273400"/>
            <a:ext cx="2439720" cy="2155320"/>
          </a:xfrm>
          <a:prstGeom prst="rect">
            <a:avLst/>
          </a:prstGeom>
          <a:ln w="9360">
            <a:noFill/>
          </a:ln>
        </p:spPr>
      </p:pic>
      <p:pic>
        <p:nvPicPr>
          <p:cNvPr id="236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237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38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39" name="Picture 1"/>
          <p:cNvPicPr/>
          <p:nvPr/>
        </p:nvPicPr>
        <p:blipFill>
          <a:blip r:embed="rId6"/>
          <a:stretch/>
        </p:blipFill>
        <p:spPr>
          <a:xfrm>
            <a:off x="857160" y="228600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240" name="Picture 2"/>
          <p:cNvPicPr/>
          <p:nvPr/>
        </p:nvPicPr>
        <p:blipFill>
          <a:blip r:embed="rId7"/>
          <a:stretch/>
        </p:blipFill>
        <p:spPr>
          <a:xfrm>
            <a:off x="3282840" y="3000240"/>
            <a:ext cx="2360160" cy="2152440"/>
          </a:xfrm>
          <a:prstGeom prst="rect">
            <a:avLst/>
          </a:prstGeom>
          <a:ln w="9360">
            <a:noFill/>
          </a:ln>
        </p:spPr>
      </p:pic>
      <p:pic>
        <p:nvPicPr>
          <p:cNvPr id="241" name="Picture 11"/>
          <p:cNvPicPr/>
          <p:nvPr/>
        </p:nvPicPr>
        <p:blipFill>
          <a:blip r:embed="rId8"/>
          <a:stretch/>
        </p:blipFill>
        <p:spPr>
          <a:xfrm>
            <a:off x="6164280" y="2276640"/>
            <a:ext cx="2152440" cy="20016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pennarello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44" name="Picture 2"/>
          <p:cNvPicPr/>
          <p:nvPr/>
        </p:nvPicPr>
        <p:blipFill>
          <a:blip r:embed="rId2"/>
          <a:stretch/>
        </p:blipFill>
        <p:spPr>
          <a:xfrm>
            <a:off x="3286080" y="2470320"/>
            <a:ext cx="2499840" cy="2393640"/>
          </a:xfrm>
          <a:prstGeom prst="rect">
            <a:avLst/>
          </a:prstGeom>
          <a:ln w="9360">
            <a:noFill/>
          </a:ln>
        </p:spPr>
      </p:pic>
      <p:pic>
        <p:nvPicPr>
          <p:cNvPr id="245" name="Picture 5"/>
          <p:cNvPicPr/>
          <p:nvPr/>
        </p:nvPicPr>
        <p:blipFill>
          <a:blip r:embed="rId3"/>
          <a:stretch/>
        </p:blipFill>
        <p:spPr>
          <a:xfrm>
            <a:off x="1214280" y="4672080"/>
            <a:ext cx="928440" cy="855360"/>
          </a:xfrm>
          <a:prstGeom prst="rect">
            <a:avLst/>
          </a:prstGeom>
          <a:ln w="9360">
            <a:noFill/>
          </a:ln>
        </p:spPr>
      </p:pic>
      <p:pic>
        <p:nvPicPr>
          <p:cNvPr id="246" name="Picture 6"/>
          <p:cNvPicPr/>
          <p:nvPr/>
        </p:nvPicPr>
        <p:blipFill>
          <a:blip r:embed="rId4"/>
          <a:stretch/>
        </p:blipFill>
        <p:spPr>
          <a:xfrm>
            <a:off x="4000680" y="538632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47" name="Picture 7"/>
          <p:cNvPicPr/>
          <p:nvPr/>
        </p:nvPicPr>
        <p:blipFill>
          <a:blip r:embed="rId5"/>
          <a:stretch/>
        </p:blipFill>
        <p:spPr>
          <a:xfrm>
            <a:off x="6786720" y="4815000"/>
            <a:ext cx="899640" cy="828360"/>
          </a:xfrm>
          <a:prstGeom prst="rect">
            <a:avLst/>
          </a:prstGeom>
          <a:ln w="9360">
            <a:noFill/>
          </a:ln>
        </p:spPr>
      </p:pic>
      <p:pic>
        <p:nvPicPr>
          <p:cNvPr id="248" name="Picture 1"/>
          <p:cNvPicPr/>
          <p:nvPr/>
        </p:nvPicPr>
        <p:blipFill>
          <a:blip r:embed="rId6"/>
          <a:stretch/>
        </p:blipFill>
        <p:spPr>
          <a:xfrm>
            <a:off x="3786120" y="2714760"/>
            <a:ext cx="1844280" cy="1933200"/>
          </a:xfrm>
          <a:prstGeom prst="rect">
            <a:avLst/>
          </a:prstGeom>
          <a:ln w="9360">
            <a:noFill/>
          </a:ln>
        </p:spPr>
      </p:pic>
      <p:pic>
        <p:nvPicPr>
          <p:cNvPr id="249" name="Picture 2"/>
          <p:cNvPicPr/>
          <p:nvPr/>
        </p:nvPicPr>
        <p:blipFill>
          <a:blip r:embed="rId7"/>
          <a:stretch/>
        </p:blipFill>
        <p:spPr>
          <a:xfrm>
            <a:off x="6126120" y="2357280"/>
            <a:ext cx="2303280" cy="2303280"/>
          </a:xfrm>
          <a:prstGeom prst="rect">
            <a:avLst/>
          </a:prstGeom>
          <a:ln w="9360">
            <a:noFill/>
          </a:ln>
        </p:spPr>
      </p:pic>
      <p:pic>
        <p:nvPicPr>
          <p:cNvPr id="250" name="Picture 2"/>
          <p:cNvPicPr/>
          <p:nvPr/>
        </p:nvPicPr>
        <p:blipFill>
          <a:blip r:embed="rId8"/>
          <a:stretch/>
        </p:blipFill>
        <p:spPr>
          <a:xfrm>
            <a:off x="500040" y="2428920"/>
            <a:ext cx="2366640" cy="19378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7200" b="1" strike="noStrike" spc="-1">
                <a:solidFill>
                  <a:srgbClr val="000000"/>
                </a:solidFill>
                <a:latin typeface="Comic Sans MS"/>
              </a:rPr>
              <a:t>BRAVO!</a:t>
            </a:r>
            <a:endParaRPr lang="fr-FR" sz="7200" b="0" strike="noStrike" spc="-1">
              <a:latin typeface="Arial"/>
            </a:endParaRPr>
          </a:p>
        </p:txBody>
      </p:sp>
      <p:pic>
        <p:nvPicPr>
          <p:cNvPr id="252" name="Picture 5"/>
          <p:cNvPicPr/>
          <p:nvPr/>
        </p:nvPicPr>
        <p:blipFill>
          <a:blip r:embed="rId2"/>
          <a:stretch/>
        </p:blipFill>
        <p:spPr>
          <a:xfrm>
            <a:off x="2333880" y="1845000"/>
            <a:ext cx="4614120" cy="4301280"/>
          </a:xfrm>
          <a:prstGeom prst="rect">
            <a:avLst/>
          </a:prstGeom>
          <a:ln>
            <a:noFill/>
          </a:ln>
          <a:scene3d>
            <a:camera prst="orthographicFront"/>
            <a:lightRig rig="threePt" dir="t"/>
          </a:scene3d>
          <a:sp3d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Trova la parola !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penna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95" name="Picture 2"/>
          <p:cNvPicPr/>
          <p:nvPr/>
        </p:nvPicPr>
        <p:blipFill>
          <a:blip r:embed="rId2"/>
          <a:stretch/>
        </p:blipFill>
        <p:spPr>
          <a:xfrm>
            <a:off x="1138320" y="1773360"/>
            <a:ext cx="7075080" cy="43700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compasso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57" name="Picture 4"/>
          <p:cNvPicPr/>
          <p:nvPr/>
        </p:nvPicPr>
        <p:blipFill>
          <a:blip r:embed="rId2"/>
          <a:stretch/>
        </p:blipFill>
        <p:spPr>
          <a:xfrm>
            <a:off x="2843280" y="1643040"/>
            <a:ext cx="2300040" cy="5125680"/>
          </a:xfrm>
          <a:prstGeom prst="rect">
            <a:avLst/>
          </a:prstGeom>
          <a:ln w="9360">
            <a:noFill/>
          </a:ln>
        </p:spPr>
      </p:pic>
      <p:sp>
        <p:nvSpPr>
          <p:cNvPr id="258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9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0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1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2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3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4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5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penna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68" name="Picture 2"/>
          <p:cNvPicPr/>
          <p:nvPr/>
        </p:nvPicPr>
        <p:blipFill>
          <a:blip r:embed="rId2"/>
          <a:stretch/>
        </p:blipFill>
        <p:spPr>
          <a:xfrm>
            <a:off x="1138320" y="1773360"/>
            <a:ext cx="7075080" cy="4370040"/>
          </a:xfrm>
          <a:prstGeom prst="rect">
            <a:avLst/>
          </a:prstGeom>
          <a:ln w="9360">
            <a:noFill/>
          </a:ln>
        </p:spPr>
      </p:pic>
      <p:sp>
        <p:nvSpPr>
          <p:cNvPr id="269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0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2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3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4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5" name="CustomShape 9"/>
          <p:cNvSpPr/>
          <p:nvPr/>
        </p:nvSpPr>
        <p:spPr>
          <a:xfrm>
            <a:off x="5143680" y="44290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6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temperino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79" name="Picture 2"/>
          <p:cNvPicPr/>
          <p:nvPr/>
        </p:nvPicPr>
        <p:blipFill>
          <a:blip r:embed="rId2"/>
          <a:stretch/>
        </p:blipFill>
        <p:spPr>
          <a:xfrm>
            <a:off x="2843280" y="2133720"/>
            <a:ext cx="3634920" cy="3314520"/>
          </a:xfrm>
          <a:prstGeom prst="rect">
            <a:avLst/>
          </a:prstGeom>
          <a:ln w="9360">
            <a:noFill/>
          </a:ln>
        </p:spPr>
      </p:pic>
      <p:sp>
        <p:nvSpPr>
          <p:cNvPr id="280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1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2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3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4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5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6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7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riga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290" name="Picture 2"/>
          <p:cNvPicPr/>
          <p:nvPr/>
        </p:nvPicPr>
        <p:blipFill>
          <a:blip r:embed="rId2"/>
          <a:stretch/>
        </p:blipFill>
        <p:spPr>
          <a:xfrm>
            <a:off x="2340000" y="2133720"/>
            <a:ext cx="4352400" cy="3563640"/>
          </a:xfrm>
          <a:prstGeom prst="rect">
            <a:avLst/>
          </a:prstGeom>
          <a:ln w="9360">
            <a:noFill/>
          </a:ln>
        </p:spPr>
      </p:pic>
      <p:sp>
        <p:nvSpPr>
          <p:cNvPr id="291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2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3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4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5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6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7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8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Picture 13"/>
          <p:cNvPicPr/>
          <p:nvPr/>
        </p:nvPicPr>
        <p:blipFill>
          <a:blip r:embed="rId3"/>
          <a:stretch/>
        </p:blipFill>
        <p:spPr>
          <a:xfrm>
            <a:off x="1763640" y="2060640"/>
            <a:ext cx="4671720" cy="4344480"/>
          </a:xfrm>
          <a:prstGeom prst="rect">
            <a:avLst/>
          </a:prstGeom>
          <a:ln w="9360">
            <a:noFill/>
          </a:ln>
        </p:spPr>
      </p:pic>
      <p:sp>
        <p:nvSpPr>
          <p:cNvPr id="3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le forbici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02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3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4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5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6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7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8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9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uno stick di colla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312" name="Picture 2"/>
          <p:cNvPicPr/>
          <p:nvPr/>
        </p:nvPicPr>
        <p:blipFill>
          <a:blip r:embed="rId2"/>
          <a:stretch/>
        </p:blipFill>
        <p:spPr>
          <a:xfrm>
            <a:off x="2700360" y="1916280"/>
            <a:ext cx="3576240" cy="3717720"/>
          </a:xfrm>
          <a:prstGeom prst="rect">
            <a:avLst/>
          </a:prstGeom>
          <a:ln w="9360">
            <a:noFill/>
          </a:ln>
        </p:spPr>
      </p:pic>
      <p:sp>
        <p:nvSpPr>
          <p:cNvPr id="313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4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5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6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7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8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9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0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calcolatrice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323" name="Picture 2"/>
          <p:cNvPicPr/>
          <p:nvPr/>
        </p:nvPicPr>
        <p:blipFill>
          <a:blip r:embed="rId2"/>
          <a:stretch/>
        </p:blipFill>
        <p:spPr>
          <a:xfrm>
            <a:off x="2411280" y="1844640"/>
            <a:ext cx="3938400" cy="3938400"/>
          </a:xfrm>
          <a:prstGeom prst="rect">
            <a:avLst/>
          </a:prstGeom>
          <a:ln w="9360">
            <a:noFill/>
          </a:ln>
        </p:spPr>
      </p:pic>
      <p:sp>
        <p:nvSpPr>
          <p:cNvPr id="324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5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6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7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8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9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0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1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matita colorata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334" name="Picture 3"/>
          <p:cNvPicPr/>
          <p:nvPr/>
        </p:nvPicPr>
        <p:blipFill>
          <a:blip r:embed="rId2"/>
          <a:stretch/>
        </p:blipFill>
        <p:spPr>
          <a:xfrm>
            <a:off x="2843280" y="1989000"/>
            <a:ext cx="3971520" cy="3214440"/>
          </a:xfrm>
          <a:prstGeom prst="rect">
            <a:avLst/>
          </a:prstGeom>
          <a:ln w="9360">
            <a:noFill/>
          </a:ln>
        </p:spPr>
      </p:pic>
      <p:sp>
        <p:nvSpPr>
          <p:cNvPr id="335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6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7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8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9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0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1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2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" name="Picture 5"/>
          <p:cNvPicPr/>
          <p:nvPr/>
        </p:nvPicPr>
        <p:blipFill>
          <a:blip r:embed="rId2"/>
          <a:stretch/>
        </p:blipFill>
        <p:spPr>
          <a:xfrm>
            <a:off x="2236680" y="1519200"/>
            <a:ext cx="3919320" cy="4723920"/>
          </a:xfrm>
          <a:prstGeom prst="rect">
            <a:avLst/>
          </a:prstGeom>
          <a:ln w="9360">
            <a:noFill/>
          </a:ln>
        </p:spPr>
      </p:pic>
      <p:sp>
        <p:nvSpPr>
          <p:cNvPr id="34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penna stilografica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46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7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8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9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0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1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2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3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gomma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356" name="Picture 1"/>
          <p:cNvPicPr/>
          <p:nvPr/>
        </p:nvPicPr>
        <p:blipFill>
          <a:blip r:embed="rId2"/>
          <a:stretch/>
        </p:blipFill>
        <p:spPr>
          <a:xfrm>
            <a:off x="2268360" y="2133720"/>
            <a:ext cx="4935240" cy="3233520"/>
          </a:xfrm>
          <a:prstGeom prst="rect">
            <a:avLst/>
          </a:prstGeom>
          <a:ln w="9360">
            <a:noFill/>
          </a:ln>
        </p:spPr>
      </p:pic>
      <p:sp>
        <p:nvSpPr>
          <p:cNvPr id="357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8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9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0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1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2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3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4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temperino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98" name="Picture 2"/>
          <p:cNvPicPr/>
          <p:nvPr/>
        </p:nvPicPr>
        <p:blipFill>
          <a:blip r:embed="rId2"/>
          <a:stretch/>
        </p:blipFill>
        <p:spPr>
          <a:xfrm>
            <a:off x="2843280" y="2133720"/>
            <a:ext cx="3634920" cy="33145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astuccio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367" name="Picture 1"/>
          <p:cNvPicPr/>
          <p:nvPr/>
        </p:nvPicPr>
        <p:blipFill>
          <a:blip r:embed="rId2"/>
          <a:stretch/>
        </p:blipFill>
        <p:spPr>
          <a:xfrm>
            <a:off x="2556000" y="1916280"/>
            <a:ext cx="4390560" cy="3879360"/>
          </a:xfrm>
          <a:prstGeom prst="rect">
            <a:avLst/>
          </a:prstGeom>
          <a:ln w="9360">
            <a:noFill/>
          </a:ln>
        </p:spPr>
      </p:pic>
      <p:sp>
        <p:nvSpPr>
          <p:cNvPr id="368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9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0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1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2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3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4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5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 pennarello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378" name="Picture 2"/>
          <p:cNvPicPr/>
          <p:nvPr/>
        </p:nvPicPr>
        <p:blipFill>
          <a:blip r:embed="rId2"/>
          <a:stretch/>
        </p:blipFill>
        <p:spPr>
          <a:xfrm>
            <a:off x="1619280" y="1773360"/>
            <a:ext cx="4857480" cy="4650840"/>
          </a:xfrm>
          <a:prstGeom prst="rect">
            <a:avLst/>
          </a:prstGeom>
          <a:ln w="9360">
            <a:noFill/>
          </a:ln>
        </p:spPr>
      </p:pic>
      <p:sp>
        <p:nvSpPr>
          <p:cNvPr id="379" name="CustomShape 3"/>
          <p:cNvSpPr/>
          <p:nvPr/>
        </p:nvSpPr>
        <p:spPr>
          <a:xfrm>
            <a:off x="13572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0" name="CustomShape 4"/>
          <p:cNvSpPr/>
          <p:nvPr/>
        </p:nvSpPr>
        <p:spPr>
          <a:xfrm>
            <a:off x="4786200" y="264312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1" name="CustomShape 5"/>
          <p:cNvSpPr/>
          <p:nvPr/>
        </p:nvSpPr>
        <p:spPr>
          <a:xfrm>
            <a:off x="4357800" y="1214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2" name="CustomShape 6"/>
          <p:cNvSpPr/>
          <p:nvPr/>
        </p:nvSpPr>
        <p:spPr>
          <a:xfrm>
            <a:off x="150984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3" name="CustomShape 7"/>
          <p:cNvSpPr/>
          <p:nvPr/>
        </p:nvSpPr>
        <p:spPr>
          <a:xfrm>
            <a:off x="1285920" y="292896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4" name="CustomShape 8"/>
          <p:cNvSpPr/>
          <p:nvPr/>
        </p:nvSpPr>
        <p:spPr>
          <a:xfrm>
            <a:off x="2928960" y="25002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5" name="CustomShape 9"/>
          <p:cNvSpPr/>
          <p:nvPr/>
        </p:nvSpPr>
        <p:spPr>
          <a:xfrm>
            <a:off x="4786200" y="457200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6" name="CustomShape 10"/>
          <p:cNvSpPr/>
          <p:nvPr/>
        </p:nvSpPr>
        <p:spPr>
          <a:xfrm>
            <a:off x="3214800" y="4643280"/>
            <a:ext cx="3071520" cy="21427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6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1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47" dur="2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89" name="CustomShape 3"/>
          <p:cNvSpPr/>
          <p:nvPr/>
        </p:nvSpPr>
        <p:spPr>
          <a:xfrm>
            <a:off x="1714320" y="1071720"/>
            <a:ext cx="2428560" cy="22143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/>
        </p:style>
      </p:sp>
      <p:sp>
        <p:nvSpPr>
          <p:cNvPr id="390" name="CustomShape 4"/>
          <p:cNvSpPr/>
          <p:nvPr/>
        </p:nvSpPr>
        <p:spPr>
          <a:xfrm>
            <a:off x="3071880" y="3857760"/>
            <a:ext cx="2714400" cy="2499840"/>
          </a:xfrm>
          <a:prstGeom prst="star6">
            <a:avLst>
              <a:gd name="adj" fmla="val 28868"/>
              <a:gd name="hf" fmla="val 115470"/>
            </a:avLst>
          </a:prstGeom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/>
        </p:style>
      </p:sp>
      <p:sp>
        <p:nvSpPr>
          <p:cNvPr id="391" name="CustomShape 5"/>
          <p:cNvSpPr/>
          <p:nvPr/>
        </p:nvSpPr>
        <p:spPr>
          <a:xfrm>
            <a:off x="5214960" y="1000080"/>
            <a:ext cx="1999800" cy="2071440"/>
          </a:xfrm>
          <a:prstGeom prst="star7">
            <a:avLst>
              <a:gd name="adj" fmla="val 34601"/>
              <a:gd name="hf" fmla="val 102572"/>
              <a:gd name="vf" fmla="val 105210"/>
            </a:avLst>
          </a:prstGeom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/>
        </p:style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2" name="Table 1"/>
          <p:cNvGraphicFramePr/>
          <p:nvPr/>
        </p:nvGraphicFramePr>
        <p:xfrm>
          <a:off x="222120" y="274680"/>
          <a:ext cx="8713440" cy="6264000"/>
        </p:xfrm>
        <a:graphic>
          <a:graphicData uri="http://schemas.openxmlformats.org/drawingml/2006/table">
            <a:tbl>
              <a:tblPr/>
              <a:tblGrid>
                <a:gridCol w="1742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2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3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6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FIN!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19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18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17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16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11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12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13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14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15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10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9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8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7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6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5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1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2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3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4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r-FR" sz="1800" b="1" strike="noStrike" spc="-1">
                          <a:solidFill>
                            <a:srgbClr val="CC0099"/>
                          </a:solidFill>
                          <a:latin typeface="Comic Sans MS"/>
                        </a:rPr>
                        <a:t>5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BB71AD"/>
                      </a:solidFill>
                    </a:lnL>
                    <a:lnR w="12240">
                      <a:solidFill>
                        <a:srgbClr val="BB71AD"/>
                      </a:solidFill>
                    </a:lnR>
                    <a:lnT w="12240">
                      <a:solidFill>
                        <a:srgbClr val="BB71AD"/>
                      </a:solidFill>
                    </a:lnT>
                    <a:lnB w="12240">
                      <a:solidFill>
                        <a:srgbClr val="BB71AD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93" name="Picture 37"/>
          <p:cNvPicPr/>
          <p:nvPr/>
        </p:nvPicPr>
        <p:blipFill>
          <a:blip r:embed="rId2"/>
          <a:stretch/>
        </p:blipFill>
        <p:spPr>
          <a:xfrm>
            <a:off x="1447920" y="2506680"/>
            <a:ext cx="2520720" cy="2920680"/>
          </a:xfrm>
          <a:prstGeom prst="rect">
            <a:avLst/>
          </a:prstGeom>
          <a:ln w="9360">
            <a:noFill/>
          </a:ln>
        </p:spPr>
      </p:pic>
      <p:pic>
        <p:nvPicPr>
          <p:cNvPr id="394" name="Picture 39"/>
          <p:cNvPicPr/>
          <p:nvPr/>
        </p:nvPicPr>
        <p:blipFill>
          <a:blip r:embed="rId3"/>
          <a:stretch/>
        </p:blipFill>
        <p:spPr>
          <a:xfrm>
            <a:off x="6488280" y="1498680"/>
            <a:ext cx="1152000" cy="1045800"/>
          </a:xfrm>
          <a:prstGeom prst="rect">
            <a:avLst/>
          </a:prstGeom>
          <a:ln w="9360">
            <a:noFill/>
          </a:ln>
        </p:spPr>
      </p:pic>
      <p:pic>
        <p:nvPicPr>
          <p:cNvPr id="395" name="Picture 40"/>
          <p:cNvPicPr/>
          <p:nvPr/>
        </p:nvPicPr>
        <p:blipFill>
          <a:blip r:embed="rId4"/>
          <a:stretch/>
        </p:blipFill>
        <p:spPr>
          <a:xfrm>
            <a:off x="5767920" y="3586320"/>
            <a:ext cx="1693440" cy="1828440"/>
          </a:xfrm>
          <a:prstGeom prst="rect">
            <a:avLst/>
          </a:prstGeom>
          <a:ln w="9360">
            <a:noFill/>
          </a:ln>
        </p:spPr>
      </p:pic>
      <p:pic>
        <p:nvPicPr>
          <p:cNvPr id="396" name="Picture 41"/>
          <p:cNvPicPr/>
          <p:nvPr/>
        </p:nvPicPr>
        <p:blipFill>
          <a:blip r:embed="rId5"/>
          <a:stretch/>
        </p:blipFill>
        <p:spPr>
          <a:xfrm>
            <a:off x="4214880" y="2865600"/>
            <a:ext cx="1042560" cy="1491840"/>
          </a:xfrm>
          <a:prstGeom prst="rect">
            <a:avLst/>
          </a:prstGeom>
          <a:ln w="9360">
            <a:noFill/>
          </a:ln>
        </p:spPr>
      </p:pic>
      <p:pic>
        <p:nvPicPr>
          <p:cNvPr id="397" name="Picture 43"/>
          <p:cNvPicPr/>
          <p:nvPr/>
        </p:nvPicPr>
        <p:blipFill>
          <a:blip r:embed="rId6"/>
          <a:stretch/>
        </p:blipFill>
        <p:spPr>
          <a:xfrm>
            <a:off x="2441520" y="706320"/>
            <a:ext cx="1221840" cy="1615680"/>
          </a:xfrm>
          <a:prstGeom prst="rect">
            <a:avLst/>
          </a:prstGeom>
          <a:ln w="9360">
            <a:noFill/>
          </a:ln>
        </p:spPr>
      </p:pic>
      <p:pic>
        <p:nvPicPr>
          <p:cNvPr id="398" name="Picture 150"/>
          <p:cNvPicPr/>
          <p:nvPr/>
        </p:nvPicPr>
        <p:blipFill>
          <a:blip r:embed="rId7"/>
          <a:stretch/>
        </p:blipFill>
        <p:spPr>
          <a:xfrm>
            <a:off x="603360" y="426960"/>
            <a:ext cx="999720" cy="947520"/>
          </a:xfrm>
          <a:prstGeom prst="rect">
            <a:avLst/>
          </a:prstGeom>
          <a:ln w="9360">
            <a:noFill/>
          </a:ln>
        </p:spPr>
      </p:pic>
      <p:pic>
        <p:nvPicPr>
          <p:cNvPr id="399" name="Picture 42"/>
          <p:cNvPicPr/>
          <p:nvPr/>
        </p:nvPicPr>
        <p:blipFill>
          <a:blip r:embed="rId5"/>
          <a:stretch/>
        </p:blipFill>
        <p:spPr>
          <a:xfrm rot="21361200">
            <a:off x="1449360" y="4091040"/>
            <a:ext cx="933120" cy="2303280"/>
          </a:xfrm>
          <a:prstGeom prst="rect">
            <a:avLst/>
          </a:prstGeom>
          <a:ln w="9360">
            <a:noFill/>
          </a:ln>
        </p:spPr>
      </p:pic>
      <p:pic>
        <p:nvPicPr>
          <p:cNvPr id="400" name="Picture 25"/>
          <p:cNvPicPr/>
          <p:nvPr/>
        </p:nvPicPr>
        <p:blipFill>
          <a:blip r:embed="rId8"/>
          <a:stretch/>
        </p:blipFill>
        <p:spPr>
          <a:xfrm>
            <a:off x="5929200" y="3500280"/>
            <a:ext cx="642600" cy="1431720"/>
          </a:xfrm>
          <a:prstGeom prst="rect">
            <a:avLst/>
          </a:prstGeom>
          <a:ln w="9360">
            <a:noFill/>
          </a:ln>
        </p:spPr>
      </p:pic>
      <p:pic>
        <p:nvPicPr>
          <p:cNvPr id="401" name="Picture 2"/>
          <p:cNvPicPr/>
          <p:nvPr/>
        </p:nvPicPr>
        <p:blipFill>
          <a:blip r:embed="rId9"/>
          <a:stretch/>
        </p:blipFill>
        <p:spPr>
          <a:xfrm>
            <a:off x="7246800" y="5413320"/>
            <a:ext cx="980640" cy="939600"/>
          </a:xfrm>
          <a:prstGeom prst="rect">
            <a:avLst/>
          </a:prstGeom>
          <a:ln w="9360">
            <a:noFill/>
          </a:ln>
        </p:spPr>
      </p:pic>
      <p:pic>
        <p:nvPicPr>
          <p:cNvPr id="402" name="Picture 1"/>
          <p:cNvPicPr/>
          <p:nvPr/>
        </p:nvPicPr>
        <p:blipFill>
          <a:blip r:embed="rId10"/>
          <a:stretch/>
        </p:blipFill>
        <p:spPr>
          <a:xfrm>
            <a:off x="5929200" y="5572080"/>
            <a:ext cx="879120" cy="777600"/>
          </a:xfrm>
          <a:prstGeom prst="rect">
            <a:avLst/>
          </a:prstGeom>
          <a:ln w="9360">
            <a:noFill/>
          </a:ln>
        </p:spPr>
      </p:pic>
      <p:pic>
        <p:nvPicPr>
          <p:cNvPr id="403" name="Picture 1"/>
          <p:cNvPicPr/>
          <p:nvPr/>
        </p:nvPicPr>
        <p:blipFill>
          <a:blip r:embed="rId11"/>
          <a:stretch/>
        </p:blipFill>
        <p:spPr>
          <a:xfrm>
            <a:off x="4071960" y="5357880"/>
            <a:ext cx="1185480" cy="777600"/>
          </a:xfrm>
          <a:prstGeom prst="rect">
            <a:avLst/>
          </a:prstGeom>
          <a:ln w="9360">
            <a:noFill/>
          </a:ln>
        </p:spPr>
      </p:pic>
      <p:pic>
        <p:nvPicPr>
          <p:cNvPr id="404" name="Picture 3"/>
          <p:cNvPicPr/>
          <p:nvPr/>
        </p:nvPicPr>
        <p:blipFill>
          <a:blip r:embed="rId12"/>
          <a:stretch/>
        </p:blipFill>
        <p:spPr>
          <a:xfrm>
            <a:off x="7572240" y="2071800"/>
            <a:ext cx="1103040" cy="893520"/>
          </a:xfrm>
          <a:prstGeom prst="rect">
            <a:avLst/>
          </a:prstGeom>
          <a:ln w="9360">
            <a:noFill/>
          </a:ln>
        </p:spPr>
      </p:pic>
      <p:pic>
        <p:nvPicPr>
          <p:cNvPr id="405" name="Picture 2"/>
          <p:cNvPicPr/>
          <p:nvPr/>
        </p:nvPicPr>
        <p:blipFill>
          <a:blip r:embed="rId13"/>
          <a:stretch/>
        </p:blipFill>
        <p:spPr>
          <a:xfrm>
            <a:off x="4143240" y="642960"/>
            <a:ext cx="858600" cy="782280"/>
          </a:xfrm>
          <a:prstGeom prst="rect">
            <a:avLst/>
          </a:prstGeom>
          <a:ln w="9360">
            <a:noFill/>
          </a:ln>
        </p:spPr>
      </p:pic>
      <p:pic>
        <p:nvPicPr>
          <p:cNvPr id="406" name="Picture 2"/>
          <p:cNvPicPr/>
          <p:nvPr/>
        </p:nvPicPr>
        <p:blipFill>
          <a:blip r:embed="rId14"/>
          <a:stretch/>
        </p:blipFill>
        <p:spPr>
          <a:xfrm>
            <a:off x="2500200" y="428760"/>
            <a:ext cx="1109160" cy="685440"/>
          </a:xfrm>
          <a:prstGeom prst="rect">
            <a:avLst/>
          </a:prstGeom>
          <a:ln w="9360">
            <a:noFill/>
          </a:ln>
        </p:spPr>
      </p:pic>
      <p:pic>
        <p:nvPicPr>
          <p:cNvPr id="407" name="Picture 2"/>
          <p:cNvPicPr/>
          <p:nvPr/>
        </p:nvPicPr>
        <p:blipFill>
          <a:blip r:embed="rId15"/>
          <a:stretch/>
        </p:blipFill>
        <p:spPr>
          <a:xfrm>
            <a:off x="7786800" y="642960"/>
            <a:ext cx="942480" cy="771120"/>
          </a:xfrm>
          <a:prstGeom prst="rect">
            <a:avLst/>
          </a:prstGeom>
          <a:ln w="9360">
            <a:noFill/>
          </a:ln>
        </p:spPr>
      </p:pic>
      <p:pic>
        <p:nvPicPr>
          <p:cNvPr id="408" name="Picture 2"/>
          <p:cNvPicPr/>
          <p:nvPr/>
        </p:nvPicPr>
        <p:blipFill>
          <a:blip r:embed="rId16"/>
          <a:stretch/>
        </p:blipFill>
        <p:spPr>
          <a:xfrm>
            <a:off x="5786280" y="2214720"/>
            <a:ext cx="817200" cy="848880"/>
          </a:xfrm>
          <a:prstGeom prst="rect">
            <a:avLst/>
          </a:prstGeom>
          <a:ln w="9360">
            <a:noFill/>
          </a:ln>
        </p:spPr>
      </p:pic>
      <p:pic>
        <p:nvPicPr>
          <p:cNvPr id="409" name="Picture 2"/>
          <p:cNvPicPr/>
          <p:nvPr/>
        </p:nvPicPr>
        <p:blipFill>
          <a:blip r:embed="rId17"/>
          <a:stretch/>
        </p:blipFill>
        <p:spPr>
          <a:xfrm>
            <a:off x="4000680" y="2071800"/>
            <a:ext cx="942480" cy="942480"/>
          </a:xfrm>
          <a:prstGeom prst="rect">
            <a:avLst/>
          </a:prstGeom>
          <a:ln w="9360">
            <a:noFill/>
          </a:ln>
        </p:spPr>
      </p:pic>
      <p:pic>
        <p:nvPicPr>
          <p:cNvPr id="410" name="Picture 5"/>
          <p:cNvPicPr/>
          <p:nvPr/>
        </p:nvPicPr>
        <p:blipFill>
          <a:blip r:embed="rId18"/>
          <a:stretch/>
        </p:blipFill>
        <p:spPr>
          <a:xfrm>
            <a:off x="684360" y="5229360"/>
            <a:ext cx="821880" cy="991800"/>
          </a:xfrm>
          <a:prstGeom prst="rect">
            <a:avLst/>
          </a:prstGeom>
          <a:ln w="9360">
            <a:noFill/>
          </a:ln>
        </p:spPr>
      </p:pic>
      <p:pic>
        <p:nvPicPr>
          <p:cNvPr id="411" name="Picture 53"/>
          <p:cNvPicPr/>
          <p:nvPr/>
        </p:nvPicPr>
        <p:blipFill>
          <a:blip r:embed="rId19"/>
          <a:stretch/>
        </p:blipFill>
        <p:spPr>
          <a:xfrm>
            <a:off x="395280" y="3429000"/>
            <a:ext cx="1223640" cy="11379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13" name="Picture 4"/>
          <p:cNvPicPr/>
          <p:nvPr/>
        </p:nvPicPr>
        <p:blipFill>
          <a:blip r:embed="rId2"/>
          <a:stretch/>
        </p:blipFill>
        <p:spPr>
          <a:xfrm>
            <a:off x="2357280" y="214200"/>
            <a:ext cx="2943000" cy="6557760"/>
          </a:xfrm>
          <a:prstGeom prst="rect">
            <a:avLst/>
          </a:prstGeom>
          <a:ln w="9360">
            <a:noFill/>
          </a:ln>
        </p:spPr>
      </p:pic>
      <p:sp>
        <p:nvSpPr>
          <p:cNvPr id="414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16" name="Picture 2"/>
          <p:cNvPicPr/>
          <p:nvPr/>
        </p:nvPicPr>
        <p:blipFill>
          <a:blip r:embed="rId2"/>
          <a:stretch/>
        </p:blipFill>
        <p:spPr>
          <a:xfrm>
            <a:off x="768240" y="1071720"/>
            <a:ext cx="7517880" cy="4642920"/>
          </a:xfrm>
          <a:prstGeom prst="rect">
            <a:avLst/>
          </a:prstGeom>
          <a:ln w="9360">
            <a:noFill/>
          </a:ln>
        </p:spPr>
      </p:pic>
      <p:sp>
        <p:nvSpPr>
          <p:cNvPr id="417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19" name="Picture 2"/>
          <p:cNvPicPr/>
          <p:nvPr/>
        </p:nvPicPr>
        <p:blipFill>
          <a:blip r:embed="rId2"/>
          <a:stretch/>
        </p:blipFill>
        <p:spPr>
          <a:xfrm>
            <a:off x="1714680" y="1214280"/>
            <a:ext cx="5443200" cy="4963680"/>
          </a:xfrm>
          <a:prstGeom prst="rect">
            <a:avLst/>
          </a:prstGeom>
          <a:ln w="9360">
            <a:noFill/>
          </a:ln>
        </p:spPr>
      </p:pic>
      <p:sp>
        <p:nvSpPr>
          <p:cNvPr id="420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22" name="Picture 2"/>
          <p:cNvPicPr/>
          <p:nvPr/>
        </p:nvPicPr>
        <p:blipFill>
          <a:blip r:embed="rId2"/>
          <a:stretch/>
        </p:blipFill>
        <p:spPr>
          <a:xfrm>
            <a:off x="1290600" y="928800"/>
            <a:ext cx="6495840" cy="5317920"/>
          </a:xfrm>
          <a:prstGeom prst="rect">
            <a:avLst/>
          </a:prstGeom>
          <a:ln w="9360">
            <a:noFill/>
          </a:ln>
        </p:spPr>
      </p:pic>
      <p:sp>
        <p:nvSpPr>
          <p:cNvPr id="423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25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26" name="Picture 5"/>
          <p:cNvPicPr/>
          <p:nvPr/>
        </p:nvPicPr>
        <p:blipFill>
          <a:blip r:embed="rId2"/>
          <a:stretch/>
        </p:blipFill>
        <p:spPr>
          <a:xfrm>
            <a:off x="2236680" y="1257480"/>
            <a:ext cx="4669920" cy="43430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28" name="Picture 2"/>
          <p:cNvPicPr/>
          <p:nvPr/>
        </p:nvPicPr>
        <p:blipFill>
          <a:blip r:embed="rId2"/>
          <a:stretch/>
        </p:blipFill>
        <p:spPr>
          <a:xfrm>
            <a:off x="1714680" y="571680"/>
            <a:ext cx="5714640" cy="5940000"/>
          </a:xfrm>
          <a:prstGeom prst="rect">
            <a:avLst/>
          </a:prstGeom>
          <a:ln w="9360">
            <a:noFill/>
          </a:ln>
        </p:spPr>
      </p:pic>
      <p:sp>
        <p:nvSpPr>
          <p:cNvPr id="429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riga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01" name="Picture 2"/>
          <p:cNvPicPr/>
          <p:nvPr/>
        </p:nvPicPr>
        <p:blipFill>
          <a:blip r:embed="rId2"/>
          <a:stretch/>
        </p:blipFill>
        <p:spPr>
          <a:xfrm>
            <a:off x="2340000" y="2133720"/>
            <a:ext cx="4352400" cy="3563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31" name="Picture 2"/>
          <p:cNvPicPr/>
          <p:nvPr/>
        </p:nvPicPr>
        <p:blipFill>
          <a:blip r:embed="rId2"/>
          <a:stretch/>
        </p:blipFill>
        <p:spPr>
          <a:xfrm>
            <a:off x="1643040" y="714240"/>
            <a:ext cx="5571720" cy="5571720"/>
          </a:xfrm>
          <a:prstGeom prst="rect">
            <a:avLst/>
          </a:prstGeom>
          <a:ln w="9360">
            <a:noFill/>
          </a:ln>
        </p:spPr>
      </p:pic>
      <p:sp>
        <p:nvSpPr>
          <p:cNvPr id="432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34" name="Picture 3"/>
          <p:cNvPicPr/>
          <p:nvPr/>
        </p:nvPicPr>
        <p:blipFill>
          <a:blip r:embed="rId2"/>
          <a:stretch/>
        </p:blipFill>
        <p:spPr>
          <a:xfrm>
            <a:off x="971640" y="627120"/>
            <a:ext cx="6814800" cy="5516280"/>
          </a:xfrm>
          <a:prstGeom prst="rect">
            <a:avLst/>
          </a:prstGeom>
          <a:ln w="9360">
            <a:noFill/>
          </a:ln>
        </p:spPr>
      </p:pic>
      <p:sp>
        <p:nvSpPr>
          <p:cNvPr id="435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37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8" name="Picture 5"/>
          <p:cNvPicPr/>
          <p:nvPr/>
        </p:nvPicPr>
        <p:blipFill>
          <a:blip r:embed="rId2"/>
          <a:stretch/>
        </p:blipFill>
        <p:spPr>
          <a:xfrm>
            <a:off x="2236680" y="477720"/>
            <a:ext cx="4782600" cy="57654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40" name="Picture 1"/>
          <p:cNvPicPr/>
          <p:nvPr/>
        </p:nvPicPr>
        <p:blipFill>
          <a:blip r:embed="rId2"/>
          <a:stretch/>
        </p:blipFill>
        <p:spPr>
          <a:xfrm>
            <a:off x="785880" y="1143000"/>
            <a:ext cx="7443360" cy="4876560"/>
          </a:xfrm>
          <a:prstGeom prst="rect">
            <a:avLst/>
          </a:prstGeom>
          <a:ln w="9360">
            <a:noFill/>
          </a:ln>
        </p:spPr>
      </p:pic>
      <p:sp>
        <p:nvSpPr>
          <p:cNvPr id="441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43" name="Picture 1"/>
          <p:cNvPicPr/>
          <p:nvPr/>
        </p:nvPicPr>
        <p:blipFill>
          <a:blip r:embed="rId2"/>
          <a:stretch/>
        </p:blipFill>
        <p:spPr>
          <a:xfrm>
            <a:off x="1428840" y="946080"/>
            <a:ext cx="5962320" cy="5268600"/>
          </a:xfrm>
          <a:prstGeom prst="rect">
            <a:avLst/>
          </a:prstGeom>
          <a:ln w="9360">
            <a:noFill/>
          </a:ln>
        </p:spPr>
      </p:pic>
      <p:sp>
        <p:nvSpPr>
          <p:cNvPr id="444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46" name="Picture 2"/>
          <p:cNvPicPr/>
          <p:nvPr/>
        </p:nvPicPr>
        <p:blipFill>
          <a:blip r:embed="rId2"/>
          <a:stretch/>
        </p:blipFill>
        <p:spPr>
          <a:xfrm>
            <a:off x="933480" y="142920"/>
            <a:ext cx="6710040" cy="6424200"/>
          </a:xfrm>
          <a:prstGeom prst="rect">
            <a:avLst/>
          </a:prstGeom>
          <a:ln w="9360">
            <a:noFill/>
          </a:ln>
        </p:spPr>
      </p:pic>
      <p:sp>
        <p:nvSpPr>
          <p:cNvPr id="447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le forbici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04" name="Picture 5"/>
          <p:cNvPicPr/>
          <p:nvPr/>
        </p:nvPicPr>
        <p:blipFill>
          <a:blip r:embed="rId2"/>
          <a:stretch/>
        </p:blipFill>
        <p:spPr>
          <a:xfrm>
            <a:off x="2268360" y="1628640"/>
            <a:ext cx="4669920" cy="43430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uno stick di colla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07" name="Picture 2"/>
          <p:cNvPicPr/>
          <p:nvPr/>
        </p:nvPicPr>
        <p:blipFill>
          <a:blip r:embed="rId2"/>
          <a:stretch/>
        </p:blipFill>
        <p:spPr>
          <a:xfrm>
            <a:off x="2700360" y="1916280"/>
            <a:ext cx="3576240" cy="37177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calcolatrice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10" name="Picture 2"/>
          <p:cNvPicPr/>
          <p:nvPr/>
        </p:nvPicPr>
        <p:blipFill>
          <a:blip r:embed="rId2"/>
          <a:stretch/>
        </p:blipFill>
        <p:spPr>
          <a:xfrm>
            <a:off x="2411280" y="1844640"/>
            <a:ext cx="3938400" cy="39384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omic Sans MS"/>
              </a:rPr>
              <a:t>una matita colorata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endParaRPr lang="en-US" sz="32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13" name="Picture 3"/>
          <p:cNvPicPr/>
          <p:nvPr/>
        </p:nvPicPr>
        <p:blipFill>
          <a:blip r:embed="rId2"/>
          <a:stretch/>
        </p:blipFill>
        <p:spPr>
          <a:xfrm>
            <a:off x="2843280" y="1989000"/>
            <a:ext cx="3971520" cy="32144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143</Words>
  <Application>Microsoft Office PowerPoint</Application>
  <PresentationFormat>Affichage à l'écran (4:3)</PresentationFormat>
  <Paragraphs>73</Paragraphs>
  <Slides>55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55</vt:i4>
      </vt:variant>
    </vt:vector>
  </HeadingPairs>
  <TitlesOfParts>
    <vt:vector size="62" baseType="lpstr">
      <vt:lpstr>Arial</vt:lpstr>
      <vt:lpstr>Comic Sans MS</vt:lpstr>
      <vt:lpstr>Symbol</vt:lpstr>
      <vt:lpstr>Times New Roman</vt:lpstr>
      <vt:lpstr>Wingdings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Tom or Kate</dc:creator>
  <dc:description/>
  <cp:lastModifiedBy>Lina</cp:lastModifiedBy>
  <cp:revision>15</cp:revision>
  <dcterms:created xsi:type="dcterms:W3CDTF">2011-03-11T19:34:13Z</dcterms:created>
  <dcterms:modified xsi:type="dcterms:W3CDTF">2024-09-03T07:24:42Z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55</vt:i4>
  </property>
</Properties>
</file>