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8"/>
  </p:notesMasterIdLst>
  <p:sldIdLst>
    <p:sldId id="257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4" autoAdjust="0"/>
    <p:restoredTop sz="89931" autoAdjust="0"/>
  </p:normalViewPr>
  <p:slideViewPr>
    <p:cSldViewPr snapToGrid="0" snapToObjects="1">
      <p:cViewPr varScale="1">
        <p:scale>
          <a:sx n="105" d="100"/>
          <a:sy n="105" d="100"/>
        </p:scale>
        <p:origin x="-1806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A3163-5BB3-406A-9447-599D7D90C508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36DAF-FC65-4D8F-9985-7EC033CBA0B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6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09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09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188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6DAF-FC65-4D8F-9985-7EC033CBA0B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409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58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178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57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81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0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358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296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51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492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031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327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68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67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35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867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95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822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6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205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76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232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7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62B6-5532-9140-9A7C-FE0DBA91D0B0}" type="datetimeFigureOut">
              <a:rPr lang="fr-FR" smtClean="0"/>
              <a:t>08/11/2016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3E37-0712-7A45-952C-067278D56F7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2096E-CF6B-4CEF-A470-8270F3FE3AD8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79E7-1DB0-4150-8ADC-99595F005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29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4FE0-43EB-4405-B19E-7E67A0CDA23C}" type="datetimeFigureOut">
              <a:rPr lang="fr-FR" smtClean="0"/>
              <a:t>08/11/2016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330F-DEE8-41ED-8C2F-1350D56C6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4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onet.ac-nantes.fr/login/ct_logon_mixte.jsp?CT_ORIG_URL=https%3A%2F%2Fsconet.ac-nantes.fr%2Farena%2Fpages%2Faccueill.jsf&amp;ct_orig_uri=%2Farena%2Fpages%2Faccueill.jsf" TargetMode="External"/><Relationship Id="rId4" Type="http://schemas.openxmlformats.org/officeDocument/2006/relationships/hyperlink" Target="http://eduscol.education.fr/cid104511/le-livret-scolaire.html#lien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59811" y="259716"/>
            <a:ext cx="7645650" cy="593724"/>
          </a:xfrm>
        </p:spPr>
        <p:txBody>
          <a:bodyPr>
            <a:noAutofit/>
          </a:bodyPr>
          <a:lstStyle/>
          <a:p>
            <a:r>
              <a:rPr lang="fr-FR" sz="2400" b="1" dirty="0"/>
              <a:t>LSUN (Livret scolaire unique numérique) ou LSU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484768" y="1265222"/>
            <a:ext cx="7170343" cy="39043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600" dirty="0"/>
              <a:t>Le LSU, un outil obligatoire du CP à la 3</a:t>
            </a:r>
            <a:r>
              <a:rPr lang="fr-FR" sz="1600" baseline="30000" dirty="0"/>
              <a:t>ème</a:t>
            </a:r>
            <a:r>
              <a:rPr lang="fr-FR" sz="1600" dirty="0"/>
              <a:t> , qui peut se compléter</a:t>
            </a:r>
          </a:p>
          <a:p>
            <a:pPr algn="just"/>
            <a:r>
              <a:rPr lang="fr-FR" sz="1600" dirty="0"/>
              <a:t>Par saisie manuelle</a:t>
            </a:r>
          </a:p>
          <a:p>
            <a:pPr algn="just"/>
            <a:r>
              <a:rPr lang="fr-FR" sz="1600" dirty="0"/>
              <a:t>Par import d’un logiciel éditeur </a:t>
            </a:r>
            <a:r>
              <a:rPr lang="fr-FR" sz="1600" dirty="0" smtClean="0"/>
              <a:t>(</a:t>
            </a:r>
            <a:r>
              <a:rPr lang="fr-FR" sz="1600" dirty="0" err="1" smtClean="0"/>
              <a:t>Aplon</a:t>
            </a:r>
            <a:r>
              <a:rPr lang="fr-FR" sz="1600" dirty="0" smtClean="0"/>
              <a:t>, Charlemagne, </a:t>
            </a:r>
            <a:r>
              <a:rPr lang="fr-FR" sz="1600" dirty="0" err="1" smtClean="0"/>
              <a:t>Edumoov</a:t>
            </a:r>
            <a:r>
              <a:rPr lang="fr-FR" sz="1600" dirty="0"/>
              <a:t>, </a:t>
            </a:r>
            <a:r>
              <a:rPr lang="fr-FR" sz="1600" dirty="0" err="1" smtClean="0"/>
              <a:t>LivrEval</a:t>
            </a:r>
            <a:r>
              <a:rPr lang="fr-FR" sz="1600" dirty="0" smtClean="0"/>
              <a:t>, </a:t>
            </a:r>
            <a:r>
              <a:rPr lang="fr-FR" sz="1600" dirty="0" err="1" smtClean="0"/>
              <a:t>SACoche</a:t>
            </a:r>
            <a:r>
              <a:rPr lang="fr-FR" sz="1600" dirty="0" smtClean="0"/>
              <a:t>…)</a:t>
            </a:r>
          </a:p>
          <a:p>
            <a:pPr marL="0" indent="0" algn="ctr">
              <a:buNone/>
            </a:pPr>
            <a:r>
              <a:rPr lang="fr-FR" sz="1600" dirty="0" smtClean="0">
                <a:hlinkClick r:id="rId4"/>
              </a:rPr>
              <a:t>(Fiches techniques et tutoriels sur </a:t>
            </a:r>
            <a:r>
              <a:rPr lang="fr-FR" sz="1600" dirty="0" err="1" smtClean="0">
                <a:hlinkClick r:id="rId4"/>
              </a:rPr>
              <a:t>Eduscol</a:t>
            </a:r>
            <a:r>
              <a:rPr lang="fr-FR" sz="1600" dirty="0" smtClean="0"/>
              <a:t>)</a:t>
            </a:r>
          </a:p>
          <a:p>
            <a:pPr marL="0" indent="0" algn="ctr">
              <a:buNone/>
            </a:pPr>
            <a:endParaRPr lang="fr-FR" sz="1000" dirty="0" smtClean="0"/>
          </a:p>
          <a:p>
            <a:pPr marL="0" indent="0">
              <a:buNone/>
            </a:pPr>
            <a:r>
              <a:rPr lang="fr-FR" sz="1600" dirty="0"/>
              <a:t>L’obligation, pour une école, est d’alimenter le LSU d’un élève quittant l’école (en cours d’année) et, pour tous les autres, au moins une fois en fin d’année scolaire</a:t>
            </a:r>
            <a:r>
              <a:rPr lang="fr-FR" sz="1600" dirty="0" smtClean="0"/>
              <a:t>.</a:t>
            </a:r>
          </a:p>
          <a:p>
            <a:pPr marL="0" indent="0">
              <a:buNone/>
            </a:pPr>
            <a:endParaRPr lang="fr-FR" sz="1000" dirty="0" smtClean="0"/>
          </a:p>
          <a:p>
            <a:pPr marL="0" indent="0">
              <a:buNone/>
            </a:pPr>
            <a:r>
              <a:rPr lang="fr-FR" sz="1600" dirty="0"/>
              <a:t>Chaque école est libre d’utiliser l’outil qu’elle veut pour le suivi des acquis des élèves. Les différents éditeurs ne seront pas habilités </a:t>
            </a:r>
            <a:r>
              <a:rPr lang="fr-FR" sz="1600" dirty="0" smtClean="0"/>
              <a:t>par le MENESER avant </a:t>
            </a:r>
            <a:r>
              <a:rPr lang="fr-FR" sz="1600" dirty="0"/>
              <a:t>mars 2017</a:t>
            </a:r>
            <a:r>
              <a:rPr lang="fr-FR" sz="1600" dirty="0" smtClean="0"/>
              <a:t>.</a:t>
            </a: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1600" dirty="0" smtClean="0"/>
              <a:t>Position de l’Enseignement Catholique National : pas de saisie directe dans LSU pour l’instant.</a:t>
            </a:r>
            <a:endParaRPr lang="fr-FR" sz="1400" dirty="0" smtClean="0"/>
          </a:p>
          <a:p>
            <a:pPr marL="0" indent="0">
              <a:buNone/>
            </a:pPr>
            <a:endParaRPr lang="fr-FR" sz="1400" dirty="0"/>
          </a:p>
          <a:p>
            <a:pPr marL="0" indent="0" algn="ctr">
              <a:buNone/>
            </a:pPr>
            <a:r>
              <a:rPr lang="fr-FR" sz="1100" b="1" dirty="0" smtClean="0"/>
              <a:t>   </a:t>
            </a:r>
            <a:endParaRPr lang="fr-FR" sz="11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132501" y="5374184"/>
            <a:ext cx="3693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L’application LSU est accessible via </a:t>
            </a:r>
            <a:r>
              <a:rPr lang="fr-FR" sz="1600" dirty="0" smtClean="0">
                <a:hlinkClick r:id="rId5"/>
              </a:rPr>
              <a:t>ARENA</a:t>
            </a:r>
            <a:r>
              <a:rPr lang="fr-FR" sz="1600" dirty="0" smtClean="0"/>
              <a:t>.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484916" y="796642"/>
            <a:ext cx="2232319" cy="295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dirty="0"/>
              <a:t>Accès chef d’établissement</a:t>
            </a:r>
          </a:p>
        </p:txBody>
      </p:sp>
      <p:sp>
        <p:nvSpPr>
          <p:cNvPr id="10" name="Titre 4"/>
          <p:cNvSpPr>
            <a:spLocks noGrp="1"/>
          </p:cNvSpPr>
          <p:nvPr>
            <p:ph type="title"/>
          </p:nvPr>
        </p:nvSpPr>
        <p:spPr>
          <a:xfrm>
            <a:off x="1259811" y="259716"/>
            <a:ext cx="7645650" cy="593724"/>
          </a:xfrm>
        </p:spPr>
        <p:txBody>
          <a:bodyPr>
            <a:noAutofit/>
          </a:bodyPr>
          <a:lstStyle/>
          <a:p>
            <a:r>
              <a:rPr lang="fr-FR" sz="2400" b="1" dirty="0"/>
              <a:t>LSUN (Livret scolaire unique numérique) ou LSU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63" y="1190106"/>
            <a:ext cx="6977352" cy="22763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85" y="3935568"/>
            <a:ext cx="6913830" cy="20288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85" y="3935568"/>
            <a:ext cx="6913830" cy="20288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85" y="3935567"/>
            <a:ext cx="691383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484916" y="796641"/>
            <a:ext cx="7333159" cy="362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dirty="0"/>
              <a:t>Accès </a:t>
            </a:r>
            <a:r>
              <a:rPr lang="fr-FR" sz="1400" b="1" dirty="0" smtClean="0"/>
              <a:t>enseignant</a:t>
            </a:r>
          </a:p>
          <a:p>
            <a:pPr marL="0" indent="0">
              <a:buNone/>
            </a:pPr>
            <a:endParaRPr lang="fr-FR" sz="1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540" y="1158844"/>
            <a:ext cx="7225748" cy="27548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166" y="3962158"/>
            <a:ext cx="7186497" cy="2650021"/>
          </a:xfrm>
          <a:prstGeom prst="rect">
            <a:avLst/>
          </a:prstGeom>
        </p:spPr>
      </p:pic>
      <p:sp>
        <p:nvSpPr>
          <p:cNvPr id="8" name="Titre 4"/>
          <p:cNvSpPr>
            <a:spLocks noGrp="1"/>
          </p:cNvSpPr>
          <p:nvPr>
            <p:ph type="title"/>
          </p:nvPr>
        </p:nvSpPr>
        <p:spPr>
          <a:xfrm>
            <a:off x="1259811" y="259716"/>
            <a:ext cx="7645650" cy="593724"/>
          </a:xfrm>
        </p:spPr>
        <p:txBody>
          <a:bodyPr>
            <a:noAutofit/>
          </a:bodyPr>
          <a:lstStyle/>
          <a:p>
            <a:r>
              <a:rPr lang="fr-FR" sz="2400" b="1" dirty="0"/>
              <a:t>LSUN (Livret scolaire unique numérique) ou LSU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24" y="3962158"/>
            <a:ext cx="7199179" cy="26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350246" y="2170567"/>
            <a:ext cx="7465508" cy="16228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1100" b="1" dirty="0"/>
          </a:p>
          <a:p>
            <a:pPr marL="0" indent="0" algn="ctr">
              <a:buNone/>
            </a:pPr>
            <a:r>
              <a:rPr lang="fr-FR" b="1" dirty="0" smtClean="0"/>
              <a:t>Le LSU n’est pas un outil de suivi au quotidien des acquis des élèves!</a:t>
            </a:r>
            <a:endParaRPr lang="fr-FR" b="1" dirty="0"/>
          </a:p>
          <a:p>
            <a:pPr marL="0" indent="0" algn="ctr">
              <a:buNone/>
            </a:pPr>
            <a:endParaRPr lang="fr-FR" sz="1100" b="1" dirty="0"/>
          </a:p>
        </p:txBody>
      </p:sp>
      <p:sp>
        <p:nvSpPr>
          <p:cNvPr id="6" name="Titre 4"/>
          <p:cNvSpPr>
            <a:spLocks noGrp="1"/>
          </p:cNvSpPr>
          <p:nvPr>
            <p:ph type="title"/>
          </p:nvPr>
        </p:nvSpPr>
        <p:spPr>
          <a:xfrm>
            <a:off x="1259811" y="259716"/>
            <a:ext cx="7645650" cy="593724"/>
          </a:xfrm>
        </p:spPr>
        <p:txBody>
          <a:bodyPr>
            <a:noAutofit/>
          </a:bodyPr>
          <a:lstStyle/>
          <a:p>
            <a:r>
              <a:rPr lang="fr-FR" sz="2400" b="1" dirty="0"/>
              <a:t>LSUN (Livret scolaire unique numérique) ou LSU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82" y="4493490"/>
            <a:ext cx="6399291" cy="15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191</Words>
  <Application>Microsoft Office PowerPoint</Application>
  <PresentationFormat>Affichage à l'écran (4:3)</PresentationFormat>
  <Paragraphs>25</Paragraphs>
  <Slides>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Thème Office</vt:lpstr>
      <vt:lpstr>1_Conception personnalisée</vt:lpstr>
      <vt:lpstr>Conception personnalisée</vt:lpstr>
      <vt:lpstr>LSUN (Livret scolaire unique numérique) ou LSU</vt:lpstr>
      <vt:lpstr>LSUN (Livret scolaire unique numérique) ou LSU</vt:lpstr>
      <vt:lpstr>LSUN (Livret scolaire unique numérique) ou LSU</vt:lpstr>
      <vt:lpstr>LSUN (Livret scolaire unique numérique) ou LSU</vt:lpstr>
    </vt:vector>
  </TitlesOfParts>
  <Company>Ca2m graphique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Magali Brossard</dc:creator>
  <cp:lastModifiedBy>Jean-Marie Diguet</cp:lastModifiedBy>
  <cp:revision>117</cp:revision>
  <dcterms:created xsi:type="dcterms:W3CDTF">2015-07-17T08:33:25Z</dcterms:created>
  <dcterms:modified xsi:type="dcterms:W3CDTF">2016-11-08T10:39:06Z</dcterms:modified>
</cp:coreProperties>
</file>