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7"/>
      <p:bold r:id="rId8"/>
      <p:italic r:id="rId9"/>
      <p:boldItalic r:id="rId10"/>
    </p:embeddedFont>
    <p:embeddedFont>
      <p:font typeface="Oswald" panose="020B0604020202020204" charset="0"/>
      <p:regular r:id="rId11"/>
      <p:bold r:id="rId12"/>
    </p:embeddedFont>
    <p:embeddedFont>
      <p:font typeface="Playfair Display" panose="020B0604020202020204" charset="0"/>
      <p:regular r:id="rId13"/>
      <p:bold r:id="rId14"/>
      <p:italic r:id="rId15"/>
      <p:boldItalic r:id="rId16"/>
    </p:embeddedFont>
    <p:embeddedFont>
      <p:font typeface="Roboto" panose="020000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23" Type="http://schemas.openxmlformats.org/officeDocument/2006/relationships/theme" Target="theme/theme1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164e7df4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164e7df4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1ab5eec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1ab5eec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1ab5eecb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1ab5eecb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Questions de compréhension</a:t>
            </a:r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8455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800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Solidarité: les cafés suspendus s'étendent à d'autres commerces</a:t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0" name="Google Shape;60;p13"/>
          <p:cNvSpPr txBox="1"/>
          <p:nvPr/>
        </p:nvSpPr>
        <p:spPr>
          <a:xfrm>
            <a:off x="136550" y="4642825"/>
            <a:ext cx="4862700" cy="3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/>
              <a:t>© La Fabrique / CAVILAM - Alliance Française</a:t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2275" y="4642825"/>
            <a:ext cx="479469" cy="34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" sz="2400" dirty="0"/>
              <a:t>Questions : regardez la vidéo (</a:t>
            </a:r>
            <a:r>
              <a:rPr lang="fr-FR" sz="2400" u="sng" dirty="0">
                <a:solidFill>
                  <a:schemeClr val="hlink"/>
                </a:solidFill>
              </a:rPr>
              <a:t>https://youtu.be/r7x5JOLw_p8</a:t>
            </a:r>
            <a:r>
              <a:rPr lang="fr" sz="2400" dirty="0"/>
              <a:t>)  et répondez aux questions par écrit.</a:t>
            </a:r>
            <a:endParaRPr sz="2400" dirty="0"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364325" y="1685875"/>
            <a:ext cx="8772900" cy="20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Qu’est-ce qu’un café suspendu ?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Combien de cafés suspendus le patron du bar compte-t-il ?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Quels autres produits sont aussi suspendus ?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Qu’est-ce que le bouche-à-oreille ?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Connaissez-vous des initiatives similaires ? Si oui, lesquelles ?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136550" y="4642825"/>
            <a:ext cx="4862700" cy="3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/>
              <a:t>© La Fabrique / CAVILAM - Alliance Française</a:t>
            </a:r>
            <a:endParaRPr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2275" y="4642825"/>
            <a:ext cx="479469" cy="34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Production écrite</a:t>
            </a:r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800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Solidarité: les cafés suspendus s'étendent à d'autres commerces</a:t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Google Shape;76;p15"/>
          <p:cNvSpPr txBox="1"/>
          <p:nvPr/>
        </p:nvSpPr>
        <p:spPr>
          <a:xfrm>
            <a:off x="136550" y="4642825"/>
            <a:ext cx="4862700" cy="3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/>
              <a:t>© La Fabrique / CAVILAM - Alliance Française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2275" y="4642825"/>
            <a:ext cx="479469" cy="34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Imaginez et proposez un nouveau produit suspendu.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130325" y="1685875"/>
            <a:ext cx="9013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Décrivez votre produit suspendu et dites à quoi et à qui il peut servir.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Dites pourquoi il est important de suspendre ce produit en particulier.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Dites comment et où on peut récupérer ce produit.</a:t>
            </a:r>
            <a:endParaRPr sz="200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fr" sz="2000">
                <a:solidFill>
                  <a:srgbClr val="000000"/>
                </a:solidFill>
              </a:rPr>
              <a:t>Quand vous avez terminé, revenez sur le chat : l’enseignant donnera les prochaines instructions.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136550" y="4642825"/>
            <a:ext cx="4862700" cy="3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/>
              <a:t>© La Fabrique / CAVILAM - Alliance Française</a:t>
            </a:r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2275" y="4642825"/>
            <a:ext cx="479469" cy="34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Affichage à l'écran (16:9)</PresentationFormat>
  <Paragraphs>19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Roboto</vt:lpstr>
      <vt:lpstr>Playfair Display</vt:lpstr>
      <vt:lpstr>Montserrat</vt:lpstr>
      <vt:lpstr>Oswald</vt:lpstr>
      <vt:lpstr>Arial</vt:lpstr>
      <vt:lpstr>Pop</vt:lpstr>
      <vt:lpstr>Questions de compréhension</vt:lpstr>
      <vt:lpstr>Questions : regardez la vidéo (https://youtu.be/r7x5JOLw_p8)  et répondez aux questions par écrit.</vt:lpstr>
      <vt:lpstr>Production écrite</vt:lpstr>
      <vt:lpstr>Imaginez et proposez un nouveau produit suspendu.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de compréhension</dc:title>
  <cp:lastModifiedBy>Emmanuel ZIMMERT</cp:lastModifiedBy>
  <cp:revision>1</cp:revision>
  <dcterms:modified xsi:type="dcterms:W3CDTF">2020-04-16T09:10:37Z</dcterms:modified>
</cp:coreProperties>
</file>