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3220-AB67-45F3-A0F9-9816FB8075B8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E438-C2F3-4E9D-8D5E-1CFACF2CEF7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LES ETUDES PARAMEDICALES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523136" cy="453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49" y="430660"/>
            <a:ext cx="8893347" cy="56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6"/>
            <a:ext cx="9030342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6" y="1094982"/>
            <a:ext cx="8951930" cy="47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47" y="1052736"/>
            <a:ext cx="8900749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20880" cy="603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3" y="1325441"/>
            <a:ext cx="8986363" cy="423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89" y="1412776"/>
            <a:ext cx="8828199" cy="45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91680" y="4653136"/>
            <a:ext cx="58326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07" y="1124744"/>
            <a:ext cx="8794681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Office PowerPoint</Application>
  <PresentationFormat>Affichage à l'écran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LES ETUDES PARAMEDICALES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ETUDES PARAMEDICALES</dc:title>
  <dc:creator>AlbertCamus</dc:creator>
  <cp:lastModifiedBy>AlbertCamus</cp:lastModifiedBy>
  <cp:revision>2</cp:revision>
  <dcterms:created xsi:type="dcterms:W3CDTF">2024-01-29T08:15:43Z</dcterms:created>
  <dcterms:modified xsi:type="dcterms:W3CDTF">2024-01-29T08:27:58Z</dcterms:modified>
</cp:coreProperties>
</file>