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7" r:id="rId4"/>
    <p:sldId id="270" r:id="rId5"/>
    <p:sldId id="257" r:id="rId6"/>
    <p:sldId id="263" r:id="rId7"/>
    <p:sldId id="268" r:id="rId8"/>
    <p:sldId id="264" r:id="rId9"/>
    <p:sldId id="265" r:id="rId10"/>
    <p:sldId id="266" r:id="rId11"/>
    <p:sldId id="267" r:id="rId12"/>
    <p:sldId id="269" r:id="rId13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692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465D-230A-43B2-9AA1-3130278E70B7}" type="datetimeFigureOut">
              <a:rPr lang="fr-FR" smtClean="0"/>
              <a:pPr/>
              <a:t>04/04/2022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3979-4023-4AA0-89CC-76527A9A10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842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3979-4023-4AA0-89CC-76527A9A10D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8820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7E61-1073-48D8-BCD1-29E4D6D0D34F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1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0E681-E484-4D43-8112-53A3AFEADEE6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373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275035"/>
            <a:ext cx="1543051" cy="585073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2" y="275035"/>
            <a:ext cx="4476751" cy="585073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A971-4052-4994-9A4F-A54F192F23C1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7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5318-8EE8-4EB0-9AB5-2EA473D152FF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663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FAB-95CB-4296-9FDB-659763C0C113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250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1" y="1600201"/>
            <a:ext cx="30099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798D-248C-49FF-87E6-7C7E42785226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56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334C-CD18-4F21-B3D7-56F18231DFF0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40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8070-0D28-412D-B748-6931BA1EF86F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116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5B7EC-F96F-42C0-BC78-55DAE3F605A2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4353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C8E8-0685-4425-A4F3-B952EC2BFAD4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078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B9F9-1CD1-4B9A-A6C9-BA51135FFC4E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773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7F74-7B91-45D7-ACFB-7EE7E79260FA}" type="datetime1">
              <a:rPr lang="fr-FR" smtClean="0"/>
              <a:pPr/>
              <a:t>04/04/2022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C56C-E732-42D5-A715-76B97E0ADD4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57308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2139702"/>
            <a:ext cx="8311005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endParaRPr lang="fr-FR" sz="1600" dirty="0"/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r>
              <a:rPr lang="fr-FR" sz="1400" dirty="0"/>
              <a:t>Catégorie :  </a:t>
            </a:r>
            <a:r>
              <a:rPr lang="fr-FR" sz="1400" dirty="0" smtClean="0"/>
              <a:t>Lycée</a:t>
            </a:r>
            <a:r>
              <a:rPr lang="fr-FR" sz="1400" dirty="0"/>
              <a:t>	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r>
              <a:rPr lang="fr-FR" sz="1400" dirty="0"/>
              <a:t>Niveau de la classe, le cas échéant : Terminale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r>
              <a:rPr lang="fr-FR" sz="1400" dirty="0"/>
              <a:t>Nom de l’établissement : Lycée Albert Camus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r>
              <a:rPr lang="fr-FR" sz="1400" dirty="0"/>
              <a:t>Ville – Académie : </a:t>
            </a:r>
            <a:r>
              <a:rPr lang="fr-FR" sz="1400" dirty="0" smtClean="0"/>
              <a:t>92270 </a:t>
            </a:r>
            <a:r>
              <a:rPr lang="fr-FR" sz="1400" dirty="0"/>
              <a:t>Bois-Colombes, académie de Versailles</a:t>
            </a:r>
          </a:p>
          <a:p>
            <a:pPr>
              <a:lnSpc>
                <a:spcPct val="120000"/>
              </a:lnSpc>
              <a:tabLst>
                <a:tab pos="3108960" algn="l"/>
              </a:tabLst>
            </a:pPr>
            <a:r>
              <a:rPr lang="fr-FR" sz="1400" dirty="0"/>
              <a:t>Nom et prénom du responsable du projet : </a:t>
            </a:r>
            <a:r>
              <a:rPr lang="fr-FR" sz="1400" dirty="0" err="1"/>
              <a:t>Doukhan</a:t>
            </a:r>
            <a:r>
              <a:rPr lang="fr-FR" sz="1400" dirty="0"/>
              <a:t> Bénédicte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r>
              <a:rPr lang="fr-FR" sz="1400" dirty="0"/>
              <a:t>Mail de contact : </a:t>
            </a:r>
            <a:r>
              <a:rPr lang="fr-FR" sz="1400" dirty="0" smtClean="0"/>
              <a:t>benedicte-chris.doukhan@ac-versailles.fr</a:t>
            </a:r>
            <a:endParaRPr lang="fr-FR" sz="1400" dirty="0"/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r>
              <a:rPr lang="fr-FR" sz="1400" dirty="0"/>
              <a:t>Noms et Prénoms des élèves reporters : </a:t>
            </a:r>
            <a:r>
              <a:rPr lang="fr-FR" sz="1400" dirty="0" err="1"/>
              <a:t>Dutems</a:t>
            </a:r>
            <a:r>
              <a:rPr lang="fr-FR" sz="1400" dirty="0"/>
              <a:t> Léo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3108960" algn="l"/>
              </a:tabLst>
            </a:pPr>
            <a:endParaRPr lang="fr-FR" sz="1400" dirty="0"/>
          </a:p>
          <a:p>
            <a:pPr>
              <a:spcAft>
                <a:spcPts val="0"/>
              </a:spcAft>
              <a:tabLst>
                <a:tab pos="3108960" algn="l"/>
              </a:tabLst>
            </a:pPr>
            <a:endParaRPr lang="fr-FR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829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5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Vers où 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Où je regarde ? Vers où je vais ?</a:t>
            </a:r>
          </a:p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Vers où on va ? J’ai du mal à comprendre.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7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Users\leodu\Pictures\Argentique\Médiatiks\00055790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5" y="771476"/>
            <a:ext cx="4840923" cy="320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6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Destruction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7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Les mécaniques détruisent ce lycée quelque peu obsolète. J’aperçois l’œuvre des élèves. Sommes-nous en train de détruire le passé ?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8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s\leodu\Pictures\Argentique\Médiatiks\00055790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280" y="843558"/>
            <a:ext cx="4861200" cy="32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8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 smtClean="0">
                <a:latin typeface="Times New Roman" pitchFamily="18" charset="0"/>
                <a:cs typeface="Times New Roman" pitchFamily="18" charset="0"/>
              </a:rPr>
              <a:t>Déconnexion</a:t>
            </a:r>
            <a:endParaRPr lang="fr-FR" sz="1600" spc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9512" y="199568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Avez-vous reçu votre manuel de</a:t>
            </a:r>
          </a:p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déconnexion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 Le mien est arrivé par boîte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aux lettres.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Il m’indique qu’il faut sortir maintenant. Le futur est juste en face. Il faut l’attraper fermement. Il faut sortir. Sortir. La jeunesse court. La jeunesse poursuit. Poursuit leur futur, notre futur.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9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Users\leodu\Pictures\Argentique\Médiatiks\00055790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91164"/>
            <a:ext cx="4969486" cy="32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1" y="3876258"/>
            <a:ext cx="7920880" cy="584775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3108960" algn="l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Photographies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prises à l’argentique sur un Nikon F100 avec une pellicule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périmée :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la Kodak black&amp;white+ 400 select </a:t>
            </a:r>
            <a:r>
              <a:rPr lang="fr-FR" sz="1600" dirty="0" err="1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1" y="915565"/>
            <a:ext cx="7920880" cy="1323439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108960" algn="l"/>
              </a:tabLst>
            </a:pP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Chaque jour nous allons au lycée.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Chacun d’entre nous a sa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raison. Afin d’apprendre, d’obtenir leur baccalauréat… Mais savons-nous vraiment vers où l’on va ? Comprenons-nous vraiment ce que l’on nous apprend ? Dans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cet environnement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brumeux, combien savent vers où ils se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dirigent ? </a:t>
            </a:r>
            <a:r>
              <a:rPr lang="fr-FR" sz="1600" dirty="0">
                <a:latin typeface="Times New Roman" pitchFamily="18" charset="0"/>
                <a:cs typeface="Times New Roman" pitchFamily="18" charset="0"/>
              </a:rPr>
              <a:t>Pire, combien réellement savent-ils leur destination ? Tête dans le guidon, reportage du quotidien de la jeunesse.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1" y="195486"/>
            <a:ext cx="7920880" cy="40011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</p:spTree>
    <p:extLst>
      <p:ext uri="{BB962C8B-B14F-4D97-AF65-F5344CB8AC3E}">
        <p14:creationId xmlns:p14="http://schemas.microsoft.com/office/powerpoint/2010/main" xmlns="" val="424281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1" y="195486"/>
            <a:ext cx="7920880" cy="400110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051720" y="771550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ici une photo</a:t>
            </a:r>
          </a:p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issue de votre reportage</a:t>
            </a:r>
          </a:p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(Elle devra illustrer au mieux celui-ci)</a:t>
            </a:r>
          </a:p>
        </p:txBody>
      </p:sp>
      <p:pic>
        <p:nvPicPr>
          <p:cNvPr id="4" name="Picture 2" descr="D:\Users\leodu\Pictures\Argentique\Médiatiks\000557900005.jpg">
            <a:extLst>
              <a:ext uri="{FF2B5EF4-FFF2-40B4-BE49-F238E27FC236}">
                <a16:creationId xmlns:a16="http://schemas.microsoft.com/office/drawing/2014/main" xmlns="" id="{33B28605-8FCB-4B81-91B3-4D8602C3A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866" y="843558"/>
            <a:ext cx="586826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97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9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Main tenant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7"/>
            <a:ext cx="35283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matin, dans le froid et le brouillard, je me lève durement mais sûrement. Sur le chemin du lycée, ma vision se trouble, mes mains sont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gelées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Puis un couple de personnes âgées passe. Éberlué, je prends l'instant présent. Et soudain un mot me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vient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l'esprit "Maintenant". 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1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Users\leodu\Pictures\Argentique\250122\001 - 00055790\Wal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3012"/>
            <a:ext cx="3108325" cy="46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0" y="4678282"/>
            <a:ext cx="3384376" cy="273844"/>
          </a:xfrm>
        </p:spPr>
        <p:txBody>
          <a:bodyPr/>
          <a:lstStyle/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2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05958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 smtClean="0">
                <a:latin typeface="Times New Roman" pitchFamily="18" charset="0"/>
                <a:cs typeface="Times New Roman" pitchFamily="18" charset="0"/>
              </a:rPr>
              <a:t>Matinée </a:t>
            </a:r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glaciale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1995686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Les élèves se pressent. Le temps se fait court. Les élèves sortent leurs carnets, vite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leur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temps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s’écourte. 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Le temps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presse.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leodu\Pictures\Argentique\Médiatiks\00055790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344" y="771476"/>
            <a:ext cx="5112568" cy="33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584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2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Marche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7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Nous marchons dans les couloirs à la recherche de notre salle de cours. Le jour n’est toujours pas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levé. 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3779912" y="627534"/>
            <a:ext cx="52560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  <a:endParaRPr lang="fr-FR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3</a:t>
            </a:r>
          </a:p>
        </p:txBody>
      </p:sp>
      <p:pic>
        <p:nvPicPr>
          <p:cNvPr id="11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leodu\Pictures\Argentique\Médiatiks\00055790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2803" y="999310"/>
            <a:ext cx="4590218" cy="304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3" y="123939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7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En cours…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Le tableau s’efface, la connaissance reste.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4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Users\leodu\Pictures\Argentique\Médiatiks\00055790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16068"/>
            <a:ext cx="4924941" cy="32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3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>
                <a:latin typeface="Times New Roman" pitchFamily="18" charset="0"/>
                <a:cs typeface="Times New Roman" pitchFamily="18" charset="0"/>
              </a:rPr>
              <a:t>Théâtre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7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Une scène ? Des chaises ? Quelques rudiments pour s’imaginer une scène. J’ai envie de créer.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5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leodu\Pictures\Argentique\Médiatiks\00055790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50104"/>
            <a:ext cx="5124041" cy="33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627534"/>
            <a:ext cx="5256000" cy="3888432"/>
          </a:xfrm>
        </p:spPr>
        <p:txBody>
          <a:bodyPr anchor="ctr">
            <a:normAutofit/>
          </a:bodyPr>
          <a:lstStyle/>
          <a:p>
            <a:r>
              <a:rPr lang="fr-FR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Insérer la photo ici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504" y="123476"/>
            <a:ext cx="3528392" cy="369332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108960" algn="l"/>
              </a:tabLst>
            </a:pPr>
            <a:r>
              <a:rPr lang="fr-FR" b="1" dirty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Brume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79512" y="4770184"/>
            <a:ext cx="3384376" cy="273844"/>
          </a:xfrm>
        </p:spPr>
        <p:txBody>
          <a:bodyPr/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4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3707904" y="-44538"/>
            <a:ext cx="0" cy="5184576"/>
          </a:xfrm>
          <a:prstGeom prst="line">
            <a:avLst/>
          </a:prstGeom>
          <a:ln>
            <a:solidFill>
              <a:srgbClr val="FFFFFF">
                <a:alpha val="2902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504" y="138710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spc="200" dirty="0" err="1" smtClean="0">
                <a:latin typeface="Times New Roman" pitchFamily="18" charset="0"/>
                <a:cs typeface="Times New Roman" pitchFamily="18" charset="0"/>
              </a:rPr>
              <a:t>Kollaps</a:t>
            </a:r>
            <a:r>
              <a:rPr lang="fr-FR" sz="1600" spc="2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fr-FR" sz="1600" spc="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504" y="2283717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Destruction. Création. Démolition</a:t>
            </a:r>
          </a:p>
        </p:txBody>
      </p:sp>
      <p:sp>
        <p:nvSpPr>
          <p:cNvPr id="9" name="Espace réservé du numéro de diapositive 12"/>
          <p:cNvSpPr txBox="1">
            <a:spLocks/>
          </p:cNvSpPr>
          <p:nvPr/>
        </p:nvSpPr>
        <p:spPr>
          <a:xfrm>
            <a:off x="0" y="4678282"/>
            <a:ext cx="3384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dirty="0">
                <a:solidFill>
                  <a:schemeClr val="tx1">
                    <a:lumMod val="65000"/>
                  </a:schemeClr>
                </a:solidFill>
              </a:rPr>
              <a:t>6</a:t>
            </a:r>
          </a:p>
        </p:txBody>
      </p:sp>
      <p:pic>
        <p:nvPicPr>
          <p:cNvPr id="10" name="Picture 2" descr="C:\Users\Medialab\Documents\mediatiks2022\reportage-photo-logo 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98" y="4534724"/>
            <a:ext cx="2933803" cy="5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Users\leodu\Pictures\Argentique\Médiatiks\00055790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09515"/>
            <a:ext cx="4914099" cy="32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3651870"/>
            <a:ext cx="3096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(« Effondrement » ou « Chute » en allemand) est un album du groupe </a:t>
            </a:r>
            <a:r>
              <a:rPr lang="fr-FR" sz="800" dirty="0" err="1" smtClean="0"/>
              <a:t>Einstürzende</a:t>
            </a:r>
            <a:r>
              <a:rPr lang="fr-FR" sz="800" dirty="0" smtClean="0"/>
              <a:t>, une œuvre bruitiste arythmique et atonale, anharmonique et brutale, une déconstruction totale de la forme musicale.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7246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471</Words>
  <Application>Microsoft Office PowerPoint</Application>
  <PresentationFormat>Affichage à l'écran (16:9)</PresentationFormat>
  <Paragraphs>81</Paragraphs>
  <Slides>12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Medialab</dc:creator>
  <cp:lastModifiedBy>AlbertCamus</cp:lastModifiedBy>
  <cp:revision>39</cp:revision>
  <cp:lastPrinted>2019-10-10T09:49:16Z</cp:lastPrinted>
  <dcterms:created xsi:type="dcterms:W3CDTF">2019-10-10T09:31:22Z</dcterms:created>
  <dcterms:modified xsi:type="dcterms:W3CDTF">2022-04-04T13:29:07Z</dcterms:modified>
</cp:coreProperties>
</file>