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CC82-ACB3-4470-99A2-5B6FD00238A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41D4-566D-4330-84E2-542233252CF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fr-FR" dirty="0" smtClean="0"/>
              <a:t>LES ETUDES de SANTE - MMOPK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21909" cy="42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1" y="1124744"/>
            <a:ext cx="8804581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1034"/>
            <a:ext cx="9144000" cy="50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49" y="1196752"/>
            <a:ext cx="9008087" cy="490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" y="1109454"/>
            <a:ext cx="8947984" cy="501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22" y="1110234"/>
            <a:ext cx="8949474" cy="50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09654"/>
            <a:ext cx="8707430" cy="531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00" y="1094530"/>
            <a:ext cx="8770988" cy="503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50" y="1052735"/>
            <a:ext cx="8551322" cy="488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820691" cy="459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12" y="1052736"/>
            <a:ext cx="8634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8827117" cy="45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" y="1196752"/>
            <a:ext cx="9028221" cy="489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2" y="1166156"/>
            <a:ext cx="8791296" cy="49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87" y="685366"/>
            <a:ext cx="8728893" cy="544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84" y="872546"/>
            <a:ext cx="8919512" cy="525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40" y="564204"/>
            <a:ext cx="8587940" cy="55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11" y="1196752"/>
            <a:ext cx="8829605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Affichage à l'écran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LES ETUDES de SANTE - MMOPK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ETUDES de SANTE - MMOPK</dc:title>
  <dc:creator>AlbertCamus</dc:creator>
  <cp:lastModifiedBy>AlbertCamus</cp:lastModifiedBy>
  <cp:revision>3</cp:revision>
  <dcterms:created xsi:type="dcterms:W3CDTF">2024-01-29T07:51:51Z</dcterms:created>
  <dcterms:modified xsi:type="dcterms:W3CDTF">2024-01-29T08:14:21Z</dcterms:modified>
</cp:coreProperties>
</file>