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6" r:id="rId5"/>
    <p:sldId id="261" r:id="rId6"/>
    <p:sldId id="312" r:id="rId7"/>
    <p:sldId id="314" r:id="rId8"/>
    <p:sldId id="316" r:id="rId9"/>
    <p:sldId id="262" r:id="rId10"/>
    <p:sldId id="313" r:id="rId11"/>
    <p:sldId id="317" r:id="rId12"/>
    <p:sldId id="280" r:id="rId13"/>
    <p:sldId id="269" r:id="rId14"/>
    <p:sldId id="328" r:id="rId15"/>
    <p:sldId id="329" r:id="rId16"/>
    <p:sldId id="331" r:id="rId17"/>
    <p:sldId id="330" r:id="rId18"/>
    <p:sldId id="322" r:id="rId19"/>
    <p:sldId id="323" r:id="rId20"/>
    <p:sldId id="324" r:id="rId21"/>
    <p:sldId id="326" r:id="rId22"/>
    <p:sldId id="333" r:id="rId23"/>
    <p:sldId id="279" r:id="rId24"/>
    <p:sldId id="327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48CC3"/>
    <a:srgbClr val="3C3A55"/>
    <a:srgbClr val="B6D6FF"/>
    <a:srgbClr val="BACEF0"/>
    <a:srgbClr val="81A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41FADB-2979-93DE-FC46-1FC121AA65B1}" v="79" dt="2023-12-20T10:28:57.832"/>
    <p1510:client id="{F5ED449F-4560-4FC8-848A-2C69F8C5C83E}" v="1008" dt="2023-12-20T19:57:42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34B05-BC16-451B-BEB0-A6BE0A02077F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773F5-8D38-410B-831E-A3A3698E3EA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57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Google Shape;26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7" name="Google Shape;26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" name="Google Shape;3060;gc79573c1e9_0_1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1" name="Google Shape;3061;gc79573c1e9_0_1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c94c3d5336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c94c3d5336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c94c3d5336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c94c3d5336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189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c94c3d5336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c94c3d5336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185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c94c3d5336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c94c3d5336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286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gc79573c1e9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0" name="Google Shape;2900;gc79573c1e9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001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8">
          <a:extLst>
            <a:ext uri="{FF2B5EF4-FFF2-40B4-BE49-F238E27FC236}">
              <a16:creationId xmlns:a16="http://schemas.microsoft.com/office/drawing/2014/main" id="{A0F1B8B5-DA9C-2780-68BB-F06579A2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gc79573c1e9_0_223:notes">
            <a:extLst>
              <a:ext uri="{FF2B5EF4-FFF2-40B4-BE49-F238E27FC236}">
                <a16:creationId xmlns:a16="http://schemas.microsoft.com/office/drawing/2014/main" id="{D32A963F-51F3-9AB5-64AE-DD3D805EBA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0" name="Google Shape;2900;gc79573c1e9_0_223:notes">
            <a:extLst>
              <a:ext uri="{FF2B5EF4-FFF2-40B4-BE49-F238E27FC236}">
                <a16:creationId xmlns:a16="http://schemas.microsoft.com/office/drawing/2014/main" id="{D5EF2518-EE19-0184-6954-AC85DB4B24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53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8">
          <a:extLst>
            <a:ext uri="{FF2B5EF4-FFF2-40B4-BE49-F238E27FC236}">
              <a16:creationId xmlns:a16="http://schemas.microsoft.com/office/drawing/2014/main" id="{FCE0254D-8AD4-8F8A-6B48-E9D7F7C71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gc79573c1e9_0_223:notes">
            <a:extLst>
              <a:ext uri="{FF2B5EF4-FFF2-40B4-BE49-F238E27FC236}">
                <a16:creationId xmlns:a16="http://schemas.microsoft.com/office/drawing/2014/main" id="{E20DB6B3-D3B6-36E0-81AD-4B8CA788BF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0" name="Google Shape;2900;gc79573c1e9_0_223:notes">
            <a:extLst>
              <a:ext uri="{FF2B5EF4-FFF2-40B4-BE49-F238E27FC236}">
                <a16:creationId xmlns:a16="http://schemas.microsoft.com/office/drawing/2014/main" id="{629143FA-1B98-3885-3771-80CE0F906D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3687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8">
          <a:extLst>
            <a:ext uri="{FF2B5EF4-FFF2-40B4-BE49-F238E27FC236}">
              <a16:creationId xmlns:a16="http://schemas.microsoft.com/office/drawing/2014/main" id="{A7CB9F54-F531-3EF1-81BC-C927083F5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gc79573c1e9_0_223:notes">
            <a:extLst>
              <a:ext uri="{FF2B5EF4-FFF2-40B4-BE49-F238E27FC236}">
                <a16:creationId xmlns:a16="http://schemas.microsoft.com/office/drawing/2014/main" id="{B4D49A53-A7BD-EDA7-AEBC-1E6BDEE45D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0" name="Google Shape;2900;gc79573c1e9_0_223:notes">
            <a:extLst>
              <a:ext uri="{FF2B5EF4-FFF2-40B4-BE49-F238E27FC236}">
                <a16:creationId xmlns:a16="http://schemas.microsoft.com/office/drawing/2014/main" id="{56E52A05-22E8-38E0-45BD-F5AF96BA38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662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gc79573c1e9_0_2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6" name="Google Shape;3376;gc79573c1e9_0_2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223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gc94c3d5336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7" name="Google Shape;2797;gc94c3d5336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c79573c1e9_0_2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c79573c1e9_0_2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>
          <a:extLst>
            <a:ext uri="{FF2B5EF4-FFF2-40B4-BE49-F238E27FC236}">
              <a16:creationId xmlns:a16="http://schemas.microsoft.com/office/drawing/2014/main" id="{6FE5D4D7-7525-7072-6DA2-4140A5483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c79573c1e9_0_2920:notes">
            <a:extLst>
              <a:ext uri="{FF2B5EF4-FFF2-40B4-BE49-F238E27FC236}">
                <a16:creationId xmlns:a16="http://schemas.microsoft.com/office/drawing/2014/main" id="{D5AF0159-F7FD-4942-1DA2-ED1EF55528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c79573c1e9_0_2920:notes">
            <a:extLst>
              <a:ext uri="{FF2B5EF4-FFF2-40B4-BE49-F238E27FC236}">
                <a16:creationId xmlns:a16="http://schemas.microsoft.com/office/drawing/2014/main" id="{C61503C9-13AF-9D8B-E81D-C8ACE515AB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36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" name="Google Shape;3655;gc7b73d66c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6" name="Google Shape;3656;gc7b73d66cd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796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" name="Google Shape;3655;gc7b73d66c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6" name="Google Shape;3656;gc7b73d66cd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6731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4" name="Google Shape;3494;gc79573c1e9_0_2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5" name="Google Shape;3495;gc79573c1e9_0_2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863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c94c3d5336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c94c3d5336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gc94c3d5336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7" name="Google Shape;2797;gc94c3d5336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491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9" name="Google Shape;2789;gc8f6cc2c49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0" name="Google Shape;2790;gc8f6cc2c49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8" name="Google Shape;3608;gc79573c1e9_0_2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9" name="Google Shape;3609;gc79573c1e9_0_2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10" name="Google Shape;10;p2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2"/>
          <p:cNvSpPr/>
          <p:nvPr/>
        </p:nvSpPr>
        <p:spPr>
          <a:xfrm>
            <a:off x="1261400" y="1452233"/>
            <a:ext cx="9669200" cy="450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" name="Google Shape;69;p2"/>
          <p:cNvGrpSpPr/>
          <p:nvPr/>
        </p:nvGrpSpPr>
        <p:grpSpPr>
          <a:xfrm>
            <a:off x="1166800" y="2855267"/>
            <a:ext cx="9932712" cy="3106500"/>
            <a:chOff x="875100" y="2141450"/>
            <a:chExt cx="7449534" cy="2329875"/>
          </a:xfrm>
        </p:grpSpPr>
        <p:sp>
          <p:nvSpPr>
            <p:cNvPr id="70" name="Google Shape;70;p2"/>
            <p:cNvSpPr/>
            <p:nvPr/>
          </p:nvSpPr>
          <p:spPr>
            <a:xfrm>
              <a:off x="875100" y="3115925"/>
              <a:ext cx="7449534" cy="1263272"/>
            </a:xfrm>
            <a:custGeom>
              <a:avLst/>
              <a:gdLst/>
              <a:ahLst/>
              <a:cxnLst/>
              <a:rect l="l" t="t" r="r" b="b"/>
              <a:pathLst>
                <a:path w="92280" h="72187" extrusionOk="0">
                  <a:moveTo>
                    <a:pt x="73965" y="0"/>
                  </a:moveTo>
                  <a:cubicBezTo>
                    <a:pt x="71241" y="0"/>
                    <a:pt x="68528" y="633"/>
                    <a:pt x="66136" y="1964"/>
                  </a:cubicBezTo>
                  <a:cubicBezTo>
                    <a:pt x="62952" y="3754"/>
                    <a:pt x="60306" y="6580"/>
                    <a:pt x="56824" y="7674"/>
                  </a:cubicBezTo>
                  <a:cubicBezTo>
                    <a:pt x="55680" y="8036"/>
                    <a:pt x="54508" y="8192"/>
                    <a:pt x="53328" y="8192"/>
                  </a:cubicBezTo>
                  <a:cubicBezTo>
                    <a:pt x="50488" y="8192"/>
                    <a:pt x="47603" y="7286"/>
                    <a:pt x="44946" y="6162"/>
                  </a:cubicBezTo>
                  <a:cubicBezTo>
                    <a:pt x="41206" y="4570"/>
                    <a:pt x="37585" y="2501"/>
                    <a:pt x="33566" y="1844"/>
                  </a:cubicBezTo>
                  <a:cubicBezTo>
                    <a:pt x="32573" y="1682"/>
                    <a:pt x="31585" y="1606"/>
                    <a:pt x="30604" y="1606"/>
                  </a:cubicBezTo>
                  <a:cubicBezTo>
                    <a:pt x="25317" y="1606"/>
                    <a:pt x="20260" y="3836"/>
                    <a:pt x="15997" y="6958"/>
                  </a:cubicBezTo>
                  <a:cubicBezTo>
                    <a:pt x="11540" y="10221"/>
                    <a:pt x="8138" y="14856"/>
                    <a:pt x="5711" y="19910"/>
                  </a:cubicBezTo>
                  <a:cubicBezTo>
                    <a:pt x="4636" y="22119"/>
                    <a:pt x="3761" y="24426"/>
                    <a:pt x="3065" y="26734"/>
                  </a:cubicBezTo>
                  <a:cubicBezTo>
                    <a:pt x="1194" y="32962"/>
                    <a:pt x="1" y="40503"/>
                    <a:pt x="1950" y="46830"/>
                  </a:cubicBezTo>
                  <a:cubicBezTo>
                    <a:pt x="3025" y="50292"/>
                    <a:pt x="5154" y="53316"/>
                    <a:pt x="7462" y="56101"/>
                  </a:cubicBezTo>
                  <a:cubicBezTo>
                    <a:pt x="13430" y="63403"/>
                    <a:pt x="21150" y="69790"/>
                    <a:pt x="30382" y="71700"/>
                  </a:cubicBezTo>
                  <a:cubicBezTo>
                    <a:pt x="31973" y="72026"/>
                    <a:pt x="33611" y="72186"/>
                    <a:pt x="35253" y="72186"/>
                  </a:cubicBezTo>
                  <a:cubicBezTo>
                    <a:pt x="43141" y="72186"/>
                    <a:pt x="51141" y="68475"/>
                    <a:pt x="54616" y="61493"/>
                  </a:cubicBezTo>
                  <a:cubicBezTo>
                    <a:pt x="56128" y="58449"/>
                    <a:pt x="56725" y="55027"/>
                    <a:pt x="57899" y="51843"/>
                  </a:cubicBezTo>
                  <a:cubicBezTo>
                    <a:pt x="59948" y="46312"/>
                    <a:pt x="63828" y="41478"/>
                    <a:pt x="68802" y="38274"/>
                  </a:cubicBezTo>
                  <a:cubicBezTo>
                    <a:pt x="74532" y="34593"/>
                    <a:pt x="81675" y="32982"/>
                    <a:pt x="86370" y="28048"/>
                  </a:cubicBezTo>
                  <a:cubicBezTo>
                    <a:pt x="91802" y="22317"/>
                    <a:pt x="92279" y="12568"/>
                    <a:pt x="87445" y="6321"/>
                  </a:cubicBezTo>
                  <a:cubicBezTo>
                    <a:pt x="84285" y="2251"/>
                    <a:pt x="79103" y="0"/>
                    <a:pt x="73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46050" y="3372125"/>
              <a:ext cx="7251900" cy="1099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 rot="2700000">
              <a:off x="1301006" y="2510697"/>
              <a:ext cx="1248769" cy="1555144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 rot="3190588">
              <a:off x="2984816" y="2437407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 rot="7609412" flipH="1">
              <a:off x="4730016" y="2437394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 rot="3337315">
              <a:off x="6443445" y="2313459"/>
              <a:ext cx="1368488" cy="1804115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 rot="3337232">
              <a:off x="6792150" y="2572869"/>
              <a:ext cx="1105604" cy="1457516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10219333" y="1490816"/>
            <a:ext cx="711267" cy="1215816"/>
            <a:chOff x="478350" y="474400"/>
            <a:chExt cx="344250" cy="588450"/>
          </a:xfrm>
        </p:grpSpPr>
        <p:sp>
          <p:nvSpPr>
            <p:cNvPr id="78" name="Google Shape;78;p2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" name="Google Shape;80;p2"/>
          <p:cNvSpPr/>
          <p:nvPr/>
        </p:nvSpPr>
        <p:spPr>
          <a:xfrm rot="3251181" flipH="1">
            <a:off x="830110" y="3680487"/>
            <a:ext cx="1051261" cy="842411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1" name="Google Shape;81;p2"/>
          <p:cNvGrpSpPr/>
          <p:nvPr/>
        </p:nvGrpSpPr>
        <p:grpSpPr>
          <a:xfrm>
            <a:off x="1261400" y="896217"/>
            <a:ext cx="9669200" cy="556000"/>
            <a:chOff x="946050" y="672163"/>
            <a:chExt cx="7251900" cy="417000"/>
          </a:xfrm>
        </p:grpSpPr>
        <p:sp>
          <p:nvSpPr>
            <p:cNvPr id="82" name="Google Shape;82;p2"/>
            <p:cNvSpPr/>
            <p:nvPr/>
          </p:nvSpPr>
          <p:spPr>
            <a:xfrm>
              <a:off x="946050" y="672163"/>
              <a:ext cx="7251900" cy="417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3" name="Google Shape;83;p2"/>
            <p:cNvGrpSpPr/>
            <p:nvPr/>
          </p:nvGrpSpPr>
          <p:grpSpPr>
            <a:xfrm>
              <a:off x="7209519" y="794061"/>
              <a:ext cx="789243" cy="171052"/>
              <a:chOff x="733775" y="310686"/>
              <a:chExt cx="789243" cy="171052"/>
            </a:xfrm>
          </p:grpSpPr>
          <p:sp>
            <p:nvSpPr>
              <p:cNvPr id="84" name="Google Shape;84;p2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86" name="Google Shape;86;p2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87" name="Google Shape;87;p2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88" name="Google Shape;88;p2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90" name="Google Shape;90;p2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93" name="Google Shape;93;p2"/>
            <p:cNvGrpSpPr/>
            <p:nvPr/>
          </p:nvGrpSpPr>
          <p:grpSpPr>
            <a:xfrm>
              <a:off x="1145239" y="777487"/>
              <a:ext cx="800559" cy="204209"/>
              <a:chOff x="747420" y="664537"/>
              <a:chExt cx="800559" cy="204209"/>
            </a:xfrm>
          </p:grpSpPr>
          <p:grpSp>
            <p:nvGrpSpPr>
              <p:cNvPr id="94" name="Google Shape;94;p2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95" name="Google Shape;95;p2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97" name="Google Shape;97;p2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99" name="Google Shape;99;p2"/>
          <p:cNvSpPr/>
          <p:nvPr/>
        </p:nvSpPr>
        <p:spPr>
          <a:xfrm>
            <a:off x="1261400" y="1452235"/>
            <a:ext cx="9669200" cy="45092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2198800" y="1671784"/>
            <a:ext cx="7794400" cy="226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2734559" y="4635733"/>
            <a:ext cx="6111600" cy="722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519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14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1056" name="Google Shape;1056;p14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4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4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4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4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4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4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4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4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4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4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4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4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4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4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4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4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4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4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4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4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4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4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4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4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4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4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4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4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4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4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4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4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4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4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4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4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4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4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4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4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14" name="Google Shape;1114;p14"/>
          <p:cNvSpPr/>
          <p:nvPr/>
        </p:nvSpPr>
        <p:spPr>
          <a:xfrm>
            <a:off x="1261400" y="1452233"/>
            <a:ext cx="9669200" cy="450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14"/>
          <p:cNvSpPr/>
          <p:nvPr/>
        </p:nvSpPr>
        <p:spPr>
          <a:xfrm>
            <a:off x="1261400" y="1452235"/>
            <a:ext cx="9669200" cy="4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6" name="Google Shape;1116;p14"/>
          <p:cNvGrpSpPr/>
          <p:nvPr/>
        </p:nvGrpSpPr>
        <p:grpSpPr>
          <a:xfrm>
            <a:off x="1652052" y="1854981"/>
            <a:ext cx="513771" cy="591811"/>
            <a:chOff x="1239039" y="1391236"/>
            <a:chExt cx="385328" cy="443858"/>
          </a:xfrm>
        </p:grpSpPr>
        <p:sp>
          <p:nvSpPr>
            <p:cNvPr id="1117" name="Google Shape;1117;p14"/>
            <p:cNvSpPr/>
            <p:nvPr/>
          </p:nvSpPr>
          <p:spPr>
            <a:xfrm>
              <a:off x="1561032" y="1577766"/>
              <a:ext cx="63334" cy="59565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1463998" y="1698449"/>
              <a:ext cx="66291" cy="85801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1496811" y="1391236"/>
              <a:ext cx="43750" cy="41607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1412562" y="1502755"/>
              <a:ext cx="67695" cy="65108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1402289" y="1597424"/>
              <a:ext cx="66069" cy="66808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4"/>
            <p:cNvSpPr/>
            <p:nvPr/>
          </p:nvSpPr>
          <p:spPr>
            <a:xfrm>
              <a:off x="1334595" y="1777451"/>
              <a:ext cx="54466" cy="57644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4"/>
            <p:cNvSpPr/>
            <p:nvPr/>
          </p:nvSpPr>
          <p:spPr>
            <a:xfrm>
              <a:off x="1283158" y="1416289"/>
              <a:ext cx="79445" cy="86466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1239039" y="1561803"/>
              <a:ext cx="76563" cy="78189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5" name="Google Shape;1125;p14"/>
          <p:cNvGrpSpPr/>
          <p:nvPr/>
        </p:nvGrpSpPr>
        <p:grpSpPr>
          <a:xfrm>
            <a:off x="1163439" y="3841670"/>
            <a:ext cx="9862375" cy="2830439"/>
            <a:chOff x="872579" y="2881252"/>
            <a:chExt cx="7396781" cy="2122829"/>
          </a:xfrm>
        </p:grpSpPr>
        <p:grpSp>
          <p:nvGrpSpPr>
            <p:cNvPr id="1126" name="Google Shape;1126;p14"/>
            <p:cNvGrpSpPr/>
            <p:nvPr/>
          </p:nvGrpSpPr>
          <p:grpSpPr>
            <a:xfrm>
              <a:off x="933400" y="3795585"/>
              <a:ext cx="7277175" cy="675466"/>
              <a:chOff x="933416" y="2961528"/>
              <a:chExt cx="7277175" cy="1509422"/>
            </a:xfrm>
          </p:grpSpPr>
          <p:sp>
            <p:nvSpPr>
              <p:cNvPr id="1127" name="Google Shape;1127;p14"/>
              <p:cNvSpPr/>
              <p:nvPr/>
            </p:nvSpPr>
            <p:spPr>
              <a:xfrm>
                <a:off x="933416" y="2961528"/>
                <a:ext cx="7277175" cy="1374550"/>
              </a:xfrm>
              <a:custGeom>
                <a:avLst/>
                <a:gdLst/>
                <a:ahLst/>
                <a:cxnLst/>
                <a:rect l="l" t="t" r="r" b="b"/>
                <a:pathLst>
                  <a:path w="291087" h="54982" extrusionOk="0">
                    <a:moveTo>
                      <a:pt x="258" y="15340"/>
                    </a:moveTo>
                    <a:cubicBezTo>
                      <a:pt x="-2001" y="8100"/>
                      <a:pt x="10973" y="3234"/>
                      <a:pt x="23890" y="2481"/>
                    </a:cubicBezTo>
                    <a:cubicBezTo>
                      <a:pt x="36807" y="1728"/>
                      <a:pt x="58702" y="11228"/>
                      <a:pt x="77758" y="10822"/>
                    </a:cubicBezTo>
                    <a:cubicBezTo>
                      <a:pt x="96815" y="10417"/>
                      <a:pt x="113554" y="-821"/>
                      <a:pt x="138229" y="48"/>
                    </a:cubicBezTo>
                    <a:cubicBezTo>
                      <a:pt x="162904" y="917"/>
                      <a:pt x="201597" y="16035"/>
                      <a:pt x="225808" y="16035"/>
                    </a:cubicBezTo>
                    <a:cubicBezTo>
                      <a:pt x="250020" y="16035"/>
                      <a:pt x="273246" y="-879"/>
                      <a:pt x="283498" y="48"/>
                    </a:cubicBezTo>
                    <a:cubicBezTo>
                      <a:pt x="293750" y="975"/>
                      <a:pt x="292129" y="12676"/>
                      <a:pt x="287321" y="21596"/>
                    </a:cubicBezTo>
                    <a:cubicBezTo>
                      <a:pt x="282514" y="30516"/>
                      <a:pt x="296299" y="49515"/>
                      <a:pt x="254653" y="53569"/>
                    </a:cubicBezTo>
                    <a:cubicBezTo>
                      <a:pt x="213007" y="57624"/>
                      <a:pt x="79843" y="52295"/>
                      <a:pt x="37444" y="45923"/>
                    </a:cubicBezTo>
                    <a:cubicBezTo>
                      <a:pt x="-4955" y="39552"/>
                      <a:pt x="2517" y="22580"/>
                      <a:pt x="258" y="153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1128" name="Google Shape;1128;p14"/>
              <p:cNvSpPr/>
              <p:nvPr/>
            </p:nvSpPr>
            <p:spPr>
              <a:xfrm>
                <a:off x="947025" y="3310250"/>
                <a:ext cx="7251900" cy="1160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29" name="Google Shape;1129;p14"/>
            <p:cNvSpPr/>
            <p:nvPr/>
          </p:nvSpPr>
          <p:spPr>
            <a:xfrm rot="3206269">
              <a:off x="5927183" y="3090543"/>
              <a:ext cx="1378921" cy="1704246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4"/>
            <p:cNvSpPr/>
            <p:nvPr/>
          </p:nvSpPr>
          <p:spPr>
            <a:xfrm rot="3100714">
              <a:off x="4344590" y="3150985"/>
              <a:ext cx="1146920" cy="1428308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4"/>
            <p:cNvSpPr/>
            <p:nvPr/>
          </p:nvSpPr>
          <p:spPr>
            <a:xfrm rot="2843414">
              <a:off x="2526740" y="3195069"/>
              <a:ext cx="1240550" cy="1447845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4"/>
            <p:cNvSpPr/>
            <p:nvPr/>
          </p:nvSpPr>
          <p:spPr>
            <a:xfrm rot="-2843414" flipH="1">
              <a:off x="1205040" y="3195069"/>
              <a:ext cx="1240550" cy="1447845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4"/>
            <p:cNvSpPr/>
            <p:nvPr/>
          </p:nvSpPr>
          <p:spPr>
            <a:xfrm rot="-3051725" flipH="1">
              <a:off x="6696060" y="3141221"/>
              <a:ext cx="1240553" cy="1447852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4" name="Google Shape;1134;p14"/>
          <p:cNvGrpSpPr/>
          <p:nvPr/>
        </p:nvGrpSpPr>
        <p:grpSpPr>
          <a:xfrm>
            <a:off x="1261400" y="896218"/>
            <a:ext cx="9669200" cy="5065217"/>
            <a:chOff x="946050" y="672163"/>
            <a:chExt cx="7251900" cy="3798913"/>
          </a:xfrm>
        </p:grpSpPr>
        <p:sp>
          <p:nvSpPr>
            <p:cNvPr id="1135" name="Google Shape;1135;p14"/>
            <p:cNvSpPr/>
            <p:nvPr/>
          </p:nvSpPr>
          <p:spPr>
            <a:xfrm>
              <a:off x="946050" y="1089176"/>
              <a:ext cx="7251900" cy="3381900"/>
            </a:xfrm>
            <a:prstGeom prst="rect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6" name="Google Shape;1136;p14"/>
            <p:cNvGrpSpPr/>
            <p:nvPr/>
          </p:nvGrpSpPr>
          <p:grpSpPr>
            <a:xfrm>
              <a:off x="946050" y="672163"/>
              <a:ext cx="7251900" cy="417000"/>
              <a:chOff x="946050" y="672163"/>
              <a:chExt cx="7251900" cy="417000"/>
            </a:xfrm>
          </p:grpSpPr>
          <p:sp>
            <p:nvSpPr>
              <p:cNvPr id="1137" name="Google Shape;1137;p14"/>
              <p:cNvSpPr/>
              <p:nvPr/>
            </p:nvSpPr>
            <p:spPr>
              <a:xfrm>
                <a:off x="946050" y="672163"/>
                <a:ext cx="7251900" cy="417000"/>
              </a:xfrm>
              <a:prstGeom prst="rect">
                <a:avLst/>
              </a:prstGeom>
              <a:solidFill>
                <a:schemeClr val="accent4"/>
              </a:solidFill>
              <a:ln w="381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38" name="Google Shape;1138;p14"/>
              <p:cNvGrpSpPr/>
              <p:nvPr/>
            </p:nvGrpSpPr>
            <p:grpSpPr>
              <a:xfrm>
                <a:off x="7209519" y="794061"/>
                <a:ext cx="789243" cy="171052"/>
                <a:chOff x="733775" y="310686"/>
                <a:chExt cx="789243" cy="171052"/>
              </a:xfrm>
            </p:grpSpPr>
            <p:sp>
              <p:nvSpPr>
                <p:cNvPr id="1139" name="Google Shape;1139;p14"/>
                <p:cNvSpPr/>
                <p:nvPr/>
              </p:nvSpPr>
              <p:spPr>
                <a:xfrm>
                  <a:off x="1364945" y="310686"/>
                  <a:ext cx="158072" cy="171052"/>
                </a:xfrm>
                <a:prstGeom prst="rect">
                  <a:avLst/>
                </a:prstGeom>
              </p:spPr>
              <p:txBody>
                <a:bodyPr>
                  <a:prstTxWarp prst="textPlain">
                    <a:avLst/>
                  </a:prstTxWarp>
                </a:bodyPr>
                <a:lstStyle/>
                <a:p>
                  <a:pPr lvl="0" algn="ctr"/>
                  <a:r>
                    <a:rPr sz="2400" b="0" i="0">
                      <a:ln>
                        <a:noFill/>
                      </a:ln>
                      <a:solidFill>
                        <a:schemeClr val="lt2"/>
                      </a:solidFill>
                      <a:latin typeface="Gaegu;300"/>
                    </a:rPr>
                    <a:t>x</a:t>
                  </a:r>
                </a:p>
              </p:txBody>
            </p:sp>
            <p:sp>
              <p:nvSpPr>
                <p:cNvPr id="1140" name="Google Shape;1140;p14"/>
                <p:cNvSpPr/>
                <p:nvPr/>
              </p:nvSpPr>
              <p:spPr>
                <a:xfrm>
                  <a:off x="733775" y="385383"/>
                  <a:ext cx="155474" cy="21652"/>
                </a:xfrm>
                <a:prstGeom prst="rect">
                  <a:avLst/>
                </a:prstGeom>
              </p:spPr>
              <p:txBody>
                <a:bodyPr>
                  <a:prstTxWarp prst="textPlain">
                    <a:avLst/>
                  </a:prstTxWarp>
                </a:bodyPr>
                <a:lstStyle/>
                <a:p>
                  <a:pPr lvl="0" algn="ctr"/>
                  <a:r>
                    <a:rPr sz="2400" b="0" i="0">
                      <a:ln>
                        <a:noFill/>
                      </a:ln>
                      <a:solidFill>
                        <a:schemeClr val="lt2"/>
                      </a:solidFill>
                      <a:latin typeface="Gaegu;300"/>
                    </a:rPr>
                    <a:t>-</a:t>
                  </a:r>
                </a:p>
              </p:txBody>
            </p:sp>
            <p:grpSp>
              <p:nvGrpSpPr>
                <p:cNvPr id="1141" name="Google Shape;1141;p14"/>
                <p:cNvGrpSpPr/>
                <p:nvPr/>
              </p:nvGrpSpPr>
              <p:grpSpPr>
                <a:xfrm>
                  <a:off x="1015525" y="313175"/>
                  <a:ext cx="184510" cy="164017"/>
                  <a:chOff x="7228702" y="774508"/>
                  <a:chExt cx="285046" cy="253347"/>
                </a:xfrm>
              </p:grpSpPr>
              <p:grpSp>
                <p:nvGrpSpPr>
                  <p:cNvPr id="1142" name="Google Shape;1142;p14"/>
                  <p:cNvGrpSpPr/>
                  <p:nvPr/>
                </p:nvGrpSpPr>
                <p:grpSpPr>
                  <a:xfrm>
                    <a:off x="7313001" y="774508"/>
                    <a:ext cx="200747" cy="228523"/>
                    <a:chOff x="7313001" y="774508"/>
                    <a:chExt cx="200747" cy="228523"/>
                  </a:xfrm>
                </p:grpSpPr>
                <p:sp>
                  <p:nvSpPr>
                    <p:cNvPr id="1143" name="Google Shape;1143;p14"/>
                    <p:cNvSpPr/>
                    <p:nvPr/>
                  </p:nvSpPr>
                  <p:spPr>
                    <a:xfrm>
                      <a:off x="7315737" y="774508"/>
                      <a:ext cx="198011" cy="2285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60" h="9811" extrusionOk="0">
                          <a:moveTo>
                            <a:pt x="0" y="0"/>
                          </a:moveTo>
                          <a:lnTo>
                            <a:pt x="9360" y="0"/>
                          </a:lnTo>
                          <a:lnTo>
                            <a:pt x="9135" y="9811"/>
                          </a:lnTo>
                          <a:lnTo>
                            <a:pt x="57" y="9699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44" name="Google Shape;1144;p14"/>
                    <p:cNvSpPr/>
                    <p:nvPr/>
                  </p:nvSpPr>
                  <p:spPr>
                    <a:xfrm>
                      <a:off x="7313001" y="778289"/>
                      <a:ext cx="200743" cy="2172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930" h="32566" extrusionOk="0">
                          <a:moveTo>
                            <a:pt x="30399" y="659"/>
                          </a:moveTo>
                          <a:cubicBezTo>
                            <a:pt x="35696" y="659"/>
                            <a:pt x="40992" y="748"/>
                            <a:pt x="46287" y="1032"/>
                          </a:cubicBezTo>
                          <a:cubicBezTo>
                            <a:pt x="46271" y="11283"/>
                            <a:pt x="46004" y="21534"/>
                            <a:pt x="46114" y="31801"/>
                          </a:cubicBezTo>
                          <a:cubicBezTo>
                            <a:pt x="40818" y="31890"/>
                            <a:pt x="35523" y="31916"/>
                            <a:pt x="30230" y="31916"/>
                          </a:cubicBezTo>
                          <a:cubicBezTo>
                            <a:pt x="22733" y="31916"/>
                            <a:pt x="15238" y="31864"/>
                            <a:pt x="7744" y="31864"/>
                          </a:cubicBezTo>
                          <a:cubicBezTo>
                            <a:pt x="5560" y="31864"/>
                            <a:pt x="3376" y="31868"/>
                            <a:pt x="1192" y="31879"/>
                          </a:cubicBezTo>
                          <a:cubicBezTo>
                            <a:pt x="925" y="21566"/>
                            <a:pt x="706" y="11252"/>
                            <a:pt x="659" y="923"/>
                          </a:cubicBezTo>
                          <a:lnTo>
                            <a:pt x="659" y="923"/>
                          </a:lnTo>
                          <a:cubicBezTo>
                            <a:pt x="1402" y="926"/>
                            <a:pt x="2145" y="928"/>
                            <a:pt x="2887" y="928"/>
                          </a:cubicBezTo>
                          <a:cubicBezTo>
                            <a:pt x="12055" y="928"/>
                            <a:pt x="21228" y="659"/>
                            <a:pt x="30399" y="659"/>
                          </a:cubicBezTo>
                          <a:close/>
                          <a:moveTo>
                            <a:pt x="30451" y="1"/>
                          </a:moveTo>
                          <a:cubicBezTo>
                            <a:pt x="21100" y="1"/>
                            <a:pt x="11743" y="284"/>
                            <a:pt x="2391" y="284"/>
                          </a:cubicBezTo>
                          <a:cubicBezTo>
                            <a:pt x="1792" y="284"/>
                            <a:pt x="1194" y="282"/>
                            <a:pt x="596" y="280"/>
                          </a:cubicBezTo>
                          <a:cubicBezTo>
                            <a:pt x="535" y="195"/>
                            <a:pt x="431" y="152"/>
                            <a:pt x="327" y="152"/>
                          </a:cubicBezTo>
                          <a:cubicBezTo>
                            <a:pt x="164" y="152"/>
                            <a:pt x="0" y="257"/>
                            <a:pt x="0" y="468"/>
                          </a:cubicBezTo>
                          <a:cubicBezTo>
                            <a:pt x="47" y="10986"/>
                            <a:pt x="267" y="21487"/>
                            <a:pt x="533" y="31989"/>
                          </a:cubicBezTo>
                          <a:cubicBezTo>
                            <a:pt x="533" y="32005"/>
                            <a:pt x="533" y="32020"/>
                            <a:pt x="549" y="32020"/>
                          </a:cubicBezTo>
                          <a:cubicBezTo>
                            <a:pt x="424" y="32224"/>
                            <a:pt x="518" y="32538"/>
                            <a:pt x="800" y="32538"/>
                          </a:cubicBezTo>
                          <a:cubicBezTo>
                            <a:pt x="3274" y="32522"/>
                            <a:pt x="5749" y="32517"/>
                            <a:pt x="8223" y="32517"/>
                          </a:cubicBezTo>
                          <a:cubicBezTo>
                            <a:pt x="15481" y="32517"/>
                            <a:pt x="22739" y="32566"/>
                            <a:pt x="29996" y="32566"/>
                          </a:cubicBezTo>
                          <a:cubicBezTo>
                            <a:pt x="35390" y="32566"/>
                            <a:pt x="40783" y="32539"/>
                            <a:pt x="46177" y="32444"/>
                          </a:cubicBezTo>
                          <a:cubicBezTo>
                            <a:pt x="46365" y="32444"/>
                            <a:pt x="46459" y="32318"/>
                            <a:pt x="46490" y="32162"/>
                          </a:cubicBezTo>
                          <a:cubicBezTo>
                            <a:pt x="46631" y="32146"/>
                            <a:pt x="46773" y="32052"/>
                            <a:pt x="46757" y="31848"/>
                          </a:cubicBezTo>
                          <a:cubicBezTo>
                            <a:pt x="46663" y="21409"/>
                            <a:pt x="46929" y="10954"/>
                            <a:pt x="46929" y="515"/>
                          </a:cubicBezTo>
                          <a:cubicBezTo>
                            <a:pt x="46929" y="300"/>
                            <a:pt x="46765" y="193"/>
                            <a:pt x="46602" y="193"/>
                          </a:cubicBezTo>
                          <a:cubicBezTo>
                            <a:pt x="46479" y="193"/>
                            <a:pt x="46356" y="253"/>
                            <a:pt x="46302" y="374"/>
                          </a:cubicBezTo>
                          <a:cubicBezTo>
                            <a:pt x="41022" y="91"/>
                            <a:pt x="35737" y="1"/>
                            <a:pt x="30451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p:txBody>
                </p:sp>
              </p:grpSp>
              <p:grpSp>
                <p:nvGrpSpPr>
                  <p:cNvPr id="1145" name="Google Shape;1145;p14"/>
                  <p:cNvGrpSpPr/>
                  <p:nvPr/>
                </p:nvGrpSpPr>
                <p:grpSpPr>
                  <a:xfrm>
                    <a:off x="7228702" y="809455"/>
                    <a:ext cx="200757" cy="218400"/>
                    <a:chOff x="7269477" y="781280"/>
                    <a:chExt cx="200757" cy="218400"/>
                  </a:xfrm>
                </p:grpSpPr>
                <p:sp>
                  <p:nvSpPr>
                    <p:cNvPr id="1146" name="Google Shape;1146;p14"/>
                    <p:cNvSpPr/>
                    <p:nvPr/>
                  </p:nvSpPr>
                  <p:spPr>
                    <a:xfrm>
                      <a:off x="7269477" y="781280"/>
                      <a:ext cx="200749" cy="2172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60" h="9811" extrusionOk="0">
                          <a:moveTo>
                            <a:pt x="0" y="0"/>
                          </a:moveTo>
                          <a:lnTo>
                            <a:pt x="9360" y="0"/>
                          </a:lnTo>
                          <a:lnTo>
                            <a:pt x="9135" y="9811"/>
                          </a:lnTo>
                          <a:lnTo>
                            <a:pt x="57" y="9699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47" name="Google Shape;1147;p14"/>
                    <p:cNvSpPr/>
                    <p:nvPr/>
                  </p:nvSpPr>
                  <p:spPr>
                    <a:xfrm>
                      <a:off x="7269491" y="782465"/>
                      <a:ext cx="200743" cy="2172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930" h="32566" extrusionOk="0">
                          <a:moveTo>
                            <a:pt x="30399" y="659"/>
                          </a:moveTo>
                          <a:cubicBezTo>
                            <a:pt x="35696" y="659"/>
                            <a:pt x="40992" y="748"/>
                            <a:pt x="46287" y="1032"/>
                          </a:cubicBezTo>
                          <a:cubicBezTo>
                            <a:pt x="46271" y="11283"/>
                            <a:pt x="46004" y="21534"/>
                            <a:pt x="46114" y="31801"/>
                          </a:cubicBezTo>
                          <a:cubicBezTo>
                            <a:pt x="40818" y="31890"/>
                            <a:pt x="35523" y="31916"/>
                            <a:pt x="30230" y="31916"/>
                          </a:cubicBezTo>
                          <a:cubicBezTo>
                            <a:pt x="22733" y="31916"/>
                            <a:pt x="15238" y="31864"/>
                            <a:pt x="7744" y="31864"/>
                          </a:cubicBezTo>
                          <a:cubicBezTo>
                            <a:pt x="5560" y="31864"/>
                            <a:pt x="3376" y="31868"/>
                            <a:pt x="1192" y="31879"/>
                          </a:cubicBezTo>
                          <a:cubicBezTo>
                            <a:pt x="925" y="21566"/>
                            <a:pt x="706" y="11252"/>
                            <a:pt x="659" y="923"/>
                          </a:cubicBezTo>
                          <a:lnTo>
                            <a:pt x="659" y="923"/>
                          </a:lnTo>
                          <a:cubicBezTo>
                            <a:pt x="1402" y="926"/>
                            <a:pt x="2145" y="928"/>
                            <a:pt x="2887" y="928"/>
                          </a:cubicBezTo>
                          <a:cubicBezTo>
                            <a:pt x="12055" y="928"/>
                            <a:pt x="21228" y="659"/>
                            <a:pt x="30399" y="659"/>
                          </a:cubicBezTo>
                          <a:close/>
                          <a:moveTo>
                            <a:pt x="30451" y="1"/>
                          </a:moveTo>
                          <a:cubicBezTo>
                            <a:pt x="21100" y="1"/>
                            <a:pt x="11743" y="284"/>
                            <a:pt x="2391" y="284"/>
                          </a:cubicBezTo>
                          <a:cubicBezTo>
                            <a:pt x="1792" y="284"/>
                            <a:pt x="1194" y="282"/>
                            <a:pt x="596" y="280"/>
                          </a:cubicBezTo>
                          <a:cubicBezTo>
                            <a:pt x="535" y="195"/>
                            <a:pt x="431" y="152"/>
                            <a:pt x="327" y="152"/>
                          </a:cubicBezTo>
                          <a:cubicBezTo>
                            <a:pt x="164" y="152"/>
                            <a:pt x="0" y="257"/>
                            <a:pt x="0" y="468"/>
                          </a:cubicBezTo>
                          <a:cubicBezTo>
                            <a:pt x="47" y="10986"/>
                            <a:pt x="267" y="21487"/>
                            <a:pt x="533" y="31989"/>
                          </a:cubicBezTo>
                          <a:cubicBezTo>
                            <a:pt x="533" y="32005"/>
                            <a:pt x="533" y="32020"/>
                            <a:pt x="549" y="32020"/>
                          </a:cubicBezTo>
                          <a:cubicBezTo>
                            <a:pt x="424" y="32224"/>
                            <a:pt x="518" y="32538"/>
                            <a:pt x="800" y="32538"/>
                          </a:cubicBezTo>
                          <a:cubicBezTo>
                            <a:pt x="3274" y="32522"/>
                            <a:pt x="5749" y="32517"/>
                            <a:pt x="8223" y="32517"/>
                          </a:cubicBezTo>
                          <a:cubicBezTo>
                            <a:pt x="15481" y="32517"/>
                            <a:pt x="22739" y="32566"/>
                            <a:pt x="29996" y="32566"/>
                          </a:cubicBezTo>
                          <a:cubicBezTo>
                            <a:pt x="35390" y="32566"/>
                            <a:pt x="40783" y="32539"/>
                            <a:pt x="46177" y="32444"/>
                          </a:cubicBezTo>
                          <a:cubicBezTo>
                            <a:pt x="46365" y="32444"/>
                            <a:pt x="46459" y="32318"/>
                            <a:pt x="46490" y="32162"/>
                          </a:cubicBezTo>
                          <a:cubicBezTo>
                            <a:pt x="46631" y="32146"/>
                            <a:pt x="46773" y="32052"/>
                            <a:pt x="46757" y="31848"/>
                          </a:cubicBezTo>
                          <a:cubicBezTo>
                            <a:pt x="46663" y="21409"/>
                            <a:pt x="46929" y="10954"/>
                            <a:pt x="46929" y="515"/>
                          </a:cubicBezTo>
                          <a:cubicBezTo>
                            <a:pt x="46929" y="300"/>
                            <a:pt x="46765" y="193"/>
                            <a:pt x="46602" y="193"/>
                          </a:cubicBezTo>
                          <a:cubicBezTo>
                            <a:pt x="46479" y="193"/>
                            <a:pt x="46356" y="253"/>
                            <a:pt x="46302" y="374"/>
                          </a:cubicBezTo>
                          <a:cubicBezTo>
                            <a:pt x="41022" y="91"/>
                            <a:pt x="35737" y="1"/>
                            <a:pt x="30451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p:txBody>
                </p:sp>
              </p:grpSp>
            </p:grpSp>
          </p:grpSp>
          <p:grpSp>
            <p:nvGrpSpPr>
              <p:cNvPr id="1148" name="Google Shape;1148;p14"/>
              <p:cNvGrpSpPr/>
              <p:nvPr/>
            </p:nvGrpSpPr>
            <p:grpSpPr>
              <a:xfrm>
                <a:off x="1145239" y="777487"/>
                <a:ext cx="800559" cy="204209"/>
                <a:chOff x="747420" y="664537"/>
                <a:chExt cx="800559" cy="204209"/>
              </a:xfrm>
            </p:grpSpPr>
            <p:grpSp>
              <p:nvGrpSpPr>
                <p:cNvPr id="1149" name="Google Shape;1149;p14"/>
                <p:cNvGrpSpPr/>
                <p:nvPr/>
              </p:nvGrpSpPr>
              <p:grpSpPr>
                <a:xfrm>
                  <a:off x="1339984" y="664537"/>
                  <a:ext cx="207995" cy="204209"/>
                  <a:chOff x="1541700" y="658850"/>
                  <a:chExt cx="253838" cy="249218"/>
                </a:xfrm>
              </p:grpSpPr>
              <p:sp>
                <p:nvSpPr>
                  <p:cNvPr id="1150" name="Google Shape;1150;p14"/>
                  <p:cNvSpPr/>
                  <p:nvPr/>
                </p:nvSpPr>
                <p:spPr>
                  <a:xfrm>
                    <a:off x="1541700" y="658850"/>
                    <a:ext cx="253838" cy="2492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27" h="16128" extrusionOk="0">
                        <a:moveTo>
                          <a:pt x="6489" y="697"/>
                        </a:moveTo>
                        <a:cubicBezTo>
                          <a:pt x="6850" y="1277"/>
                          <a:pt x="7179" y="1857"/>
                          <a:pt x="7524" y="2437"/>
                        </a:cubicBezTo>
                        <a:cubicBezTo>
                          <a:pt x="7595" y="2553"/>
                          <a:pt x="7692" y="2598"/>
                          <a:pt x="7788" y="2598"/>
                        </a:cubicBezTo>
                        <a:cubicBezTo>
                          <a:pt x="7861" y="2598"/>
                          <a:pt x="7933" y="2572"/>
                          <a:pt x="7994" y="2531"/>
                        </a:cubicBezTo>
                        <a:lnTo>
                          <a:pt x="8088" y="2531"/>
                        </a:lnTo>
                        <a:cubicBezTo>
                          <a:pt x="8274" y="2499"/>
                          <a:pt x="8456" y="2485"/>
                          <a:pt x="8637" y="2485"/>
                        </a:cubicBezTo>
                        <a:cubicBezTo>
                          <a:pt x="9083" y="2485"/>
                          <a:pt x="9518" y="2574"/>
                          <a:pt x="9953" y="2719"/>
                        </a:cubicBezTo>
                        <a:cubicBezTo>
                          <a:pt x="9987" y="2730"/>
                          <a:pt x="10020" y="2741"/>
                          <a:pt x="10053" y="2741"/>
                        </a:cubicBezTo>
                        <a:cubicBezTo>
                          <a:pt x="10067" y="2741"/>
                          <a:pt x="10081" y="2739"/>
                          <a:pt x="10094" y="2735"/>
                        </a:cubicBezTo>
                        <a:cubicBezTo>
                          <a:pt x="10116" y="2738"/>
                          <a:pt x="10137" y="2740"/>
                          <a:pt x="10158" y="2740"/>
                        </a:cubicBezTo>
                        <a:cubicBezTo>
                          <a:pt x="10230" y="2740"/>
                          <a:pt x="10300" y="2717"/>
                          <a:pt x="10361" y="2656"/>
                        </a:cubicBezTo>
                        <a:cubicBezTo>
                          <a:pt x="10847" y="2186"/>
                          <a:pt x="11348" y="1747"/>
                          <a:pt x="11881" y="1340"/>
                        </a:cubicBezTo>
                        <a:cubicBezTo>
                          <a:pt x="12054" y="1434"/>
                          <a:pt x="12242" y="1528"/>
                          <a:pt x="12414" y="1638"/>
                        </a:cubicBezTo>
                        <a:cubicBezTo>
                          <a:pt x="12242" y="2249"/>
                          <a:pt x="12069" y="2845"/>
                          <a:pt x="11897" y="3456"/>
                        </a:cubicBezTo>
                        <a:cubicBezTo>
                          <a:pt x="11756" y="3581"/>
                          <a:pt x="11725" y="3848"/>
                          <a:pt x="11928" y="3973"/>
                        </a:cubicBezTo>
                        <a:cubicBezTo>
                          <a:pt x="12477" y="4334"/>
                          <a:pt x="12869" y="4820"/>
                          <a:pt x="13167" y="5399"/>
                        </a:cubicBezTo>
                        <a:cubicBezTo>
                          <a:pt x="13198" y="5431"/>
                          <a:pt x="13214" y="5462"/>
                          <a:pt x="13245" y="5494"/>
                        </a:cubicBezTo>
                        <a:cubicBezTo>
                          <a:pt x="13292" y="5572"/>
                          <a:pt x="13386" y="5635"/>
                          <a:pt x="13511" y="5635"/>
                        </a:cubicBezTo>
                        <a:cubicBezTo>
                          <a:pt x="14185" y="5635"/>
                          <a:pt x="14859" y="5650"/>
                          <a:pt x="15518" y="5697"/>
                        </a:cubicBezTo>
                        <a:cubicBezTo>
                          <a:pt x="15596" y="5901"/>
                          <a:pt x="15659" y="6089"/>
                          <a:pt x="15706" y="6293"/>
                        </a:cubicBezTo>
                        <a:cubicBezTo>
                          <a:pt x="15126" y="6653"/>
                          <a:pt x="14546" y="6983"/>
                          <a:pt x="13966" y="7343"/>
                        </a:cubicBezTo>
                        <a:cubicBezTo>
                          <a:pt x="13935" y="7359"/>
                          <a:pt x="13903" y="7374"/>
                          <a:pt x="13888" y="7406"/>
                        </a:cubicBezTo>
                        <a:cubicBezTo>
                          <a:pt x="13778" y="7469"/>
                          <a:pt x="13700" y="7594"/>
                          <a:pt x="13731" y="7766"/>
                        </a:cubicBezTo>
                        <a:cubicBezTo>
                          <a:pt x="13888" y="8393"/>
                          <a:pt x="13856" y="9005"/>
                          <a:pt x="13684" y="9632"/>
                        </a:cubicBezTo>
                        <a:cubicBezTo>
                          <a:pt x="13684" y="9663"/>
                          <a:pt x="13684" y="9694"/>
                          <a:pt x="13684" y="9726"/>
                        </a:cubicBezTo>
                        <a:cubicBezTo>
                          <a:pt x="13653" y="9835"/>
                          <a:pt x="13668" y="9945"/>
                          <a:pt x="13762" y="10039"/>
                        </a:cubicBezTo>
                        <a:cubicBezTo>
                          <a:pt x="14264" y="10494"/>
                          <a:pt x="14750" y="10980"/>
                          <a:pt x="15220" y="11465"/>
                        </a:cubicBezTo>
                        <a:cubicBezTo>
                          <a:pt x="15126" y="11669"/>
                          <a:pt x="15048" y="11842"/>
                          <a:pt x="14938" y="12030"/>
                        </a:cubicBezTo>
                        <a:cubicBezTo>
                          <a:pt x="14280" y="11904"/>
                          <a:pt x="13637" y="11748"/>
                          <a:pt x="12979" y="11622"/>
                        </a:cubicBezTo>
                        <a:cubicBezTo>
                          <a:pt x="12947" y="11614"/>
                          <a:pt x="12916" y="11610"/>
                          <a:pt x="12886" y="11610"/>
                        </a:cubicBezTo>
                        <a:cubicBezTo>
                          <a:pt x="12857" y="11610"/>
                          <a:pt x="12830" y="11614"/>
                          <a:pt x="12806" y="11622"/>
                        </a:cubicBezTo>
                        <a:cubicBezTo>
                          <a:pt x="12777" y="11615"/>
                          <a:pt x="12748" y="11611"/>
                          <a:pt x="12718" y="11611"/>
                        </a:cubicBezTo>
                        <a:cubicBezTo>
                          <a:pt x="12618" y="11611"/>
                          <a:pt x="12518" y="11655"/>
                          <a:pt x="12446" y="11763"/>
                        </a:cubicBezTo>
                        <a:cubicBezTo>
                          <a:pt x="12069" y="12281"/>
                          <a:pt x="11552" y="12672"/>
                          <a:pt x="10972" y="12939"/>
                        </a:cubicBezTo>
                        <a:cubicBezTo>
                          <a:pt x="10925" y="12970"/>
                          <a:pt x="10878" y="13002"/>
                          <a:pt x="10863" y="13033"/>
                        </a:cubicBezTo>
                        <a:cubicBezTo>
                          <a:pt x="10784" y="13080"/>
                          <a:pt x="10737" y="13158"/>
                          <a:pt x="10737" y="13268"/>
                        </a:cubicBezTo>
                        <a:cubicBezTo>
                          <a:pt x="10706" y="13942"/>
                          <a:pt x="10674" y="14616"/>
                          <a:pt x="10596" y="15274"/>
                        </a:cubicBezTo>
                        <a:cubicBezTo>
                          <a:pt x="10392" y="15337"/>
                          <a:pt x="10189" y="15384"/>
                          <a:pt x="9985" y="15431"/>
                        </a:cubicBezTo>
                        <a:cubicBezTo>
                          <a:pt x="9687" y="14882"/>
                          <a:pt x="9389" y="14334"/>
                          <a:pt x="9091" y="13785"/>
                        </a:cubicBezTo>
                        <a:cubicBezTo>
                          <a:pt x="9091" y="13616"/>
                          <a:pt x="8951" y="13434"/>
                          <a:pt x="8752" y="13434"/>
                        </a:cubicBezTo>
                        <a:cubicBezTo>
                          <a:pt x="8730" y="13434"/>
                          <a:pt x="8707" y="13436"/>
                          <a:pt x="8684" y="13440"/>
                        </a:cubicBezTo>
                        <a:cubicBezTo>
                          <a:pt x="8460" y="13484"/>
                          <a:pt x="8240" y="13505"/>
                          <a:pt x="8021" y="13505"/>
                        </a:cubicBezTo>
                        <a:cubicBezTo>
                          <a:pt x="7613" y="13505"/>
                          <a:pt x="7211" y="13432"/>
                          <a:pt x="6803" y="13299"/>
                        </a:cubicBezTo>
                        <a:cubicBezTo>
                          <a:pt x="6772" y="13284"/>
                          <a:pt x="6724" y="13284"/>
                          <a:pt x="6693" y="13284"/>
                        </a:cubicBezTo>
                        <a:cubicBezTo>
                          <a:pt x="6673" y="13280"/>
                          <a:pt x="6652" y="13278"/>
                          <a:pt x="6631" y="13278"/>
                        </a:cubicBezTo>
                        <a:cubicBezTo>
                          <a:pt x="6553" y="13278"/>
                          <a:pt x="6472" y="13304"/>
                          <a:pt x="6411" y="13378"/>
                        </a:cubicBezTo>
                        <a:cubicBezTo>
                          <a:pt x="5925" y="13848"/>
                          <a:pt x="5439" y="14303"/>
                          <a:pt x="4922" y="14741"/>
                        </a:cubicBezTo>
                        <a:cubicBezTo>
                          <a:pt x="4734" y="14663"/>
                          <a:pt x="4546" y="14553"/>
                          <a:pt x="4373" y="14444"/>
                        </a:cubicBezTo>
                        <a:cubicBezTo>
                          <a:pt x="4530" y="13801"/>
                          <a:pt x="4718" y="13143"/>
                          <a:pt x="4875" y="12500"/>
                        </a:cubicBezTo>
                        <a:cubicBezTo>
                          <a:pt x="4922" y="12312"/>
                          <a:pt x="4828" y="12186"/>
                          <a:pt x="4702" y="12124"/>
                        </a:cubicBezTo>
                        <a:cubicBezTo>
                          <a:pt x="4687" y="12092"/>
                          <a:pt x="4655" y="12077"/>
                          <a:pt x="4624" y="12061"/>
                        </a:cubicBezTo>
                        <a:cubicBezTo>
                          <a:pt x="4060" y="11716"/>
                          <a:pt x="3637" y="11262"/>
                          <a:pt x="3323" y="10697"/>
                        </a:cubicBezTo>
                        <a:cubicBezTo>
                          <a:pt x="3307" y="10666"/>
                          <a:pt x="3276" y="10635"/>
                          <a:pt x="3260" y="10619"/>
                        </a:cubicBezTo>
                        <a:cubicBezTo>
                          <a:pt x="3213" y="10525"/>
                          <a:pt x="3119" y="10462"/>
                          <a:pt x="2978" y="10462"/>
                        </a:cubicBezTo>
                        <a:cubicBezTo>
                          <a:pt x="2562" y="10482"/>
                          <a:pt x="2145" y="10495"/>
                          <a:pt x="1725" y="10495"/>
                        </a:cubicBezTo>
                        <a:cubicBezTo>
                          <a:pt x="1465" y="10495"/>
                          <a:pt x="1204" y="10490"/>
                          <a:pt x="941" y="10478"/>
                        </a:cubicBezTo>
                        <a:cubicBezTo>
                          <a:pt x="862" y="10290"/>
                          <a:pt x="800" y="10086"/>
                          <a:pt x="737" y="9898"/>
                        </a:cubicBezTo>
                        <a:cubicBezTo>
                          <a:pt x="1301" y="9522"/>
                          <a:pt x="1865" y="9161"/>
                          <a:pt x="2430" y="8785"/>
                        </a:cubicBezTo>
                        <a:cubicBezTo>
                          <a:pt x="2477" y="8754"/>
                          <a:pt x="2524" y="8707"/>
                          <a:pt x="2539" y="8660"/>
                        </a:cubicBezTo>
                        <a:cubicBezTo>
                          <a:pt x="2649" y="8581"/>
                          <a:pt x="2728" y="8456"/>
                          <a:pt x="2696" y="8299"/>
                        </a:cubicBezTo>
                        <a:cubicBezTo>
                          <a:pt x="2602" y="7672"/>
                          <a:pt x="2681" y="7045"/>
                          <a:pt x="2900" y="6450"/>
                        </a:cubicBezTo>
                        <a:cubicBezTo>
                          <a:pt x="2916" y="6387"/>
                          <a:pt x="2931" y="6340"/>
                          <a:pt x="2916" y="6293"/>
                        </a:cubicBezTo>
                        <a:cubicBezTo>
                          <a:pt x="2931" y="6215"/>
                          <a:pt x="2916" y="6121"/>
                          <a:pt x="2837" y="6042"/>
                        </a:cubicBezTo>
                        <a:cubicBezTo>
                          <a:pt x="2383" y="5541"/>
                          <a:pt x="1944" y="5039"/>
                          <a:pt x="1521" y="4522"/>
                        </a:cubicBezTo>
                        <a:cubicBezTo>
                          <a:pt x="1615" y="4334"/>
                          <a:pt x="1724" y="4161"/>
                          <a:pt x="1834" y="3973"/>
                        </a:cubicBezTo>
                        <a:cubicBezTo>
                          <a:pt x="2430" y="4146"/>
                          <a:pt x="3025" y="4334"/>
                          <a:pt x="3637" y="4506"/>
                        </a:cubicBezTo>
                        <a:cubicBezTo>
                          <a:pt x="3698" y="4575"/>
                          <a:pt x="3793" y="4618"/>
                          <a:pt x="3891" y="4618"/>
                        </a:cubicBezTo>
                        <a:cubicBezTo>
                          <a:pt x="3993" y="4618"/>
                          <a:pt x="4097" y="4571"/>
                          <a:pt x="4170" y="4459"/>
                        </a:cubicBezTo>
                        <a:cubicBezTo>
                          <a:pt x="4514" y="3926"/>
                          <a:pt x="5016" y="3534"/>
                          <a:pt x="5580" y="3236"/>
                        </a:cubicBezTo>
                        <a:cubicBezTo>
                          <a:pt x="5627" y="3205"/>
                          <a:pt x="5659" y="3189"/>
                          <a:pt x="5690" y="3158"/>
                        </a:cubicBezTo>
                        <a:cubicBezTo>
                          <a:pt x="5768" y="3111"/>
                          <a:pt x="5815" y="3017"/>
                          <a:pt x="5815" y="2892"/>
                        </a:cubicBezTo>
                        <a:cubicBezTo>
                          <a:pt x="5815" y="2218"/>
                          <a:pt x="5847" y="1559"/>
                          <a:pt x="5894" y="885"/>
                        </a:cubicBezTo>
                        <a:cubicBezTo>
                          <a:pt x="6098" y="807"/>
                          <a:pt x="6286" y="744"/>
                          <a:pt x="6489" y="697"/>
                        </a:cubicBezTo>
                        <a:close/>
                        <a:moveTo>
                          <a:pt x="6651" y="1"/>
                        </a:moveTo>
                        <a:cubicBezTo>
                          <a:pt x="6629" y="1"/>
                          <a:pt x="6607" y="3"/>
                          <a:pt x="6583" y="8"/>
                        </a:cubicBezTo>
                        <a:cubicBezTo>
                          <a:pt x="6223" y="86"/>
                          <a:pt x="5862" y="180"/>
                          <a:pt x="5518" y="321"/>
                        </a:cubicBezTo>
                        <a:cubicBezTo>
                          <a:pt x="5424" y="368"/>
                          <a:pt x="5345" y="431"/>
                          <a:pt x="5298" y="525"/>
                        </a:cubicBezTo>
                        <a:cubicBezTo>
                          <a:pt x="5298" y="525"/>
                          <a:pt x="5298" y="540"/>
                          <a:pt x="5298" y="540"/>
                        </a:cubicBezTo>
                        <a:cubicBezTo>
                          <a:pt x="5282" y="572"/>
                          <a:pt x="5267" y="619"/>
                          <a:pt x="5267" y="666"/>
                        </a:cubicBezTo>
                        <a:cubicBezTo>
                          <a:pt x="5204" y="1356"/>
                          <a:pt x="5173" y="2030"/>
                          <a:pt x="5173" y="2719"/>
                        </a:cubicBezTo>
                        <a:cubicBezTo>
                          <a:pt x="4640" y="3017"/>
                          <a:pt x="4170" y="3393"/>
                          <a:pt x="3809" y="3879"/>
                        </a:cubicBezTo>
                        <a:cubicBezTo>
                          <a:pt x="3166" y="3691"/>
                          <a:pt x="2524" y="3487"/>
                          <a:pt x="1881" y="3315"/>
                        </a:cubicBezTo>
                        <a:cubicBezTo>
                          <a:pt x="1881" y="3315"/>
                          <a:pt x="1865" y="3299"/>
                          <a:pt x="1865" y="3299"/>
                        </a:cubicBezTo>
                        <a:cubicBezTo>
                          <a:pt x="1813" y="3271"/>
                          <a:pt x="1761" y="3258"/>
                          <a:pt x="1711" y="3258"/>
                        </a:cubicBezTo>
                        <a:cubicBezTo>
                          <a:pt x="1595" y="3258"/>
                          <a:pt x="1488" y="3326"/>
                          <a:pt x="1411" y="3425"/>
                        </a:cubicBezTo>
                        <a:cubicBezTo>
                          <a:pt x="1207" y="3722"/>
                          <a:pt x="1019" y="4036"/>
                          <a:pt x="862" y="4381"/>
                        </a:cubicBezTo>
                        <a:cubicBezTo>
                          <a:pt x="815" y="4475"/>
                          <a:pt x="815" y="4569"/>
                          <a:pt x="847" y="4663"/>
                        </a:cubicBezTo>
                        <a:cubicBezTo>
                          <a:pt x="862" y="4710"/>
                          <a:pt x="878" y="4757"/>
                          <a:pt x="909" y="4804"/>
                        </a:cubicBezTo>
                        <a:cubicBezTo>
                          <a:pt x="1333" y="5337"/>
                          <a:pt x="1787" y="5854"/>
                          <a:pt x="2242" y="6356"/>
                        </a:cubicBezTo>
                        <a:cubicBezTo>
                          <a:pt x="2038" y="6983"/>
                          <a:pt x="1959" y="7610"/>
                          <a:pt x="2038" y="8252"/>
                        </a:cubicBezTo>
                        <a:cubicBezTo>
                          <a:pt x="1442" y="8660"/>
                          <a:pt x="831" y="9052"/>
                          <a:pt x="235" y="9443"/>
                        </a:cubicBezTo>
                        <a:cubicBezTo>
                          <a:pt x="94" y="9506"/>
                          <a:pt x="0" y="9647"/>
                          <a:pt x="47" y="9820"/>
                        </a:cubicBezTo>
                        <a:cubicBezTo>
                          <a:pt x="141" y="10212"/>
                          <a:pt x="267" y="10588"/>
                          <a:pt x="439" y="10948"/>
                        </a:cubicBezTo>
                        <a:cubicBezTo>
                          <a:pt x="470" y="11011"/>
                          <a:pt x="517" y="11058"/>
                          <a:pt x="596" y="11089"/>
                        </a:cubicBezTo>
                        <a:cubicBezTo>
                          <a:pt x="643" y="11105"/>
                          <a:pt x="690" y="11121"/>
                          <a:pt x="753" y="11121"/>
                        </a:cubicBezTo>
                        <a:cubicBezTo>
                          <a:pt x="1097" y="11136"/>
                          <a:pt x="1442" y="11144"/>
                          <a:pt x="1787" y="11144"/>
                        </a:cubicBezTo>
                        <a:cubicBezTo>
                          <a:pt x="2132" y="11144"/>
                          <a:pt x="2477" y="11136"/>
                          <a:pt x="2822" y="11121"/>
                        </a:cubicBezTo>
                        <a:cubicBezTo>
                          <a:pt x="3166" y="11701"/>
                          <a:pt x="3621" y="12186"/>
                          <a:pt x="4185" y="12547"/>
                        </a:cubicBezTo>
                        <a:cubicBezTo>
                          <a:pt x="4028" y="13190"/>
                          <a:pt x="3840" y="13832"/>
                          <a:pt x="3684" y="14491"/>
                        </a:cubicBezTo>
                        <a:cubicBezTo>
                          <a:pt x="3684" y="14491"/>
                          <a:pt x="3684" y="14491"/>
                          <a:pt x="3684" y="14506"/>
                        </a:cubicBezTo>
                        <a:cubicBezTo>
                          <a:pt x="3652" y="14632"/>
                          <a:pt x="3684" y="14773"/>
                          <a:pt x="3825" y="14882"/>
                        </a:cubicBezTo>
                        <a:cubicBezTo>
                          <a:pt x="4123" y="15086"/>
                          <a:pt x="4452" y="15259"/>
                          <a:pt x="4797" y="15400"/>
                        </a:cubicBezTo>
                        <a:cubicBezTo>
                          <a:pt x="4840" y="15426"/>
                          <a:pt x="4892" y="15437"/>
                          <a:pt x="4944" y="15437"/>
                        </a:cubicBezTo>
                        <a:cubicBezTo>
                          <a:pt x="4986" y="15437"/>
                          <a:pt x="5028" y="15429"/>
                          <a:pt x="5063" y="15415"/>
                        </a:cubicBezTo>
                        <a:cubicBezTo>
                          <a:pt x="5126" y="15415"/>
                          <a:pt x="5173" y="15384"/>
                          <a:pt x="5220" y="15353"/>
                        </a:cubicBezTo>
                        <a:cubicBezTo>
                          <a:pt x="5753" y="14914"/>
                          <a:pt x="6254" y="14444"/>
                          <a:pt x="6740" y="13958"/>
                        </a:cubicBezTo>
                        <a:cubicBezTo>
                          <a:pt x="7154" y="14081"/>
                          <a:pt x="7575" y="14148"/>
                          <a:pt x="8005" y="14148"/>
                        </a:cubicBezTo>
                        <a:cubicBezTo>
                          <a:pt x="8178" y="14148"/>
                          <a:pt x="8352" y="14137"/>
                          <a:pt x="8527" y="14114"/>
                        </a:cubicBezTo>
                        <a:cubicBezTo>
                          <a:pt x="8841" y="14710"/>
                          <a:pt x="9154" y="15290"/>
                          <a:pt x="9483" y="15870"/>
                        </a:cubicBezTo>
                        <a:cubicBezTo>
                          <a:pt x="9483" y="15886"/>
                          <a:pt x="9483" y="15886"/>
                          <a:pt x="9483" y="15886"/>
                        </a:cubicBezTo>
                        <a:cubicBezTo>
                          <a:pt x="9537" y="16047"/>
                          <a:pt x="9671" y="16127"/>
                          <a:pt x="9817" y="16127"/>
                        </a:cubicBezTo>
                        <a:cubicBezTo>
                          <a:pt x="9841" y="16127"/>
                          <a:pt x="9866" y="16125"/>
                          <a:pt x="9891" y="16121"/>
                        </a:cubicBezTo>
                        <a:cubicBezTo>
                          <a:pt x="10251" y="16058"/>
                          <a:pt x="10612" y="15964"/>
                          <a:pt x="10957" y="15839"/>
                        </a:cubicBezTo>
                        <a:cubicBezTo>
                          <a:pt x="11051" y="15807"/>
                          <a:pt x="11113" y="15745"/>
                          <a:pt x="11145" y="15666"/>
                        </a:cubicBezTo>
                        <a:cubicBezTo>
                          <a:pt x="11192" y="15619"/>
                          <a:pt x="11207" y="15572"/>
                          <a:pt x="11223" y="15509"/>
                        </a:cubicBezTo>
                        <a:cubicBezTo>
                          <a:pt x="11301" y="14820"/>
                          <a:pt x="11348" y="14146"/>
                          <a:pt x="11380" y="13456"/>
                        </a:cubicBezTo>
                        <a:cubicBezTo>
                          <a:pt x="11960" y="13174"/>
                          <a:pt x="12461" y="12766"/>
                          <a:pt x="12869" y="12265"/>
                        </a:cubicBezTo>
                        <a:cubicBezTo>
                          <a:pt x="13574" y="12406"/>
                          <a:pt x="14280" y="12563"/>
                          <a:pt x="14985" y="12704"/>
                        </a:cubicBezTo>
                        <a:cubicBezTo>
                          <a:pt x="15029" y="12718"/>
                          <a:pt x="15075" y="12727"/>
                          <a:pt x="15120" y="12727"/>
                        </a:cubicBezTo>
                        <a:cubicBezTo>
                          <a:pt x="15220" y="12727"/>
                          <a:pt x="15317" y="12686"/>
                          <a:pt x="15392" y="12578"/>
                        </a:cubicBezTo>
                        <a:cubicBezTo>
                          <a:pt x="15596" y="12233"/>
                          <a:pt x="15769" y="11873"/>
                          <a:pt x="15910" y="11512"/>
                        </a:cubicBezTo>
                        <a:cubicBezTo>
                          <a:pt x="15925" y="11434"/>
                          <a:pt x="15925" y="11356"/>
                          <a:pt x="15894" y="11293"/>
                        </a:cubicBezTo>
                        <a:cubicBezTo>
                          <a:pt x="15878" y="11246"/>
                          <a:pt x="15847" y="11199"/>
                          <a:pt x="15816" y="11152"/>
                        </a:cubicBezTo>
                        <a:cubicBezTo>
                          <a:pt x="15345" y="10650"/>
                          <a:pt x="14859" y="10164"/>
                          <a:pt x="14342" y="9694"/>
                        </a:cubicBezTo>
                        <a:cubicBezTo>
                          <a:pt x="14499" y="9067"/>
                          <a:pt x="14530" y="8456"/>
                          <a:pt x="14421" y="7829"/>
                        </a:cubicBezTo>
                        <a:cubicBezTo>
                          <a:pt x="15016" y="7469"/>
                          <a:pt x="15627" y="7124"/>
                          <a:pt x="16223" y="6747"/>
                        </a:cubicBezTo>
                        <a:lnTo>
                          <a:pt x="16239" y="6747"/>
                        </a:lnTo>
                        <a:cubicBezTo>
                          <a:pt x="16349" y="6669"/>
                          <a:pt x="16427" y="6544"/>
                          <a:pt x="16396" y="6387"/>
                        </a:cubicBezTo>
                        <a:cubicBezTo>
                          <a:pt x="16333" y="6026"/>
                          <a:pt x="16223" y="5666"/>
                          <a:pt x="16082" y="5321"/>
                        </a:cubicBezTo>
                        <a:cubicBezTo>
                          <a:pt x="16035" y="5227"/>
                          <a:pt x="15972" y="5149"/>
                          <a:pt x="15878" y="5102"/>
                        </a:cubicBezTo>
                        <a:cubicBezTo>
                          <a:pt x="15847" y="5086"/>
                          <a:pt x="15800" y="5070"/>
                          <a:pt x="15737" y="5070"/>
                        </a:cubicBezTo>
                        <a:cubicBezTo>
                          <a:pt x="15048" y="5008"/>
                          <a:pt x="14374" y="4976"/>
                          <a:pt x="13684" y="4976"/>
                        </a:cubicBezTo>
                        <a:cubicBezTo>
                          <a:pt x="13386" y="4443"/>
                          <a:pt x="13010" y="3989"/>
                          <a:pt x="12524" y="3613"/>
                        </a:cubicBezTo>
                        <a:cubicBezTo>
                          <a:pt x="12712" y="2970"/>
                          <a:pt x="12900" y="2327"/>
                          <a:pt x="13073" y="1685"/>
                        </a:cubicBezTo>
                        <a:lnTo>
                          <a:pt x="13088" y="1685"/>
                        </a:lnTo>
                        <a:cubicBezTo>
                          <a:pt x="13182" y="1512"/>
                          <a:pt x="13120" y="1340"/>
                          <a:pt x="12979" y="1230"/>
                        </a:cubicBezTo>
                        <a:cubicBezTo>
                          <a:pt x="12681" y="1011"/>
                          <a:pt x="12352" y="823"/>
                          <a:pt x="12022" y="666"/>
                        </a:cubicBezTo>
                        <a:cubicBezTo>
                          <a:pt x="11971" y="649"/>
                          <a:pt x="11914" y="636"/>
                          <a:pt x="11859" y="636"/>
                        </a:cubicBezTo>
                        <a:cubicBezTo>
                          <a:pt x="11813" y="636"/>
                          <a:pt x="11767" y="645"/>
                          <a:pt x="11725" y="666"/>
                        </a:cubicBezTo>
                        <a:cubicBezTo>
                          <a:pt x="11678" y="666"/>
                          <a:pt x="11631" y="697"/>
                          <a:pt x="11584" y="729"/>
                        </a:cubicBezTo>
                        <a:cubicBezTo>
                          <a:pt x="11051" y="1152"/>
                          <a:pt x="10533" y="1591"/>
                          <a:pt x="10032" y="2061"/>
                        </a:cubicBezTo>
                        <a:cubicBezTo>
                          <a:pt x="9575" y="1912"/>
                          <a:pt x="9112" y="1836"/>
                          <a:pt x="8641" y="1836"/>
                        </a:cubicBezTo>
                        <a:cubicBezTo>
                          <a:pt x="8417" y="1836"/>
                          <a:pt x="8191" y="1853"/>
                          <a:pt x="7963" y="1888"/>
                        </a:cubicBezTo>
                        <a:cubicBezTo>
                          <a:pt x="7618" y="1324"/>
                          <a:pt x="7289" y="760"/>
                          <a:pt x="6944" y="196"/>
                        </a:cubicBezTo>
                        <a:cubicBezTo>
                          <a:pt x="6944" y="180"/>
                          <a:pt x="6944" y="180"/>
                          <a:pt x="6944" y="180"/>
                        </a:cubicBezTo>
                        <a:cubicBezTo>
                          <a:pt x="6877" y="73"/>
                          <a:pt x="6777" y="1"/>
                          <a:pt x="66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151" name="Google Shape;1151;p14"/>
                  <p:cNvSpPr/>
                  <p:nvPr/>
                </p:nvSpPr>
                <p:spPr>
                  <a:xfrm>
                    <a:off x="1610522" y="731473"/>
                    <a:ext cx="118892" cy="10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4" h="6536" extrusionOk="0">
                        <a:moveTo>
                          <a:pt x="3911" y="632"/>
                        </a:moveTo>
                        <a:cubicBezTo>
                          <a:pt x="4113" y="632"/>
                          <a:pt x="4324" y="653"/>
                          <a:pt x="4543" y="699"/>
                        </a:cubicBezTo>
                        <a:cubicBezTo>
                          <a:pt x="4575" y="715"/>
                          <a:pt x="4590" y="715"/>
                          <a:pt x="4622" y="715"/>
                        </a:cubicBezTo>
                        <a:cubicBezTo>
                          <a:pt x="5923" y="1044"/>
                          <a:pt x="6910" y="2345"/>
                          <a:pt x="6659" y="3709"/>
                        </a:cubicBezTo>
                        <a:cubicBezTo>
                          <a:pt x="6424" y="5030"/>
                          <a:pt x="5141" y="5882"/>
                          <a:pt x="3857" y="5882"/>
                        </a:cubicBezTo>
                        <a:cubicBezTo>
                          <a:pt x="3603" y="5882"/>
                          <a:pt x="3348" y="5848"/>
                          <a:pt x="3101" y="5778"/>
                        </a:cubicBezTo>
                        <a:cubicBezTo>
                          <a:pt x="0" y="4856"/>
                          <a:pt x="1090" y="632"/>
                          <a:pt x="3911" y="632"/>
                        </a:cubicBezTo>
                        <a:close/>
                        <a:moveTo>
                          <a:pt x="3944" y="0"/>
                        </a:moveTo>
                        <a:cubicBezTo>
                          <a:pt x="2477" y="0"/>
                          <a:pt x="1085" y="880"/>
                          <a:pt x="640" y="2361"/>
                        </a:cubicBezTo>
                        <a:cubicBezTo>
                          <a:pt x="107" y="4132"/>
                          <a:pt x="1189" y="5888"/>
                          <a:pt x="2929" y="6405"/>
                        </a:cubicBezTo>
                        <a:cubicBezTo>
                          <a:pt x="3234" y="6493"/>
                          <a:pt x="3548" y="6535"/>
                          <a:pt x="3860" y="6535"/>
                        </a:cubicBezTo>
                        <a:cubicBezTo>
                          <a:pt x="5380" y="6535"/>
                          <a:pt x="6878" y="5541"/>
                          <a:pt x="7255" y="4007"/>
                        </a:cubicBezTo>
                        <a:cubicBezTo>
                          <a:pt x="7694" y="2267"/>
                          <a:pt x="6471" y="496"/>
                          <a:pt x="4778" y="73"/>
                        </a:cubicBezTo>
                        <a:lnTo>
                          <a:pt x="4669" y="73"/>
                        </a:lnTo>
                        <a:cubicBezTo>
                          <a:pt x="4428" y="24"/>
                          <a:pt x="4185" y="0"/>
                          <a:pt x="394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152" name="Google Shape;1152;p14"/>
                <p:cNvSpPr/>
                <p:nvPr/>
              </p:nvSpPr>
              <p:spPr>
                <a:xfrm rot="-5400000">
                  <a:off x="715100" y="702546"/>
                  <a:ext cx="192827" cy="128187"/>
                </a:xfrm>
                <a:prstGeom prst="rect">
                  <a:avLst/>
                </a:prstGeom>
              </p:spPr>
              <p:txBody>
                <a:bodyPr>
                  <a:prstTxWarp prst="textPlain">
                    <a:avLst/>
                  </a:prstTxWarp>
                </a:bodyPr>
                <a:lstStyle/>
                <a:p>
                  <a:pPr lvl="0" algn="ctr"/>
                  <a:r>
                    <a:rPr sz="2400" b="0" i="0">
                      <a:ln>
                        <a:noFill/>
                      </a:ln>
                      <a:solidFill>
                        <a:schemeClr val="lt2"/>
                      </a:solidFill>
                      <a:latin typeface="Gaegu;300"/>
                    </a:rPr>
                    <a:t>^</a:t>
                  </a:r>
                </a:p>
              </p:txBody>
            </p:sp>
            <p:sp>
              <p:nvSpPr>
                <p:cNvPr id="1153" name="Google Shape;1153;p14"/>
                <p:cNvSpPr/>
                <p:nvPr/>
              </p:nvSpPr>
              <p:spPr>
                <a:xfrm rot="5400000" flipH="1">
                  <a:off x="1011380" y="702546"/>
                  <a:ext cx="192827" cy="128187"/>
                </a:xfrm>
                <a:prstGeom prst="rect">
                  <a:avLst/>
                </a:prstGeom>
              </p:spPr>
              <p:txBody>
                <a:bodyPr>
                  <a:prstTxWarp prst="textPlain">
                    <a:avLst/>
                  </a:prstTxWarp>
                </a:bodyPr>
                <a:lstStyle/>
                <a:p>
                  <a:pPr lvl="0" algn="ctr"/>
                  <a:r>
                    <a:rPr sz="2400" b="0" i="0">
                      <a:ln>
                        <a:noFill/>
                      </a:ln>
                      <a:solidFill>
                        <a:schemeClr val="lt2"/>
                      </a:solidFill>
                      <a:latin typeface="Gaegu;300"/>
                    </a:rPr>
                    <a:t>^</a:t>
                  </a:r>
                </a:p>
              </p:txBody>
            </p:sp>
          </p:grpSp>
        </p:grpSp>
      </p:grpSp>
      <p:sp>
        <p:nvSpPr>
          <p:cNvPr id="1154" name="Google Shape;1154;p14"/>
          <p:cNvSpPr txBox="1">
            <a:spLocks noGrp="1"/>
          </p:cNvSpPr>
          <p:nvPr>
            <p:ph type="title"/>
          </p:nvPr>
        </p:nvSpPr>
        <p:spPr>
          <a:xfrm>
            <a:off x="2012000" y="2068800"/>
            <a:ext cx="8168000" cy="1956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155" name="Google Shape;1155;p14"/>
          <p:cNvSpPr txBox="1">
            <a:spLocks noGrp="1"/>
          </p:cNvSpPr>
          <p:nvPr>
            <p:ph type="title" idx="2"/>
          </p:nvPr>
        </p:nvSpPr>
        <p:spPr>
          <a:xfrm>
            <a:off x="2012000" y="4025596"/>
            <a:ext cx="8168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167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15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1158" name="Google Shape;1158;p15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15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15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15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15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15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15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15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15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6" name="Google Shape;1216;p15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17" name="Google Shape;1217;p15"/>
          <p:cNvGrpSpPr/>
          <p:nvPr/>
        </p:nvGrpSpPr>
        <p:grpSpPr>
          <a:xfrm rot="10800000">
            <a:off x="4298567" y="1130233"/>
            <a:ext cx="1183867" cy="603067"/>
            <a:chOff x="2094425" y="748900"/>
            <a:chExt cx="887900" cy="452300"/>
          </a:xfrm>
        </p:grpSpPr>
        <p:sp>
          <p:nvSpPr>
            <p:cNvPr id="1218" name="Google Shape;1218;p15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rgbClr val="C09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22" name="Google Shape;1222;p15"/>
          <p:cNvSpPr/>
          <p:nvPr/>
        </p:nvSpPr>
        <p:spPr>
          <a:xfrm rot="-6700904">
            <a:off x="10121624" y="961442"/>
            <a:ext cx="1252289" cy="1079647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3" name="Google Shape;1223;p15"/>
          <p:cNvSpPr/>
          <p:nvPr/>
        </p:nvSpPr>
        <p:spPr>
          <a:xfrm>
            <a:off x="800800" y="4252502"/>
            <a:ext cx="2048957" cy="2097471"/>
          </a:xfrm>
          <a:custGeom>
            <a:avLst/>
            <a:gdLst/>
            <a:ahLst/>
            <a:cxnLst/>
            <a:rect l="l" t="t" r="r" b="b"/>
            <a:pathLst>
              <a:path w="26861" h="27497" extrusionOk="0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24" name="Google Shape;1224;p15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1225" name="Google Shape;1225;p15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26" name="Google Shape;1226;p15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227" name="Google Shape;1227;p15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228" name="Google Shape;1228;p15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229" name="Google Shape;1229;p15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230" name="Google Shape;1230;p15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231" name="Google Shape;1231;p15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32" name="Google Shape;1232;p15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233" name="Google Shape;1233;p15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234" name="Google Shape;1234;p15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35" name="Google Shape;1235;p15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1236" name="Google Shape;1236;p15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237" name="Google Shape;1237;p15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238" name="Google Shape;1238;p15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9" name="Google Shape;1239;p15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240" name="Google Shape;1240;p15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241" name="Google Shape;1241;p15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1242" name="Google Shape;1242;p15"/>
          <p:cNvGrpSpPr/>
          <p:nvPr/>
        </p:nvGrpSpPr>
        <p:grpSpPr>
          <a:xfrm>
            <a:off x="9503205" y="3450704"/>
            <a:ext cx="1888152" cy="2097521"/>
            <a:chOff x="7393400" y="2351813"/>
            <a:chExt cx="1150003" cy="1277522"/>
          </a:xfrm>
        </p:grpSpPr>
        <p:sp>
          <p:nvSpPr>
            <p:cNvPr id="1243" name="Google Shape;1243;p15"/>
            <p:cNvSpPr/>
            <p:nvPr/>
          </p:nvSpPr>
          <p:spPr>
            <a:xfrm flipH="1">
              <a:off x="7488154" y="2439655"/>
              <a:ext cx="962609" cy="1189680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15"/>
            <p:cNvSpPr/>
            <p:nvPr/>
          </p:nvSpPr>
          <p:spPr>
            <a:xfrm flipH="1">
              <a:off x="7603570" y="2351813"/>
              <a:ext cx="939833" cy="1170414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15"/>
            <p:cNvSpPr/>
            <p:nvPr/>
          </p:nvSpPr>
          <p:spPr>
            <a:xfrm flipH="1">
              <a:off x="7393400" y="2570576"/>
              <a:ext cx="835770" cy="975393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6" name="Google Shape;1246;p15"/>
          <p:cNvGrpSpPr/>
          <p:nvPr/>
        </p:nvGrpSpPr>
        <p:grpSpPr>
          <a:xfrm>
            <a:off x="959994" y="1558841"/>
            <a:ext cx="586263" cy="675315"/>
            <a:chOff x="3150425" y="3024575"/>
            <a:chExt cx="130350" cy="150150"/>
          </a:xfrm>
        </p:grpSpPr>
        <p:sp>
          <p:nvSpPr>
            <p:cNvPr id="1247" name="Google Shape;1247;p15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15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15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15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15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15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15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5" name="Google Shape;1255;p15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6" name="Google Shape;1256;p15"/>
          <p:cNvSpPr txBox="1">
            <a:spLocks noGrp="1"/>
          </p:cNvSpPr>
          <p:nvPr>
            <p:ph type="subTitle" idx="1"/>
          </p:nvPr>
        </p:nvSpPr>
        <p:spPr>
          <a:xfrm>
            <a:off x="1500929" y="3775833"/>
            <a:ext cx="2499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467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257" name="Google Shape;1257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15"/>
          <p:cNvSpPr txBox="1">
            <a:spLocks noGrp="1"/>
          </p:cNvSpPr>
          <p:nvPr>
            <p:ph type="subTitle" idx="2"/>
          </p:nvPr>
        </p:nvSpPr>
        <p:spPr>
          <a:xfrm>
            <a:off x="1500929" y="4402233"/>
            <a:ext cx="2499600" cy="11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15"/>
          <p:cNvSpPr txBox="1">
            <a:spLocks noGrp="1"/>
          </p:cNvSpPr>
          <p:nvPr>
            <p:ph type="subTitle" idx="3"/>
          </p:nvPr>
        </p:nvSpPr>
        <p:spPr>
          <a:xfrm>
            <a:off x="4846196" y="3775833"/>
            <a:ext cx="2499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467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260" name="Google Shape;1260;p15"/>
          <p:cNvSpPr txBox="1">
            <a:spLocks noGrp="1"/>
          </p:cNvSpPr>
          <p:nvPr>
            <p:ph type="subTitle" idx="4"/>
          </p:nvPr>
        </p:nvSpPr>
        <p:spPr>
          <a:xfrm>
            <a:off x="4846196" y="4402233"/>
            <a:ext cx="2499600" cy="11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15"/>
          <p:cNvSpPr txBox="1">
            <a:spLocks noGrp="1"/>
          </p:cNvSpPr>
          <p:nvPr>
            <p:ph type="subTitle" idx="5"/>
          </p:nvPr>
        </p:nvSpPr>
        <p:spPr>
          <a:xfrm>
            <a:off x="8191463" y="3775833"/>
            <a:ext cx="2499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467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262" name="Google Shape;1262;p15"/>
          <p:cNvSpPr txBox="1">
            <a:spLocks noGrp="1"/>
          </p:cNvSpPr>
          <p:nvPr>
            <p:ph type="subTitle" idx="6"/>
          </p:nvPr>
        </p:nvSpPr>
        <p:spPr>
          <a:xfrm>
            <a:off x="8191463" y="4402233"/>
            <a:ext cx="2499600" cy="11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2259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4" name="Google Shape;1264;p16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1265" name="Google Shape;1265;p16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16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16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16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16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16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16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16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16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16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16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16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16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16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16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16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16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16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16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16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16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16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16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16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16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16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16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16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16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16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16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16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16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16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16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16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16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16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16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23" name="Google Shape;1323;p16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4" name="Google Shape;1324;p16"/>
          <p:cNvSpPr/>
          <p:nvPr/>
        </p:nvSpPr>
        <p:spPr>
          <a:xfrm>
            <a:off x="1059699" y="1563780"/>
            <a:ext cx="395771" cy="469917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25" name="Google Shape;1325;p16"/>
          <p:cNvGrpSpPr/>
          <p:nvPr/>
        </p:nvGrpSpPr>
        <p:grpSpPr>
          <a:xfrm rot="4458991" flipH="1">
            <a:off x="6998447" y="704325"/>
            <a:ext cx="908923" cy="1553684"/>
            <a:chOff x="478350" y="474400"/>
            <a:chExt cx="344250" cy="588450"/>
          </a:xfrm>
        </p:grpSpPr>
        <p:sp>
          <p:nvSpPr>
            <p:cNvPr id="1326" name="Google Shape;1326;p16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16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8" name="Google Shape;1328;p16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1329" name="Google Shape;1329;p16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0" name="Google Shape;1330;p16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331" name="Google Shape;1331;p16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332" name="Google Shape;1332;p16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333" name="Google Shape;1333;p16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334" name="Google Shape;1334;p16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335" name="Google Shape;1335;p16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336" name="Google Shape;1336;p16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337" name="Google Shape;1337;p16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338" name="Google Shape;1338;p16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339" name="Google Shape;1339;p16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1340" name="Google Shape;1340;p16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341" name="Google Shape;1341;p16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342" name="Google Shape;1342;p16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43" name="Google Shape;1343;p16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344" name="Google Shape;1344;p16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345" name="Google Shape;1345;p16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1346" name="Google Shape;1346;p16"/>
          <p:cNvGrpSpPr/>
          <p:nvPr/>
        </p:nvGrpSpPr>
        <p:grpSpPr>
          <a:xfrm>
            <a:off x="718199" y="2815152"/>
            <a:ext cx="10831621" cy="3535197"/>
            <a:chOff x="875100" y="2141450"/>
            <a:chExt cx="7449534" cy="2329875"/>
          </a:xfrm>
        </p:grpSpPr>
        <p:sp>
          <p:nvSpPr>
            <p:cNvPr id="1347" name="Google Shape;1347;p16"/>
            <p:cNvSpPr/>
            <p:nvPr/>
          </p:nvSpPr>
          <p:spPr>
            <a:xfrm>
              <a:off x="875100" y="3115925"/>
              <a:ext cx="7449534" cy="1263272"/>
            </a:xfrm>
            <a:custGeom>
              <a:avLst/>
              <a:gdLst/>
              <a:ahLst/>
              <a:cxnLst/>
              <a:rect l="l" t="t" r="r" b="b"/>
              <a:pathLst>
                <a:path w="92280" h="72187" extrusionOk="0">
                  <a:moveTo>
                    <a:pt x="73965" y="0"/>
                  </a:moveTo>
                  <a:cubicBezTo>
                    <a:pt x="71241" y="0"/>
                    <a:pt x="68528" y="633"/>
                    <a:pt x="66136" y="1964"/>
                  </a:cubicBezTo>
                  <a:cubicBezTo>
                    <a:pt x="62952" y="3754"/>
                    <a:pt x="60306" y="6580"/>
                    <a:pt x="56824" y="7674"/>
                  </a:cubicBezTo>
                  <a:cubicBezTo>
                    <a:pt x="55680" y="8036"/>
                    <a:pt x="54508" y="8192"/>
                    <a:pt x="53328" y="8192"/>
                  </a:cubicBezTo>
                  <a:cubicBezTo>
                    <a:pt x="50488" y="8192"/>
                    <a:pt x="47603" y="7286"/>
                    <a:pt x="44946" y="6162"/>
                  </a:cubicBezTo>
                  <a:cubicBezTo>
                    <a:pt x="41206" y="4570"/>
                    <a:pt x="37585" y="2501"/>
                    <a:pt x="33566" y="1844"/>
                  </a:cubicBezTo>
                  <a:cubicBezTo>
                    <a:pt x="32573" y="1682"/>
                    <a:pt x="31585" y="1606"/>
                    <a:pt x="30604" y="1606"/>
                  </a:cubicBezTo>
                  <a:cubicBezTo>
                    <a:pt x="25317" y="1606"/>
                    <a:pt x="20260" y="3836"/>
                    <a:pt x="15997" y="6958"/>
                  </a:cubicBezTo>
                  <a:cubicBezTo>
                    <a:pt x="11540" y="10221"/>
                    <a:pt x="8138" y="14856"/>
                    <a:pt x="5711" y="19910"/>
                  </a:cubicBezTo>
                  <a:cubicBezTo>
                    <a:pt x="4636" y="22119"/>
                    <a:pt x="3761" y="24426"/>
                    <a:pt x="3065" y="26734"/>
                  </a:cubicBezTo>
                  <a:cubicBezTo>
                    <a:pt x="1194" y="32962"/>
                    <a:pt x="1" y="40503"/>
                    <a:pt x="1950" y="46830"/>
                  </a:cubicBezTo>
                  <a:cubicBezTo>
                    <a:pt x="3025" y="50292"/>
                    <a:pt x="5154" y="53316"/>
                    <a:pt x="7462" y="56101"/>
                  </a:cubicBezTo>
                  <a:cubicBezTo>
                    <a:pt x="13430" y="63403"/>
                    <a:pt x="21150" y="69790"/>
                    <a:pt x="30382" y="71700"/>
                  </a:cubicBezTo>
                  <a:cubicBezTo>
                    <a:pt x="31973" y="72026"/>
                    <a:pt x="33611" y="72186"/>
                    <a:pt x="35253" y="72186"/>
                  </a:cubicBezTo>
                  <a:cubicBezTo>
                    <a:pt x="43141" y="72186"/>
                    <a:pt x="51141" y="68475"/>
                    <a:pt x="54616" y="61493"/>
                  </a:cubicBezTo>
                  <a:cubicBezTo>
                    <a:pt x="56128" y="58449"/>
                    <a:pt x="56725" y="55027"/>
                    <a:pt x="57899" y="51843"/>
                  </a:cubicBezTo>
                  <a:cubicBezTo>
                    <a:pt x="59948" y="46312"/>
                    <a:pt x="63828" y="41478"/>
                    <a:pt x="68802" y="38274"/>
                  </a:cubicBezTo>
                  <a:cubicBezTo>
                    <a:pt x="74532" y="34593"/>
                    <a:pt x="81675" y="32982"/>
                    <a:pt x="86370" y="28048"/>
                  </a:cubicBezTo>
                  <a:cubicBezTo>
                    <a:pt x="91802" y="22317"/>
                    <a:pt x="92279" y="12568"/>
                    <a:pt x="87445" y="6321"/>
                  </a:cubicBezTo>
                  <a:cubicBezTo>
                    <a:pt x="84285" y="2251"/>
                    <a:pt x="79103" y="0"/>
                    <a:pt x="73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946050" y="3372125"/>
              <a:ext cx="7251900" cy="1099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16"/>
            <p:cNvSpPr/>
            <p:nvPr/>
          </p:nvSpPr>
          <p:spPr>
            <a:xfrm rot="2700000">
              <a:off x="1301006" y="2510697"/>
              <a:ext cx="1248769" cy="1555144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16"/>
            <p:cNvSpPr/>
            <p:nvPr/>
          </p:nvSpPr>
          <p:spPr>
            <a:xfrm rot="3190588">
              <a:off x="2984816" y="2437407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16"/>
            <p:cNvSpPr/>
            <p:nvPr/>
          </p:nvSpPr>
          <p:spPr>
            <a:xfrm rot="7609412" flipH="1">
              <a:off x="4730016" y="2437394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16"/>
            <p:cNvSpPr/>
            <p:nvPr/>
          </p:nvSpPr>
          <p:spPr>
            <a:xfrm rot="3337315">
              <a:off x="6443445" y="2313459"/>
              <a:ext cx="1368488" cy="1804115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16"/>
            <p:cNvSpPr/>
            <p:nvPr/>
          </p:nvSpPr>
          <p:spPr>
            <a:xfrm rot="3337232">
              <a:off x="6792150" y="2572869"/>
              <a:ext cx="1105604" cy="1457516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4" name="Google Shape;1354;p16"/>
          <p:cNvGrpSpPr/>
          <p:nvPr/>
        </p:nvGrpSpPr>
        <p:grpSpPr>
          <a:xfrm>
            <a:off x="10489413" y="1650350"/>
            <a:ext cx="654659" cy="579473"/>
            <a:chOff x="3279750" y="4755375"/>
            <a:chExt cx="144725" cy="128100"/>
          </a:xfrm>
        </p:grpSpPr>
        <p:sp>
          <p:nvSpPr>
            <p:cNvPr id="1355" name="Google Shape;1355;p16"/>
            <p:cNvSpPr/>
            <p:nvPr/>
          </p:nvSpPr>
          <p:spPr>
            <a:xfrm>
              <a:off x="3279750" y="4755375"/>
              <a:ext cx="144725" cy="128100"/>
            </a:xfrm>
            <a:custGeom>
              <a:avLst/>
              <a:gdLst/>
              <a:ahLst/>
              <a:cxnLst/>
              <a:rect l="l" t="t" r="r" b="b"/>
              <a:pathLst>
                <a:path w="5789" h="5124" extrusionOk="0">
                  <a:moveTo>
                    <a:pt x="3097" y="1"/>
                  </a:moveTo>
                  <a:cubicBezTo>
                    <a:pt x="3055" y="1"/>
                    <a:pt x="3011" y="3"/>
                    <a:pt x="2965" y="8"/>
                  </a:cubicBezTo>
                  <a:cubicBezTo>
                    <a:pt x="2030" y="148"/>
                    <a:pt x="2348" y="1302"/>
                    <a:pt x="2567" y="1938"/>
                  </a:cubicBezTo>
                  <a:cubicBezTo>
                    <a:pt x="2378" y="1445"/>
                    <a:pt x="1787" y="877"/>
                    <a:pt x="1272" y="877"/>
                  </a:cubicBezTo>
                  <a:cubicBezTo>
                    <a:pt x="1082" y="877"/>
                    <a:pt x="902" y="954"/>
                    <a:pt x="757" y="1143"/>
                  </a:cubicBezTo>
                  <a:cubicBezTo>
                    <a:pt x="1" y="2137"/>
                    <a:pt x="1533" y="2515"/>
                    <a:pt x="2169" y="2515"/>
                  </a:cubicBezTo>
                  <a:cubicBezTo>
                    <a:pt x="1473" y="2515"/>
                    <a:pt x="200" y="2515"/>
                    <a:pt x="438" y="3530"/>
                  </a:cubicBezTo>
                  <a:cubicBezTo>
                    <a:pt x="510" y="3845"/>
                    <a:pt x="761" y="3969"/>
                    <a:pt x="1065" y="3969"/>
                  </a:cubicBezTo>
                  <a:cubicBezTo>
                    <a:pt x="1519" y="3969"/>
                    <a:pt x="2091" y="3690"/>
                    <a:pt x="2354" y="3352"/>
                  </a:cubicBezTo>
                  <a:lnTo>
                    <a:pt x="2354" y="3352"/>
                  </a:lnTo>
                  <a:cubicBezTo>
                    <a:pt x="1937" y="4109"/>
                    <a:pt x="1599" y="5067"/>
                    <a:pt x="2766" y="5122"/>
                  </a:cubicBezTo>
                  <a:cubicBezTo>
                    <a:pt x="2785" y="5123"/>
                    <a:pt x="2804" y="5123"/>
                    <a:pt x="2823" y="5123"/>
                  </a:cubicBezTo>
                  <a:cubicBezTo>
                    <a:pt x="3696" y="5123"/>
                    <a:pt x="3575" y="4206"/>
                    <a:pt x="3244" y="3212"/>
                  </a:cubicBezTo>
                  <a:lnTo>
                    <a:pt x="3244" y="3212"/>
                  </a:lnTo>
                  <a:cubicBezTo>
                    <a:pt x="3554" y="3899"/>
                    <a:pt x="4083" y="4413"/>
                    <a:pt x="4559" y="4413"/>
                  </a:cubicBezTo>
                  <a:cubicBezTo>
                    <a:pt x="4786" y="4413"/>
                    <a:pt x="5000" y="4297"/>
                    <a:pt x="5174" y="4028"/>
                  </a:cubicBezTo>
                  <a:cubicBezTo>
                    <a:pt x="5609" y="3334"/>
                    <a:pt x="5040" y="2898"/>
                    <a:pt x="3759" y="2697"/>
                  </a:cubicBezTo>
                  <a:lnTo>
                    <a:pt x="3759" y="2697"/>
                  </a:lnTo>
                  <a:cubicBezTo>
                    <a:pt x="3920" y="2722"/>
                    <a:pt x="4078" y="2734"/>
                    <a:pt x="4229" y="2734"/>
                  </a:cubicBezTo>
                  <a:cubicBezTo>
                    <a:pt x="5133" y="2734"/>
                    <a:pt x="5788" y="2301"/>
                    <a:pt x="5432" y="1521"/>
                  </a:cubicBezTo>
                  <a:cubicBezTo>
                    <a:pt x="5295" y="1219"/>
                    <a:pt x="5074" y="1099"/>
                    <a:pt x="4825" y="1099"/>
                  </a:cubicBezTo>
                  <a:cubicBezTo>
                    <a:pt x="4352" y="1099"/>
                    <a:pt x="3783" y="1535"/>
                    <a:pt x="3522" y="1978"/>
                  </a:cubicBezTo>
                  <a:cubicBezTo>
                    <a:pt x="3846" y="1236"/>
                    <a:pt x="4024" y="1"/>
                    <a:pt x="3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3324800" y="4798525"/>
              <a:ext cx="57975" cy="41975"/>
            </a:xfrm>
            <a:custGeom>
              <a:avLst/>
              <a:gdLst/>
              <a:ahLst/>
              <a:cxnLst/>
              <a:rect l="l" t="t" r="r" b="b"/>
              <a:pathLst>
                <a:path w="2319" h="1679" extrusionOk="0">
                  <a:moveTo>
                    <a:pt x="1142" y="0"/>
                  </a:moveTo>
                  <a:cubicBezTo>
                    <a:pt x="60" y="0"/>
                    <a:pt x="0" y="1533"/>
                    <a:pt x="964" y="1665"/>
                  </a:cubicBezTo>
                  <a:cubicBezTo>
                    <a:pt x="1034" y="1674"/>
                    <a:pt x="1100" y="1678"/>
                    <a:pt x="1162" y="1678"/>
                  </a:cubicBezTo>
                  <a:cubicBezTo>
                    <a:pt x="2318" y="1678"/>
                    <a:pt x="2304" y="183"/>
                    <a:pt x="1322" y="13"/>
                  </a:cubicBezTo>
                  <a:cubicBezTo>
                    <a:pt x="1259" y="4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7" name="Google Shape;1357;p16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8" name="Google Shape;1358;p16"/>
          <p:cNvSpPr txBox="1">
            <a:spLocks noGrp="1"/>
          </p:cNvSpPr>
          <p:nvPr>
            <p:ph type="title"/>
          </p:nvPr>
        </p:nvSpPr>
        <p:spPr>
          <a:xfrm>
            <a:off x="3857633" y="2265384"/>
            <a:ext cx="6393200" cy="1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59" name="Google Shape;1359;p16"/>
          <p:cNvSpPr txBox="1">
            <a:spLocks noGrp="1"/>
          </p:cNvSpPr>
          <p:nvPr>
            <p:ph type="subTitle" idx="1"/>
          </p:nvPr>
        </p:nvSpPr>
        <p:spPr>
          <a:xfrm>
            <a:off x="1942200" y="4915033"/>
            <a:ext cx="7217600" cy="722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60" name="Google Shape;1360;p16"/>
          <p:cNvSpPr txBox="1">
            <a:spLocks noGrp="1"/>
          </p:cNvSpPr>
          <p:nvPr>
            <p:ph type="title" idx="2" hasCustomPrompt="1"/>
          </p:nvPr>
        </p:nvSpPr>
        <p:spPr>
          <a:xfrm>
            <a:off x="1941167" y="2352500"/>
            <a:ext cx="1482000" cy="93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65385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17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1363" name="Google Shape;1363;p17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17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17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17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17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17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17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17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17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17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17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17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17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17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17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17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17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17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17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17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17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17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17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17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17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17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17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17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17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17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17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17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17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17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17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17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17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17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21" name="Google Shape;1421;p17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17"/>
          <p:cNvSpPr/>
          <p:nvPr/>
        </p:nvSpPr>
        <p:spPr>
          <a:xfrm>
            <a:off x="7966768" y="5515302"/>
            <a:ext cx="3451467" cy="859433"/>
          </a:xfrm>
          <a:custGeom>
            <a:avLst/>
            <a:gdLst/>
            <a:ahLst/>
            <a:cxnLst/>
            <a:rect l="l" t="t" r="r" b="b"/>
            <a:pathLst>
              <a:path w="103544" h="25783" extrusionOk="0">
                <a:moveTo>
                  <a:pt x="5928" y="25504"/>
                </a:moveTo>
                <a:cubicBezTo>
                  <a:pt x="19744" y="26038"/>
                  <a:pt x="75739" y="25735"/>
                  <a:pt x="91923" y="25183"/>
                </a:cubicBezTo>
                <a:cubicBezTo>
                  <a:pt x="108107" y="24631"/>
                  <a:pt x="101894" y="26323"/>
                  <a:pt x="103033" y="22192"/>
                </a:cubicBezTo>
                <a:cubicBezTo>
                  <a:pt x="104173" y="18061"/>
                  <a:pt x="103674" y="2660"/>
                  <a:pt x="98760" y="399"/>
                </a:cubicBezTo>
                <a:cubicBezTo>
                  <a:pt x="93846" y="-1862"/>
                  <a:pt x="79638" y="6115"/>
                  <a:pt x="73549" y="8625"/>
                </a:cubicBezTo>
                <a:cubicBezTo>
                  <a:pt x="67460" y="11136"/>
                  <a:pt x="68458" y="14981"/>
                  <a:pt x="62226" y="15462"/>
                </a:cubicBezTo>
                <a:cubicBezTo>
                  <a:pt x="55995" y="15943"/>
                  <a:pt x="42944" y="10833"/>
                  <a:pt x="36160" y="11509"/>
                </a:cubicBezTo>
                <a:cubicBezTo>
                  <a:pt x="29377" y="12186"/>
                  <a:pt x="26047" y="17776"/>
                  <a:pt x="21525" y="19521"/>
                </a:cubicBezTo>
                <a:cubicBezTo>
                  <a:pt x="17003" y="21266"/>
                  <a:pt x="11626" y="20981"/>
                  <a:pt x="9026" y="21978"/>
                </a:cubicBezTo>
                <a:cubicBezTo>
                  <a:pt x="6427" y="22975"/>
                  <a:pt x="-7888" y="24970"/>
                  <a:pt x="5928" y="255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423" name="Google Shape;1423;p17"/>
          <p:cNvGrpSpPr/>
          <p:nvPr/>
        </p:nvGrpSpPr>
        <p:grpSpPr>
          <a:xfrm>
            <a:off x="779500" y="720000"/>
            <a:ext cx="1687383" cy="1874485"/>
            <a:chOff x="600600" y="540000"/>
            <a:chExt cx="1265537" cy="1405864"/>
          </a:xfrm>
        </p:grpSpPr>
        <p:sp>
          <p:nvSpPr>
            <p:cNvPr id="1424" name="Google Shape;1424;p17"/>
            <p:cNvSpPr/>
            <p:nvPr/>
          </p:nvSpPr>
          <p:spPr>
            <a:xfrm>
              <a:off x="702549" y="636668"/>
              <a:ext cx="1059313" cy="1309196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17"/>
            <p:cNvSpPr/>
            <p:nvPr/>
          </p:nvSpPr>
          <p:spPr>
            <a:xfrm>
              <a:off x="600600" y="540000"/>
              <a:ext cx="1034250" cy="1287995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17"/>
            <p:cNvSpPr/>
            <p:nvPr/>
          </p:nvSpPr>
          <p:spPr>
            <a:xfrm>
              <a:off x="946406" y="780744"/>
              <a:ext cx="919732" cy="1073381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7" name="Google Shape;1427;p17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1428" name="Google Shape;1428;p17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29" name="Google Shape;1429;p17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430" name="Google Shape;1430;p17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431" name="Google Shape;1431;p17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432" name="Google Shape;1432;p17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433" name="Google Shape;1433;p17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434" name="Google Shape;1434;p17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435" name="Google Shape;1435;p17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436" name="Google Shape;1436;p17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437" name="Google Shape;1437;p17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438" name="Google Shape;1438;p17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1439" name="Google Shape;1439;p17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440" name="Google Shape;1440;p17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441" name="Google Shape;1441;p17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2" name="Google Shape;1442;p17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443" name="Google Shape;1443;p17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444" name="Google Shape;1444;p17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1445" name="Google Shape;1445;p17"/>
          <p:cNvSpPr/>
          <p:nvPr/>
        </p:nvSpPr>
        <p:spPr>
          <a:xfrm>
            <a:off x="9999334" y="5595299"/>
            <a:ext cx="720197" cy="579557"/>
          </a:xfrm>
          <a:custGeom>
            <a:avLst/>
            <a:gdLst/>
            <a:ahLst/>
            <a:cxnLst/>
            <a:rect l="l" t="t" r="r" b="b"/>
            <a:pathLst>
              <a:path w="23956" h="19280" extrusionOk="0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17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9142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18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1450" name="Google Shape;1450;p18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18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18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18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18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18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18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18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18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18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18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18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18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18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18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18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18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18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18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18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18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18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18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18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18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18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18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18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18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18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18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18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18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18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18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18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18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18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18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18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18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18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18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18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18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18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18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18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08" name="Google Shape;1508;p18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18"/>
          <p:cNvSpPr/>
          <p:nvPr/>
        </p:nvSpPr>
        <p:spPr>
          <a:xfrm>
            <a:off x="960000" y="5175834"/>
            <a:ext cx="810312" cy="962161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10" name="Google Shape;1510;p18"/>
          <p:cNvGrpSpPr/>
          <p:nvPr/>
        </p:nvGrpSpPr>
        <p:grpSpPr>
          <a:xfrm rot="239783">
            <a:off x="7553169" y="5333596"/>
            <a:ext cx="2101264" cy="1070392"/>
            <a:chOff x="2094425" y="748900"/>
            <a:chExt cx="887900" cy="452300"/>
          </a:xfrm>
        </p:grpSpPr>
        <p:sp>
          <p:nvSpPr>
            <p:cNvPr id="1511" name="Google Shape;1511;p18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18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18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18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5" name="Google Shape;1515;p18"/>
          <p:cNvSpPr/>
          <p:nvPr/>
        </p:nvSpPr>
        <p:spPr>
          <a:xfrm>
            <a:off x="1836101" y="887450"/>
            <a:ext cx="3645983" cy="2852108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18"/>
          <p:cNvSpPr/>
          <p:nvPr/>
        </p:nvSpPr>
        <p:spPr>
          <a:xfrm rot="1471467">
            <a:off x="10038379" y="1111360"/>
            <a:ext cx="1248720" cy="1076513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17" name="Google Shape;1517;p18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1518" name="Google Shape;1518;p18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19" name="Google Shape;1519;p18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520" name="Google Shape;1520;p18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521" name="Google Shape;1521;p18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522" name="Google Shape;1522;p18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523" name="Google Shape;1523;p18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524" name="Google Shape;1524;p18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525" name="Google Shape;1525;p18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526" name="Google Shape;1526;p18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527" name="Google Shape;1527;p18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528" name="Google Shape;1528;p18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1529" name="Google Shape;1529;p18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530" name="Google Shape;1530;p18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531" name="Google Shape;1531;p18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2" name="Google Shape;1532;p18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533" name="Google Shape;1533;p18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534" name="Google Shape;1534;p18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1535" name="Google Shape;1535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6" name="Google Shape;1536;p18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18"/>
          <p:cNvSpPr txBox="1">
            <a:spLocks noGrp="1"/>
          </p:cNvSpPr>
          <p:nvPr>
            <p:ph type="subTitle" idx="1"/>
          </p:nvPr>
        </p:nvSpPr>
        <p:spPr>
          <a:xfrm>
            <a:off x="1500929" y="4170400"/>
            <a:ext cx="2499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467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538" name="Google Shape;1538;p18"/>
          <p:cNvSpPr txBox="1">
            <a:spLocks noGrp="1"/>
          </p:cNvSpPr>
          <p:nvPr>
            <p:ph type="subTitle" idx="2"/>
          </p:nvPr>
        </p:nvSpPr>
        <p:spPr>
          <a:xfrm>
            <a:off x="1500933" y="4830500"/>
            <a:ext cx="2499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9" name="Google Shape;1539;p18"/>
          <p:cNvSpPr txBox="1">
            <a:spLocks noGrp="1"/>
          </p:cNvSpPr>
          <p:nvPr>
            <p:ph type="subTitle" idx="3"/>
          </p:nvPr>
        </p:nvSpPr>
        <p:spPr>
          <a:xfrm>
            <a:off x="4846196" y="4170400"/>
            <a:ext cx="2499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467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540" name="Google Shape;1540;p18"/>
          <p:cNvSpPr txBox="1">
            <a:spLocks noGrp="1"/>
          </p:cNvSpPr>
          <p:nvPr>
            <p:ph type="subTitle" idx="4"/>
          </p:nvPr>
        </p:nvSpPr>
        <p:spPr>
          <a:xfrm>
            <a:off x="4846200" y="4830500"/>
            <a:ext cx="2499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1" name="Google Shape;1541;p18"/>
          <p:cNvSpPr txBox="1">
            <a:spLocks noGrp="1"/>
          </p:cNvSpPr>
          <p:nvPr>
            <p:ph type="subTitle" idx="5"/>
          </p:nvPr>
        </p:nvSpPr>
        <p:spPr>
          <a:xfrm>
            <a:off x="8191463" y="4170400"/>
            <a:ext cx="2499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467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542" name="Google Shape;1542;p18"/>
          <p:cNvSpPr txBox="1">
            <a:spLocks noGrp="1"/>
          </p:cNvSpPr>
          <p:nvPr>
            <p:ph type="subTitle" idx="6"/>
          </p:nvPr>
        </p:nvSpPr>
        <p:spPr>
          <a:xfrm>
            <a:off x="8191467" y="4830500"/>
            <a:ext cx="2499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3" name="Google Shape;1543;p18"/>
          <p:cNvSpPr txBox="1">
            <a:spLocks noGrp="1"/>
          </p:cNvSpPr>
          <p:nvPr>
            <p:ph type="subTitle" idx="7"/>
          </p:nvPr>
        </p:nvSpPr>
        <p:spPr>
          <a:xfrm>
            <a:off x="1500929" y="1964581"/>
            <a:ext cx="2499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467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544" name="Google Shape;1544;p18"/>
          <p:cNvSpPr txBox="1">
            <a:spLocks noGrp="1"/>
          </p:cNvSpPr>
          <p:nvPr>
            <p:ph type="subTitle" idx="8"/>
          </p:nvPr>
        </p:nvSpPr>
        <p:spPr>
          <a:xfrm>
            <a:off x="1500933" y="2617771"/>
            <a:ext cx="2499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5" name="Google Shape;1545;p18"/>
          <p:cNvSpPr txBox="1">
            <a:spLocks noGrp="1"/>
          </p:cNvSpPr>
          <p:nvPr>
            <p:ph type="subTitle" idx="9"/>
          </p:nvPr>
        </p:nvSpPr>
        <p:spPr>
          <a:xfrm>
            <a:off x="4846196" y="1964567"/>
            <a:ext cx="2499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467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546" name="Google Shape;1546;p18"/>
          <p:cNvSpPr txBox="1">
            <a:spLocks noGrp="1"/>
          </p:cNvSpPr>
          <p:nvPr>
            <p:ph type="subTitle" idx="13"/>
          </p:nvPr>
        </p:nvSpPr>
        <p:spPr>
          <a:xfrm>
            <a:off x="4846200" y="2626700"/>
            <a:ext cx="2499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7" name="Google Shape;1547;p18"/>
          <p:cNvSpPr txBox="1">
            <a:spLocks noGrp="1"/>
          </p:cNvSpPr>
          <p:nvPr>
            <p:ph type="subTitle" idx="14"/>
          </p:nvPr>
        </p:nvSpPr>
        <p:spPr>
          <a:xfrm>
            <a:off x="8191463" y="1964567"/>
            <a:ext cx="2499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467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548" name="Google Shape;1548;p18"/>
          <p:cNvSpPr txBox="1">
            <a:spLocks noGrp="1"/>
          </p:cNvSpPr>
          <p:nvPr>
            <p:ph type="subTitle" idx="15"/>
          </p:nvPr>
        </p:nvSpPr>
        <p:spPr>
          <a:xfrm>
            <a:off x="8191467" y="2626700"/>
            <a:ext cx="2499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9855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0" name="Google Shape;1550;p19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1551" name="Google Shape;1551;p19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19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19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19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19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19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19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19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19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19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19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19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19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19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19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19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19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19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19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19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19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19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19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19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19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9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19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19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19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19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19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19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19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19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19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9" name="Google Shape;1609;p19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0" name="Google Shape;1610;p19"/>
          <p:cNvGrpSpPr/>
          <p:nvPr/>
        </p:nvGrpSpPr>
        <p:grpSpPr>
          <a:xfrm rot="-5400000">
            <a:off x="10131741" y="1098552"/>
            <a:ext cx="491332" cy="565965"/>
            <a:chOff x="3150425" y="3024575"/>
            <a:chExt cx="130350" cy="150150"/>
          </a:xfrm>
        </p:grpSpPr>
        <p:sp>
          <p:nvSpPr>
            <p:cNvPr id="1611" name="Google Shape;1611;p19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19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19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19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19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19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19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9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9" name="Google Shape;1619;p19"/>
          <p:cNvGrpSpPr/>
          <p:nvPr/>
        </p:nvGrpSpPr>
        <p:grpSpPr>
          <a:xfrm rot="9715366" flipH="1">
            <a:off x="10846058" y="1111191"/>
            <a:ext cx="771857" cy="1319388"/>
            <a:chOff x="478350" y="474400"/>
            <a:chExt cx="344250" cy="588450"/>
          </a:xfrm>
        </p:grpSpPr>
        <p:sp>
          <p:nvSpPr>
            <p:cNvPr id="1620" name="Google Shape;1620;p19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19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2" name="Google Shape;1622;p19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1623" name="Google Shape;1623;p19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24" name="Google Shape;1624;p19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625" name="Google Shape;1625;p19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626" name="Google Shape;1626;p19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627" name="Google Shape;1627;p19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628" name="Google Shape;1628;p19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629" name="Google Shape;1629;p19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30" name="Google Shape;1630;p19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631" name="Google Shape;1631;p19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632" name="Google Shape;1632;p19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33" name="Google Shape;1633;p19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1634" name="Google Shape;1634;p19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635" name="Google Shape;1635;p19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636" name="Google Shape;1636;p19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7" name="Google Shape;1637;p19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638" name="Google Shape;1638;p19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639" name="Google Shape;1639;p19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1640" name="Google Shape;1640;p19"/>
          <p:cNvGrpSpPr/>
          <p:nvPr/>
        </p:nvGrpSpPr>
        <p:grpSpPr>
          <a:xfrm>
            <a:off x="7497147" y="5690425"/>
            <a:ext cx="1294795" cy="659575"/>
            <a:chOff x="2094425" y="748900"/>
            <a:chExt cx="887900" cy="452300"/>
          </a:xfrm>
        </p:grpSpPr>
        <p:sp>
          <p:nvSpPr>
            <p:cNvPr id="1641" name="Google Shape;1641;p19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19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19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19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5" name="Google Shape;1645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19"/>
          <p:cNvSpPr/>
          <p:nvPr/>
        </p:nvSpPr>
        <p:spPr>
          <a:xfrm>
            <a:off x="960000" y="5603932"/>
            <a:ext cx="524341" cy="622600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9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4470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9" name="Google Shape;1649;p20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1650" name="Google Shape;1650;p20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20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20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20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0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0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0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0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0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20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20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0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0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0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0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0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0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0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0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0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20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20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0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0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20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0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0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0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0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0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0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0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0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0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0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0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08" name="Google Shape;1708;p20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20"/>
          <p:cNvSpPr/>
          <p:nvPr/>
        </p:nvSpPr>
        <p:spPr>
          <a:xfrm>
            <a:off x="800801" y="4251143"/>
            <a:ext cx="2050300" cy="2098847"/>
          </a:xfrm>
          <a:custGeom>
            <a:avLst/>
            <a:gdLst/>
            <a:ahLst/>
            <a:cxnLst/>
            <a:rect l="l" t="t" r="r" b="b"/>
            <a:pathLst>
              <a:path w="26861" h="27497" extrusionOk="0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20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1" name="Google Shape;1711;p20"/>
          <p:cNvGrpSpPr/>
          <p:nvPr/>
        </p:nvGrpSpPr>
        <p:grpSpPr>
          <a:xfrm rot="10800000">
            <a:off x="3913757" y="1115848"/>
            <a:ext cx="1499012" cy="763603"/>
            <a:chOff x="2094425" y="748900"/>
            <a:chExt cx="887900" cy="452300"/>
          </a:xfrm>
        </p:grpSpPr>
        <p:sp>
          <p:nvSpPr>
            <p:cNvPr id="1712" name="Google Shape;1712;p20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6" name="Google Shape;1716;p20"/>
          <p:cNvSpPr/>
          <p:nvPr/>
        </p:nvSpPr>
        <p:spPr>
          <a:xfrm rot="-927999">
            <a:off x="7980971" y="1049077"/>
            <a:ext cx="3463823" cy="2709611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7" name="Google Shape;1717;p20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1718" name="Google Shape;1718;p20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19" name="Google Shape;1719;p20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720" name="Google Shape;1720;p20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721" name="Google Shape;1721;p20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722" name="Google Shape;1722;p20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723" name="Google Shape;1723;p20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724" name="Google Shape;1724;p20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25" name="Google Shape;1725;p20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726" name="Google Shape;1726;p20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727" name="Google Shape;1727;p20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28" name="Google Shape;1728;p20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1729" name="Google Shape;1729;p20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730" name="Google Shape;1730;p20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731" name="Google Shape;1731;p20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2" name="Google Shape;1732;p20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733" name="Google Shape;1733;p20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734" name="Google Shape;1734;p20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1735" name="Google Shape;1735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36" name="Google Shape;1736;p20"/>
          <p:cNvGrpSpPr/>
          <p:nvPr/>
        </p:nvGrpSpPr>
        <p:grpSpPr>
          <a:xfrm rot="2700000">
            <a:off x="8083129" y="5635301"/>
            <a:ext cx="437483" cy="503935"/>
            <a:chOff x="3150425" y="3024575"/>
            <a:chExt cx="130350" cy="150150"/>
          </a:xfrm>
        </p:grpSpPr>
        <p:sp>
          <p:nvSpPr>
            <p:cNvPr id="1737" name="Google Shape;1737;p20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20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20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20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20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20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20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20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45" name="Google Shape;1745;p20"/>
          <p:cNvSpPr txBox="1">
            <a:spLocks noGrp="1"/>
          </p:cNvSpPr>
          <p:nvPr>
            <p:ph type="subTitle" idx="1"/>
          </p:nvPr>
        </p:nvSpPr>
        <p:spPr>
          <a:xfrm>
            <a:off x="1633200" y="4084217"/>
            <a:ext cx="27564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467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46" name="Google Shape;1746;p20"/>
          <p:cNvSpPr txBox="1">
            <a:spLocks noGrp="1"/>
          </p:cNvSpPr>
          <p:nvPr>
            <p:ph type="subTitle" idx="2"/>
          </p:nvPr>
        </p:nvSpPr>
        <p:spPr>
          <a:xfrm>
            <a:off x="1633200" y="4710617"/>
            <a:ext cx="27564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47" name="Google Shape;1747;p20"/>
          <p:cNvSpPr txBox="1">
            <a:spLocks noGrp="1"/>
          </p:cNvSpPr>
          <p:nvPr>
            <p:ph type="subTitle" idx="3"/>
          </p:nvPr>
        </p:nvSpPr>
        <p:spPr>
          <a:xfrm>
            <a:off x="7802400" y="4084217"/>
            <a:ext cx="27564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467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48" name="Google Shape;1748;p20"/>
          <p:cNvSpPr txBox="1">
            <a:spLocks noGrp="1"/>
          </p:cNvSpPr>
          <p:nvPr>
            <p:ph type="subTitle" idx="4"/>
          </p:nvPr>
        </p:nvSpPr>
        <p:spPr>
          <a:xfrm>
            <a:off x="7802400" y="4710617"/>
            <a:ext cx="27564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49" name="Google Shape;1749;p20"/>
          <p:cNvSpPr txBox="1">
            <a:spLocks noGrp="1"/>
          </p:cNvSpPr>
          <p:nvPr>
            <p:ph type="subTitle" idx="5"/>
          </p:nvPr>
        </p:nvSpPr>
        <p:spPr>
          <a:xfrm>
            <a:off x="1633200" y="2065400"/>
            <a:ext cx="27564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467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50" name="Google Shape;1750;p20"/>
          <p:cNvSpPr txBox="1">
            <a:spLocks noGrp="1"/>
          </p:cNvSpPr>
          <p:nvPr>
            <p:ph type="subTitle" idx="6"/>
          </p:nvPr>
        </p:nvSpPr>
        <p:spPr>
          <a:xfrm>
            <a:off x="1633200" y="2691800"/>
            <a:ext cx="27564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51" name="Google Shape;1751;p20"/>
          <p:cNvSpPr txBox="1">
            <a:spLocks noGrp="1"/>
          </p:cNvSpPr>
          <p:nvPr>
            <p:ph type="subTitle" idx="7"/>
          </p:nvPr>
        </p:nvSpPr>
        <p:spPr>
          <a:xfrm>
            <a:off x="7802400" y="2065400"/>
            <a:ext cx="27564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467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52" name="Google Shape;1752;p20"/>
          <p:cNvSpPr txBox="1">
            <a:spLocks noGrp="1"/>
          </p:cNvSpPr>
          <p:nvPr>
            <p:ph type="subTitle" idx="8"/>
          </p:nvPr>
        </p:nvSpPr>
        <p:spPr>
          <a:xfrm>
            <a:off x="7802400" y="2691800"/>
            <a:ext cx="27564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2711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4" name="Google Shape;1754;p21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1755" name="Google Shape;1755;p21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21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21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21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21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21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21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21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21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21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21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21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21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21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21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21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21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21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21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21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21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21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21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21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21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21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21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21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21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21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21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21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21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21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21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21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21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21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21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21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21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21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21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21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21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21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21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21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21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21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21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21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21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21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21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21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21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21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13" name="Google Shape;1813;p21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21"/>
          <p:cNvSpPr/>
          <p:nvPr/>
        </p:nvSpPr>
        <p:spPr>
          <a:xfrm>
            <a:off x="693833" y="1029367"/>
            <a:ext cx="2444192" cy="1841165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5" name="Google Shape;1815;p21"/>
          <p:cNvGrpSpPr/>
          <p:nvPr/>
        </p:nvGrpSpPr>
        <p:grpSpPr>
          <a:xfrm rot="-4591891">
            <a:off x="8924158" y="790580"/>
            <a:ext cx="859429" cy="1469157"/>
            <a:chOff x="478350" y="474400"/>
            <a:chExt cx="344250" cy="588450"/>
          </a:xfrm>
        </p:grpSpPr>
        <p:sp>
          <p:nvSpPr>
            <p:cNvPr id="1816" name="Google Shape;1816;p21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1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8" name="Google Shape;1818;p21"/>
          <p:cNvGrpSpPr/>
          <p:nvPr/>
        </p:nvGrpSpPr>
        <p:grpSpPr>
          <a:xfrm rot="-915198">
            <a:off x="9266402" y="5528272"/>
            <a:ext cx="720193" cy="833347"/>
            <a:chOff x="5167900" y="2089900"/>
            <a:chExt cx="177100" cy="204925"/>
          </a:xfrm>
        </p:grpSpPr>
        <p:sp>
          <p:nvSpPr>
            <p:cNvPr id="1819" name="Google Shape;1819;p21"/>
            <p:cNvSpPr/>
            <p:nvPr/>
          </p:nvSpPr>
          <p:spPr>
            <a:xfrm>
              <a:off x="5167900" y="2089900"/>
              <a:ext cx="177100" cy="204925"/>
            </a:xfrm>
            <a:custGeom>
              <a:avLst/>
              <a:gdLst/>
              <a:ahLst/>
              <a:cxnLst/>
              <a:rect l="l" t="t" r="r" b="b"/>
              <a:pathLst>
                <a:path w="7084" h="8197" extrusionOk="0">
                  <a:moveTo>
                    <a:pt x="3520" y="0"/>
                  </a:moveTo>
                  <a:cubicBezTo>
                    <a:pt x="3475" y="0"/>
                    <a:pt x="3429" y="1"/>
                    <a:pt x="3383" y="4"/>
                  </a:cubicBezTo>
                  <a:cubicBezTo>
                    <a:pt x="2508" y="4"/>
                    <a:pt x="1851" y="382"/>
                    <a:pt x="1374" y="959"/>
                  </a:cubicBezTo>
                  <a:cubicBezTo>
                    <a:pt x="1314" y="1018"/>
                    <a:pt x="1254" y="1078"/>
                    <a:pt x="1195" y="1158"/>
                  </a:cubicBezTo>
                  <a:cubicBezTo>
                    <a:pt x="976" y="1456"/>
                    <a:pt x="797" y="1774"/>
                    <a:pt x="637" y="2113"/>
                  </a:cubicBezTo>
                  <a:cubicBezTo>
                    <a:pt x="598" y="2232"/>
                    <a:pt x="558" y="2351"/>
                    <a:pt x="518" y="2451"/>
                  </a:cubicBezTo>
                  <a:cubicBezTo>
                    <a:pt x="339" y="2928"/>
                    <a:pt x="200" y="3406"/>
                    <a:pt x="140" y="3824"/>
                  </a:cubicBezTo>
                  <a:cubicBezTo>
                    <a:pt x="100" y="3983"/>
                    <a:pt x="80" y="4122"/>
                    <a:pt x="60" y="4261"/>
                  </a:cubicBezTo>
                  <a:cubicBezTo>
                    <a:pt x="41" y="4341"/>
                    <a:pt x="41" y="4421"/>
                    <a:pt x="21" y="4500"/>
                  </a:cubicBezTo>
                  <a:cubicBezTo>
                    <a:pt x="1" y="4779"/>
                    <a:pt x="1" y="5057"/>
                    <a:pt x="21" y="5296"/>
                  </a:cubicBezTo>
                  <a:cubicBezTo>
                    <a:pt x="21" y="5415"/>
                    <a:pt x="41" y="5535"/>
                    <a:pt x="60" y="5654"/>
                  </a:cubicBezTo>
                  <a:cubicBezTo>
                    <a:pt x="100" y="5953"/>
                    <a:pt x="160" y="6211"/>
                    <a:pt x="259" y="6470"/>
                  </a:cubicBezTo>
                  <a:cubicBezTo>
                    <a:pt x="299" y="6549"/>
                    <a:pt x="319" y="6629"/>
                    <a:pt x="359" y="6709"/>
                  </a:cubicBezTo>
                  <a:cubicBezTo>
                    <a:pt x="777" y="7544"/>
                    <a:pt x="1592" y="8082"/>
                    <a:pt x="2945" y="8181"/>
                  </a:cubicBezTo>
                  <a:cubicBezTo>
                    <a:pt x="3087" y="8191"/>
                    <a:pt x="3242" y="8196"/>
                    <a:pt x="3407" y="8196"/>
                  </a:cubicBezTo>
                  <a:cubicBezTo>
                    <a:pt x="4237" y="8196"/>
                    <a:pt x="5295" y="8056"/>
                    <a:pt x="5910" y="7624"/>
                  </a:cubicBezTo>
                  <a:cubicBezTo>
                    <a:pt x="6208" y="7405"/>
                    <a:pt x="6447" y="7126"/>
                    <a:pt x="6626" y="6828"/>
                  </a:cubicBezTo>
                  <a:cubicBezTo>
                    <a:pt x="6666" y="6748"/>
                    <a:pt x="6706" y="6669"/>
                    <a:pt x="6746" y="6589"/>
                  </a:cubicBezTo>
                  <a:cubicBezTo>
                    <a:pt x="6865" y="6331"/>
                    <a:pt x="6945" y="6072"/>
                    <a:pt x="7004" y="5793"/>
                  </a:cubicBezTo>
                  <a:cubicBezTo>
                    <a:pt x="7024" y="5694"/>
                    <a:pt x="7024" y="5594"/>
                    <a:pt x="7044" y="5495"/>
                  </a:cubicBezTo>
                  <a:cubicBezTo>
                    <a:pt x="7084" y="5137"/>
                    <a:pt x="7084" y="4799"/>
                    <a:pt x="7064" y="4480"/>
                  </a:cubicBezTo>
                  <a:cubicBezTo>
                    <a:pt x="7064" y="4460"/>
                    <a:pt x="7064" y="4460"/>
                    <a:pt x="7044" y="4440"/>
                  </a:cubicBezTo>
                  <a:cubicBezTo>
                    <a:pt x="7044" y="4321"/>
                    <a:pt x="7024" y="4202"/>
                    <a:pt x="7024" y="4082"/>
                  </a:cubicBezTo>
                  <a:cubicBezTo>
                    <a:pt x="6945" y="3605"/>
                    <a:pt x="6845" y="3127"/>
                    <a:pt x="6686" y="2710"/>
                  </a:cubicBezTo>
                  <a:lnTo>
                    <a:pt x="6666" y="2710"/>
                  </a:lnTo>
                  <a:cubicBezTo>
                    <a:pt x="6606" y="2530"/>
                    <a:pt x="6547" y="2371"/>
                    <a:pt x="6467" y="2212"/>
                  </a:cubicBezTo>
                  <a:cubicBezTo>
                    <a:pt x="6248" y="1735"/>
                    <a:pt x="5950" y="1317"/>
                    <a:pt x="5631" y="979"/>
                  </a:cubicBezTo>
                  <a:cubicBezTo>
                    <a:pt x="5572" y="919"/>
                    <a:pt x="5512" y="859"/>
                    <a:pt x="5472" y="819"/>
                  </a:cubicBezTo>
                  <a:cubicBezTo>
                    <a:pt x="4911" y="295"/>
                    <a:pt x="4244" y="0"/>
                    <a:pt x="3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1"/>
            <p:cNvSpPr/>
            <p:nvPr/>
          </p:nvSpPr>
          <p:spPr>
            <a:xfrm>
              <a:off x="5180850" y="2140025"/>
              <a:ext cx="153725" cy="33025"/>
            </a:xfrm>
            <a:custGeom>
              <a:avLst/>
              <a:gdLst/>
              <a:ahLst/>
              <a:cxnLst/>
              <a:rect l="l" t="t" r="r" b="b"/>
              <a:pathLst>
                <a:path w="6149" h="1321" extrusionOk="0">
                  <a:moveTo>
                    <a:pt x="5417" y="0"/>
                  </a:moveTo>
                  <a:cubicBezTo>
                    <a:pt x="5249" y="0"/>
                    <a:pt x="5074" y="67"/>
                    <a:pt x="4895" y="227"/>
                  </a:cubicBezTo>
                  <a:cubicBezTo>
                    <a:pt x="4715" y="406"/>
                    <a:pt x="4616" y="665"/>
                    <a:pt x="4457" y="844"/>
                  </a:cubicBezTo>
                  <a:cubicBezTo>
                    <a:pt x="4349" y="958"/>
                    <a:pt x="4262" y="1003"/>
                    <a:pt x="4185" y="1003"/>
                  </a:cubicBezTo>
                  <a:cubicBezTo>
                    <a:pt x="4020" y="1003"/>
                    <a:pt x="3903" y="795"/>
                    <a:pt x="3741" y="605"/>
                  </a:cubicBezTo>
                  <a:cubicBezTo>
                    <a:pt x="3522" y="366"/>
                    <a:pt x="3283" y="28"/>
                    <a:pt x="2925" y="8"/>
                  </a:cubicBezTo>
                  <a:cubicBezTo>
                    <a:pt x="2904" y="6"/>
                    <a:pt x="2884" y="6"/>
                    <a:pt x="2864" y="6"/>
                  </a:cubicBezTo>
                  <a:cubicBezTo>
                    <a:pt x="2442" y="6"/>
                    <a:pt x="2177" y="400"/>
                    <a:pt x="1930" y="685"/>
                  </a:cubicBezTo>
                  <a:cubicBezTo>
                    <a:pt x="1797" y="858"/>
                    <a:pt x="1672" y="1004"/>
                    <a:pt x="1521" y="1004"/>
                  </a:cubicBezTo>
                  <a:cubicBezTo>
                    <a:pt x="1446" y="1004"/>
                    <a:pt x="1365" y="969"/>
                    <a:pt x="1273" y="884"/>
                  </a:cubicBezTo>
                  <a:cubicBezTo>
                    <a:pt x="1154" y="764"/>
                    <a:pt x="1074" y="605"/>
                    <a:pt x="975" y="466"/>
                  </a:cubicBezTo>
                  <a:cubicBezTo>
                    <a:pt x="741" y="185"/>
                    <a:pt x="519" y="87"/>
                    <a:pt x="300" y="87"/>
                  </a:cubicBezTo>
                  <a:cubicBezTo>
                    <a:pt x="239" y="87"/>
                    <a:pt x="179" y="95"/>
                    <a:pt x="119" y="108"/>
                  </a:cubicBezTo>
                  <a:cubicBezTo>
                    <a:pt x="80" y="227"/>
                    <a:pt x="40" y="346"/>
                    <a:pt x="0" y="446"/>
                  </a:cubicBezTo>
                  <a:cubicBezTo>
                    <a:pt x="99" y="388"/>
                    <a:pt x="201" y="351"/>
                    <a:pt x="305" y="351"/>
                  </a:cubicBezTo>
                  <a:cubicBezTo>
                    <a:pt x="452" y="351"/>
                    <a:pt x="604" y="426"/>
                    <a:pt x="756" y="625"/>
                  </a:cubicBezTo>
                  <a:cubicBezTo>
                    <a:pt x="915" y="804"/>
                    <a:pt x="1035" y="1083"/>
                    <a:pt x="1254" y="1222"/>
                  </a:cubicBezTo>
                  <a:cubicBezTo>
                    <a:pt x="1352" y="1282"/>
                    <a:pt x="1441" y="1308"/>
                    <a:pt x="1524" y="1308"/>
                  </a:cubicBezTo>
                  <a:cubicBezTo>
                    <a:pt x="2050" y="1308"/>
                    <a:pt x="2317" y="259"/>
                    <a:pt x="2867" y="259"/>
                  </a:cubicBezTo>
                  <a:cubicBezTo>
                    <a:pt x="2917" y="259"/>
                    <a:pt x="2969" y="268"/>
                    <a:pt x="3024" y="287"/>
                  </a:cubicBezTo>
                  <a:cubicBezTo>
                    <a:pt x="3452" y="429"/>
                    <a:pt x="3752" y="1321"/>
                    <a:pt x="4238" y="1321"/>
                  </a:cubicBezTo>
                  <a:cubicBezTo>
                    <a:pt x="4295" y="1321"/>
                    <a:pt x="4354" y="1309"/>
                    <a:pt x="4417" y="1282"/>
                  </a:cubicBezTo>
                  <a:cubicBezTo>
                    <a:pt x="4815" y="1102"/>
                    <a:pt x="4855" y="346"/>
                    <a:pt x="5332" y="247"/>
                  </a:cubicBezTo>
                  <a:cubicBezTo>
                    <a:pt x="5358" y="241"/>
                    <a:pt x="5384" y="238"/>
                    <a:pt x="5410" y="238"/>
                  </a:cubicBezTo>
                  <a:cubicBezTo>
                    <a:pt x="5653" y="238"/>
                    <a:pt x="5933" y="471"/>
                    <a:pt x="6148" y="705"/>
                  </a:cubicBezTo>
                  <a:cubicBezTo>
                    <a:pt x="6088" y="525"/>
                    <a:pt x="6029" y="366"/>
                    <a:pt x="5949" y="207"/>
                  </a:cubicBezTo>
                  <a:cubicBezTo>
                    <a:pt x="5782" y="82"/>
                    <a:pt x="5603" y="0"/>
                    <a:pt x="5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1"/>
            <p:cNvSpPr/>
            <p:nvPr/>
          </p:nvSpPr>
          <p:spPr>
            <a:xfrm>
              <a:off x="5197750" y="2105375"/>
              <a:ext cx="110950" cy="32875"/>
            </a:xfrm>
            <a:custGeom>
              <a:avLst/>
              <a:gdLst/>
              <a:ahLst/>
              <a:cxnLst/>
              <a:rect l="l" t="t" r="r" b="b"/>
              <a:pathLst>
                <a:path w="4438" h="1315" extrusionOk="0">
                  <a:moveTo>
                    <a:pt x="2216" y="1"/>
                  </a:moveTo>
                  <a:cubicBezTo>
                    <a:pt x="1778" y="1"/>
                    <a:pt x="1507" y="387"/>
                    <a:pt x="1274" y="698"/>
                  </a:cubicBezTo>
                  <a:cubicBezTo>
                    <a:pt x="1128" y="857"/>
                    <a:pt x="1000" y="998"/>
                    <a:pt x="848" y="998"/>
                  </a:cubicBezTo>
                  <a:cubicBezTo>
                    <a:pt x="772" y="998"/>
                    <a:pt x="690" y="963"/>
                    <a:pt x="597" y="877"/>
                  </a:cubicBezTo>
                  <a:cubicBezTo>
                    <a:pt x="478" y="777"/>
                    <a:pt x="398" y="598"/>
                    <a:pt x="299" y="479"/>
                  </a:cubicBezTo>
                  <a:cubicBezTo>
                    <a:pt x="259" y="419"/>
                    <a:pt x="219" y="379"/>
                    <a:pt x="180" y="340"/>
                  </a:cubicBezTo>
                  <a:cubicBezTo>
                    <a:pt x="120" y="399"/>
                    <a:pt x="60" y="459"/>
                    <a:pt x="1" y="539"/>
                  </a:cubicBezTo>
                  <a:cubicBezTo>
                    <a:pt x="40" y="559"/>
                    <a:pt x="60" y="598"/>
                    <a:pt x="80" y="618"/>
                  </a:cubicBezTo>
                  <a:cubicBezTo>
                    <a:pt x="239" y="817"/>
                    <a:pt x="359" y="1076"/>
                    <a:pt x="578" y="1215"/>
                  </a:cubicBezTo>
                  <a:cubicBezTo>
                    <a:pt x="676" y="1275"/>
                    <a:pt x="765" y="1301"/>
                    <a:pt x="848" y="1301"/>
                  </a:cubicBezTo>
                  <a:cubicBezTo>
                    <a:pt x="1371" y="1301"/>
                    <a:pt x="1638" y="268"/>
                    <a:pt x="2181" y="268"/>
                  </a:cubicBezTo>
                  <a:cubicBezTo>
                    <a:pt x="2234" y="268"/>
                    <a:pt x="2290" y="278"/>
                    <a:pt x="2348" y="300"/>
                  </a:cubicBezTo>
                  <a:cubicBezTo>
                    <a:pt x="2776" y="425"/>
                    <a:pt x="3076" y="1314"/>
                    <a:pt x="3562" y="1314"/>
                  </a:cubicBezTo>
                  <a:cubicBezTo>
                    <a:pt x="3619" y="1314"/>
                    <a:pt x="3678" y="1302"/>
                    <a:pt x="3741" y="1275"/>
                  </a:cubicBezTo>
                  <a:cubicBezTo>
                    <a:pt x="4079" y="1136"/>
                    <a:pt x="4159" y="618"/>
                    <a:pt x="4437" y="360"/>
                  </a:cubicBezTo>
                  <a:cubicBezTo>
                    <a:pt x="4378" y="300"/>
                    <a:pt x="4318" y="240"/>
                    <a:pt x="4278" y="200"/>
                  </a:cubicBezTo>
                  <a:cubicBezTo>
                    <a:pt x="4258" y="220"/>
                    <a:pt x="4238" y="220"/>
                    <a:pt x="4219" y="240"/>
                  </a:cubicBezTo>
                  <a:cubicBezTo>
                    <a:pt x="4039" y="419"/>
                    <a:pt x="3940" y="658"/>
                    <a:pt x="3781" y="837"/>
                  </a:cubicBezTo>
                  <a:cubicBezTo>
                    <a:pt x="3673" y="951"/>
                    <a:pt x="3586" y="997"/>
                    <a:pt x="3509" y="997"/>
                  </a:cubicBezTo>
                  <a:cubicBezTo>
                    <a:pt x="3344" y="997"/>
                    <a:pt x="3227" y="788"/>
                    <a:pt x="3065" y="598"/>
                  </a:cubicBezTo>
                  <a:cubicBezTo>
                    <a:pt x="2846" y="360"/>
                    <a:pt x="2607" y="21"/>
                    <a:pt x="2249" y="1"/>
                  </a:cubicBezTo>
                  <a:cubicBezTo>
                    <a:pt x="2238" y="1"/>
                    <a:pt x="2227" y="1"/>
                    <a:pt x="2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1"/>
            <p:cNvSpPr/>
            <p:nvPr/>
          </p:nvSpPr>
          <p:spPr>
            <a:xfrm>
              <a:off x="5169400" y="2174525"/>
              <a:ext cx="174625" cy="32875"/>
            </a:xfrm>
            <a:custGeom>
              <a:avLst/>
              <a:gdLst/>
              <a:ahLst/>
              <a:cxnLst/>
              <a:rect l="l" t="t" r="r" b="b"/>
              <a:pathLst>
                <a:path w="6985" h="1315" extrusionOk="0">
                  <a:moveTo>
                    <a:pt x="3350" y="0"/>
                  </a:moveTo>
                  <a:cubicBezTo>
                    <a:pt x="2912" y="0"/>
                    <a:pt x="2640" y="387"/>
                    <a:pt x="2388" y="697"/>
                  </a:cubicBezTo>
                  <a:cubicBezTo>
                    <a:pt x="2255" y="871"/>
                    <a:pt x="2130" y="1008"/>
                    <a:pt x="1979" y="1008"/>
                  </a:cubicBezTo>
                  <a:cubicBezTo>
                    <a:pt x="1904" y="1008"/>
                    <a:pt x="1823" y="975"/>
                    <a:pt x="1731" y="896"/>
                  </a:cubicBezTo>
                  <a:cubicBezTo>
                    <a:pt x="1612" y="777"/>
                    <a:pt x="1532" y="598"/>
                    <a:pt x="1413" y="479"/>
                  </a:cubicBezTo>
                  <a:cubicBezTo>
                    <a:pt x="1198" y="208"/>
                    <a:pt x="984" y="99"/>
                    <a:pt x="773" y="99"/>
                  </a:cubicBezTo>
                  <a:cubicBezTo>
                    <a:pt x="535" y="99"/>
                    <a:pt x="302" y="238"/>
                    <a:pt x="80" y="439"/>
                  </a:cubicBezTo>
                  <a:cubicBezTo>
                    <a:pt x="40" y="598"/>
                    <a:pt x="20" y="737"/>
                    <a:pt x="0" y="876"/>
                  </a:cubicBezTo>
                  <a:cubicBezTo>
                    <a:pt x="219" y="606"/>
                    <a:pt x="480" y="353"/>
                    <a:pt x="755" y="353"/>
                  </a:cubicBezTo>
                  <a:cubicBezTo>
                    <a:pt x="905" y="353"/>
                    <a:pt x="1060" y="428"/>
                    <a:pt x="1214" y="618"/>
                  </a:cubicBezTo>
                  <a:cubicBezTo>
                    <a:pt x="1373" y="817"/>
                    <a:pt x="1493" y="1095"/>
                    <a:pt x="1712" y="1215"/>
                  </a:cubicBezTo>
                  <a:cubicBezTo>
                    <a:pt x="1811" y="1276"/>
                    <a:pt x="1901" y="1302"/>
                    <a:pt x="1985" y="1302"/>
                  </a:cubicBezTo>
                  <a:cubicBezTo>
                    <a:pt x="2509" y="1302"/>
                    <a:pt x="2776" y="272"/>
                    <a:pt x="3324" y="272"/>
                  </a:cubicBezTo>
                  <a:cubicBezTo>
                    <a:pt x="3374" y="272"/>
                    <a:pt x="3427" y="280"/>
                    <a:pt x="3482" y="299"/>
                  </a:cubicBezTo>
                  <a:cubicBezTo>
                    <a:pt x="3891" y="442"/>
                    <a:pt x="4205" y="1314"/>
                    <a:pt x="4693" y="1314"/>
                  </a:cubicBezTo>
                  <a:cubicBezTo>
                    <a:pt x="4751" y="1314"/>
                    <a:pt x="4811" y="1302"/>
                    <a:pt x="4875" y="1274"/>
                  </a:cubicBezTo>
                  <a:cubicBezTo>
                    <a:pt x="5273" y="1115"/>
                    <a:pt x="5313" y="359"/>
                    <a:pt x="5790" y="240"/>
                  </a:cubicBezTo>
                  <a:cubicBezTo>
                    <a:pt x="5812" y="235"/>
                    <a:pt x="5835" y="233"/>
                    <a:pt x="5857" y="233"/>
                  </a:cubicBezTo>
                  <a:cubicBezTo>
                    <a:pt x="6225" y="233"/>
                    <a:pt x="6681" y="810"/>
                    <a:pt x="6924" y="1016"/>
                  </a:cubicBezTo>
                  <a:cubicBezTo>
                    <a:pt x="6944" y="1036"/>
                    <a:pt x="6964" y="1055"/>
                    <a:pt x="6984" y="1055"/>
                  </a:cubicBezTo>
                  <a:cubicBezTo>
                    <a:pt x="6984" y="936"/>
                    <a:pt x="6964" y="817"/>
                    <a:pt x="6964" y="697"/>
                  </a:cubicBezTo>
                  <a:cubicBezTo>
                    <a:pt x="6629" y="376"/>
                    <a:pt x="6265" y="6"/>
                    <a:pt x="5871" y="6"/>
                  </a:cubicBezTo>
                  <a:cubicBezTo>
                    <a:pt x="5704" y="6"/>
                    <a:pt x="5531" y="73"/>
                    <a:pt x="5353" y="240"/>
                  </a:cubicBezTo>
                  <a:cubicBezTo>
                    <a:pt x="5173" y="419"/>
                    <a:pt x="5074" y="658"/>
                    <a:pt x="4895" y="857"/>
                  </a:cubicBezTo>
                  <a:cubicBezTo>
                    <a:pt x="4796" y="968"/>
                    <a:pt x="4714" y="1012"/>
                    <a:pt x="4641" y="1012"/>
                  </a:cubicBezTo>
                  <a:cubicBezTo>
                    <a:pt x="4480" y="1012"/>
                    <a:pt x="4363" y="796"/>
                    <a:pt x="4199" y="618"/>
                  </a:cubicBezTo>
                  <a:cubicBezTo>
                    <a:pt x="3980" y="379"/>
                    <a:pt x="3741" y="41"/>
                    <a:pt x="3383" y="1"/>
                  </a:cubicBezTo>
                  <a:cubicBezTo>
                    <a:pt x="3372" y="1"/>
                    <a:pt x="3361" y="0"/>
                    <a:pt x="3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1"/>
            <p:cNvSpPr/>
            <p:nvPr/>
          </p:nvSpPr>
          <p:spPr>
            <a:xfrm>
              <a:off x="5168400" y="2209150"/>
              <a:ext cx="175625" cy="33050"/>
            </a:xfrm>
            <a:custGeom>
              <a:avLst/>
              <a:gdLst/>
              <a:ahLst/>
              <a:cxnLst/>
              <a:rect l="l" t="t" r="r" b="b"/>
              <a:pathLst>
                <a:path w="7025" h="1322" extrusionOk="0">
                  <a:moveTo>
                    <a:pt x="5910" y="1"/>
                  </a:moveTo>
                  <a:cubicBezTo>
                    <a:pt x="5741" y="1"/>
                    <a:pt x="5569" y="71"/>
                    <a:pt x="5393" y="247"/>
                  </a:cubicBezTo>
                  <a:cubicBezTo>
                    <a:pt x="5213" y="427"/>
                    <a:pt x="5114" y="665"/>
                    <a:pt x="4935" y="844"/>
                  </a:cubicBezTo>
                  <a:cubicBezTo>
                    <a:pt x="4834" y="958"/>
                    <a:pt x="4750" y="1004"/>
                    <a:pt x="4676" y="1004"/>
                  </a:cubicBezTo>
                  <a:cubicBezTo>
                    <a:pt x="4518" y="1004"/>
                    <a:pt x="4401" y="795"/>
                    <a:pt x="4239" y="606"/>
                  </a:cubicBezTo>
                  <a:cubicBezTo>
                    <a:pt x="4020" y="367"/>
                    <a:pt x="3781" y="29"/>
                    <a:pt x="3423" y="9"/>
                  </a:cubicBezTo>
                  <a:cubicBezTo>
                    <a:pt x="3402" y="7"/>
                    <a:pt x="3382" y="6"/>
                    <a:pt x="3362" y="6"/>
                  </a:cubicBezTo>
                  <a:cubicBezTo>
                    <a:pt x="2940" y="6"/>
                    <a:pt x="2675" y="400"/>
                    <a:pt x="2428" y="685"/>
                  </a:cubicBezTo>
                  <a:cubicBezTo>
                    <a:pt x="2295" y="859"/>
                    <a:pt x="2170" y="1005"/>
                    <a:pt x="2019" y="1005"/>
                  </a:cubicBezTo>
                  <a:cubicBezTo>
                    <a:pt x="1944" y="1005"/>
                    <a:pt x="1863" y="970"/>
                    <a:pt x="1771" y="884"/>
                  </a:cubicBezTo>
                  <a:cubicBezTo>
                    <a:pt x="1632" y="785"/>
                    <a:pt x="1553" y="606"/>
                    <a:pt x="1453" y="486"/>
                  </a:cubicBezTo>
                  <a:cubicBezTo>
                    <a:pt x="1235" y="208"/>
                    <a:pt x="1014" y="97"/>
                    <a:pt x="797" y="97"/>
                  </a:cubicBezTo>
                  <a:cubicBezTo>
                    <a:pt x="518" y="97"/>
                    <a:pt x="247" y="280"/>
                    <a:pt x="1" y="526"/>
                  </a:cubicBezTo>
                  <a:cubicBezTo>
                    <a:pt x="1" y="645"/>
                    <a:pt x="21" y="765"/>
                    <a:pt x="40" y="884"/>
                  </a:cubicBezTo>
                  <a:cubicBezTo>
                    <a:pt x="259" y="614"/>
                    <a:pt x="520" y="360"/>
                    <a:pt x="795" y="360"/>
                  </a:cubicBezTo>
                  <a:cubicBezTo>
                    <a:pt x="945" y="360"/>
                    <a:pt x="1100" y="436"/>
                    <a:pt x="1254" y="626"/>
                  </a:cubicBezTo>
                  <a:cubicBezTo>
                    <a:pt x="1413" y="824"/>
                    <a:pt x="1513" y="1083"/>
                    <a:pt x="1752" y="1222"/>
                  </a:cubicBezTo>
                  <a:cubicBezTo>
                    <a:pt x="1850" y="1283"/>
                    <a:pt x="1939" y="1309"/>
                    <a:pt x="2021" y="1309"/>
                  </a:cubicBezTo>
                  <a:cubicBezTo>
                    <a:pt x="2544" y="1309"/>
                    <a:pt x="2800" y="260"/>
                    <a:pt x="3362" y="260"/>
                  </a:cubicBezTo>
                  <a:cubicBezTo>
                    <a:pt x="3413" y="260"/>
                    <a:pt x="3466" y="269"/>
                    <a:pt x="3522" y="287"/>
                  </a:cubicBezTo>
                  <a:cubicBezTo>
                    <a:pt x="3932" y="430"/>
                    <a:pt x="4230" y="1321"/>
                    <a:pt x="4730" y="1321"/>
                  </a:cubicBezTo>
                  <a:cubicBezTo>
                    <a:pt x="4789" y="1321"/>
                    <a:pt x="4850" y="1309"/>
                    <a:pt x="4915" y="1282"/>
                  </a:cubicBezTo>
                  <a:cubicBezTo>
                    <a:pt x="5313" y="1103"/>
                    <a:pt x="5333" y="367"/>
                    <a:pt x="5810" y="247"/>
                  </a:cubicBezTo>
                  <a:cubicBezTo>
                    <a:pt x="5839" y="240"/>
                    <a:pt x="5868" y="237"/>
                    <a:pt x="5897" y="237"/>
                  </a:cubicBezTo>
                  <a:cubicBezTo>
                    <a:pt x="6278" y="237"/>
                    <a:pt x="6724" y="802"/>
                    <a:pt x="6964" y="1023"/>
                  </a:cubicBezTo>
                  <a:lnTo>
                    <a:pt x="6984" y="1023"/>
                  </a:lnTo>
                  <a:cubicBezTo>
                    <a:pt x="7004" y="924"/>
                    <a:pt x="7004" y="824"/>
                    <a:pt x="7024" y="725"/>
                  </a:cubicBezTo>
                  <a:cubicBezTo>
                    <a:pt x="6687" y="402"/>
                    <a:pt x="6311" y="1"/>
                    <a:pt x="59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1"/>
            <p:cNvSpPr/>
            <p:nvPr/>
          </p:nvSpPr>
          <p:spPr>
            <a:xfrm>
              <a:off x="5174375" y="2243825"/>
              <a:ext cx="162175" cy="33200"/>
            </a:xfrm>
            <a:custGeom>
              <a:avLst/>
              <a:gdLst/>
              <a:ahLst/>
              <a:cxnLst/>
              <a:rect l="l" t="t" r="r" b="b"/>
              <a:pathLst>
                <a:path w="6487" h="1328" extrusionOk="0">
                  <a:moveTo>
                    <a:pt x="5659" y="1"/>
                  </a:moveTo>
                  <a:cubicBezTo>
                    <a:pt x="5495" y="1"/>
                    <a:pt x="5327" y="67"/>
                    <a:pt x="5154" y="233"/>
                  </a:cubicBezTo>
                  <a:cubicBezTo>
                    <a:pt x="4955" y="412"/>
                    <a:pt x="4855" y="651"/>
                    <a:pt x="4696" y="850"/>
                  </a:cubicBezTo>
                  <a:cubicBezTo>
                    <a:pt x="4595" y="964"/>
                    <a:pt x="4511" y="1010"/>
                    <a:pt x="4437" y="1010"/>
                  </a:cubicBezTo>
                  <a:cubicBezTo>
                    <a:pt x="4277" y="1010"/>
                    <a:pt x="4156" y="801"/>
                    <a:pt x="3980" y="611"/>
                  </a:cubicBezTo>
                  <a:cubicBezTo>
                    <a:pt x="3761" y="373"/>
                    <a:pt x="3522" y="34"/>
                    <a:pt x="3184" y="14"/>
                  </a:cubicBezTo>
                  <a:cubicBezTo>
                    <a:pt x="3163" y="13"/>
                    <a:pt x="3143" y="12"/>
                    <a:pt x="3123" y="12"/>
                  </a:cubicBezTo>
                  <a:cubicBezTo>
                    <a:pt x="2701" y="12"/>
                    <a:pt x="2436" y="406"/>
                    <a:pt x="2189" y="691"/>
                  </a:cubicBezTo>
                  <a:cubicBezTo>
                    <a:pt x="2042" y="864"/>
                    <a:pt x="1922" y="1002"/>
                    <a:pt x="1769" y="1002"/>
                  </a:cubicBezTo>
                  <a:cubicBezTo>
                    <a:pt x="1694" y="1002"/>
                    <a:pt x="1611" y="969"/>
                    <a:pt x="1513" y="890"/>
                  </a:cubicBezTo>
                  <a:cubicBezTo>
                    <a:pt x="1393" y="771"/>
                    <a:pt x="1314" y="611"/>
                    <a:pt x="1214" y="472"/>
                  </a:cubicBezTo>
                  <a:cubicBezTo>
                    <a:pt x="995" y="200"/>
                    <a:pt x="775" y="93"/>
                    <a:pt x="561" y="93"/>
                  </a:cubicBezTo>
                  <a:cubicBezTo>
                    <a:pt x="368" y="93"/>
                    <a:pt x="180" y="181"/>
                    <a:pt x="0" y="313"/>
                  </a:cubicBezTo>
                  <a:cubicBezTo>
                    <a:pt x="40" y="392"/>
                    <a:pt x="60" y="472"/>
                    <a:pt x="100" y="552"/>
                  </a:cubicBezTo>
                  <a:cubicBezTo>
                    <a:pt x="239" y="432"/>
                    <a:pt x="388" y="353"/>
                    <a:pt x="543" y="353"/>
                  </a:cubicBezTo>
                  <a:cubicBezTo>
                    <a:pt x="697" y="353"/>
                    <a:pt x="856" y="432"/>
                    <a:pt x="1015" y="631"/>
                  </a:cubicBezTo>
                  <a:cubicBezTo>
                    <a:pt x="1154" y="810"/>
                    <a:pt x="1274" y="1089"/>
                    <a:pt x="1493" y="1208"/>
                  </a:cubicBezTo>
                  <a:cubicBezTo>
                    <a:pt x="1597" y="1273"/>
                    <a:pt x="1691" y="1301"/>
                    <a:pt x="1778" y="1301"/>
                  </a:cubicBezTo>
                  <a:cubicBezTo>
                    <a:pt x="2307" y="1301"/>
                    <a:pt x="2564" y="266"/>
                    <a:pt x="3123" y="266"/>
                  </a:cubicBezTo>
                  <a:cubicBezTo>
                    <a:pt x="3174" y="266"/>
                    <a:pt x="3227" y="274"/>
                    <a:pt x="3283" y="293"/>
                  </a:cubicBezTo>
                  <a:cubicBezTo>
                    <a:pt x="3693" y="435"/>
                    <a:pt x="3991" y="1327"/>
                    <a:pt x="4491" y="1327"/>
                  </a:cubicBezTo>
                  <a:cubicBezTo>
                    <a:pt x="4550" y="1327"/>
                    <a:pt x="4611" y="1315"/>
                    <a:pt x="4676" y="1288"/>
                  </a:cubicBezTo>
                  <a:cubicBezTo>
                    <a:pt x="5074" y="1109"/>
                    <a:pt x="5094" y="353"/>
                    <a:pt x="5571" y="253"/>
                  </a:cubicBezTo>
                  <a:cubicBezTo>
                    <a:pt x="5599" y="247"/>
                    <a:pt x="5626" y="244"/>
                    <a:pt x="5655" y="244"/>
                  </a:cubicBezTo>
                  <a:cubicBezTo>
                    <a:pt x="5892" y="244"/>
                    <a:pt x="6154" y="457"/>
                    <a:pt x="6367" y="671"/>
                  </a:cubicBezTo>
                  <a:cubicBezTo>
                    <a:pt x="6407" y="591"/>
                    <a:pt x="6447" y="512"/>
                    <a:pt x="6487" y="432"/>
                  </a:cubicBezTo>
                  <a:cubicBezTo>
                    <a:pt x="6221" y="204"/>
                    <a:pt x="5947" y="1"/>
                    <a:pt x="5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5" name="Google Shape;1825;p21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1826" name="Google Shape;1826;p21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27" name="Google Shape;1827;p21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828" name="Google Shape;1828;p21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829" name="Google Shape;1829;p21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830" name="Google Shape;1830;p21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831" name="Google Shape;1831;p21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832" name="Google Shape;1832;p21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33" name="Google Shape;1833;p21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834" name="Google Shape;1834;p21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835" name="Google Shape;1835;p21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36" name="Google Shape;1836;p21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1837" name="Google Shape;1837;p21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838" name="Google Shape;1838;p21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839" name="Google Shape;1839;p21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0" name="Google Shape;1840;p21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841" name="Google Shape;1841;p21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842" name="Google Shape;1842;p21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1843" name="Google Shape;1843;p21"/>
          <p:cNvSpPr/>
          <p:nvPr/>
        </p:nvSpPr>
        <p:spPr>
          <a:xfrm>
            <a:off x="7966768" y="5515302"/>
            <a:ext cx="3451467" cy="859433"/>
          </a:xfrm>
          <a:custGeom>
            <a:avLst/>
            <a:gdLst/>
            <a:ahLst/>
            <a:cxnLst/>
            <a:rect l="l" t="t" r="r" b="b"/>
            <a:pathLst>
              <a:path w="103544" h="25783" extrusionOk="0">
                <a:moveTo>
                  <a:pt x="5928" y="25504"/>
                </a:moveTo>
                <a:cubicBezTo>
                  <a:pt x="19744" y="26038"/>
                  <a:pt x="75739" y="25735"/>
                  <a:pt x="91923" y="25183"/>
                </a:cubicBezTo>
                <a:cubicBezTo>
                  <a:pt x="108107" y="24631"/>
                  <a:pt x="101894" y="26323"/>
                  <a:pt x="103033" y="22192"/>
                </a:cubicBezTo>
                <a:cubicBezTo>
                  <a:pt x="104173" y="18061"/>
                  <a:pt x="103674" y="2660"/>
                  <a:pt x="98760" y="399"/>
                </a:cubicBezTo>
                <a:cubicBezTo>
                  <a:pt x="93846" y="-1862"/>
                  <a:pt x="79638" y="6115"/>
                  <a:pt x="73549" y="8625"/>
                </a:cubicBezTo>
                <a:cubicBezTo>
                  <a:pt x="67460" y="11136"/>
                  <a:pt x="68458" y="14981"/>
                  <a:pt x="62226" y="15462"/>
                </a:cubicBezTo>
                <a:cubicBezTo>
                  <a:pt x="55995" y="15943"/>
                  <a:pt x="42944" y="10833"/>
                  <a:pt x="36160" y="11509"/>
                </a:cubicBezTo>
                <a:cubicBezTo>
                  <a:pt x="29377" y="12186"/>
                  <a:pt x="26047" y="17776"/>
                  <a:pt x="21525" y="19521"/>
                </a:cubicBezTo>
                <a:cubicBezTo>
                  <a:pt x="17003" y="21266"/>
                  <a:pt x="11626" y="20981"/>
                  <a:pt x="9026" y="21978"/>
                </a:cubicBezTo>
                <a:cubicBezTo>
                  <a:pt x="6427" y="22975"/>
                  <a:pt x="-7888" y="24970"/>
                  <a:pt x="5928" y="255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844" name="Google Shape;1844;p21"/>
          <p:cNvSpPr/>
          <p:nvPr/>
        </p:nvSpPr>
        <p:spPr>
          <a:xfrm>
            <a:off x="2553134" y="1351999"/>
            <a:ext cx="720197" cy="579557"/>
          </a:xfrm>
          <a:custGeom>
            <a:avLst/>
            <a:gdLst/>
            <a:ahLst/>
            <a:cxnLst/>
            <a:rect l="l" t="t" r="r" b="b"/>
            <a:pathLst>
              <a:path w="23956" h="19280" extrusionOk="0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1"/>
          <p:cNvGrpSpPr/>
          <p:nvPr/>
        </p:nvGrpSpPr>
        <p:grpSpPr>
          <a:xfrm>
            <a:off x="10339873" y="5400985"/>
            <a:ext cx="551075" cy="487771"/>
            <a:chOff x="3279750" y="4755375"/>
            <a:chExt cx="144725" cy="128100"/>
          </a:xfrm>
        </p:grpSpPr>
        <p:sp>
          <p:nvSpPr>
            <p:cNvPr id="1846" name="Google Shape;1846;p21"/>
            <p:cNvSpPr/>
            <p:nvPr/>
          </p:nvSpPr>
          <p:spPr>
            <a:xfrm>
              <a:off x="3279750" y="4755375"/>
              <a:ext cx="144725" cy="128100"/>
            </a:xfrm>
            <a:custGeom>
              <a:avLst/>
              <a:gdLst/>
              <a:ahLst/>
              <a:cxnLst/>
              <a:rect l="l" t="t" r="r" b="b"/>
              <a:pathLst>
                <a:path w="5789" h="5124" extrusionOk="0">
                  <a:moveTo>
                    <a:pt x="3097" y="1"/>
                  </a:moveTo>
                  <a:cubicBezTo>
                    <a:pt x="3055" y="1"/>
                    <a:pt x="3011" y="3"/>
                    <a:pt x="2965" y="8"/>
                  </a:cubicBezTo>
                  <a:cubicBezTo>
                    <a:pt x="2030" y="148"/>
                    <a:pt x="2348" y="1302"/>
                    <a:pt x="2567" y="1938"/>
                  </a:cubicBezTo>
                  <a:cubicBezTo>
                    <a:pt x="2378" y="1445"/>
                    <a:pt x="1787" y="877"/>
                    <a:pt x="1272" y="877"/>
                  </a:cubicBezTo>
                  <a:cubicBezTo>
                    <a:pt x="1082" y="877"/>
                    <a:pt x="902" y="954"/>
                    <a:pt x="757" y="1143"/>
                  </a:cubicBezTo>
                  <a:cubicBezTo>
                    <a:pt x="1" y="2137"/>
                    <a:pt x="1533" y="2515"/>
                    <a:pt x="2169" y="2515"/>
                  </a:cubicBezTo>
                  <a:cubicBezTo>
                    <a:pt x="1473" y="2515"/>
                    <a:pt x="200" y="2515"/>
                    <a:pt x="438" y="3530"/>
                  </a:cubicBezTo>
                  <a:cubicBezTo>
                    <a:pt x="510" y="3845"/>
                    <a:pt x="761" y="3969"/>
                    <a:pt x="1065" y="3969"/>
                  </a:cubicBezTo>
                  <a:cubicBezTo>
                    <a:pt x="1519" y="3969"/>
                    <a:pt x="2091" y="3690"/>
                    <a:pt x="2354" y="3352"/>
                  </a:cubicBezTo>
                  <a:lnTo>
                    <a:pt x="2354" y="3352"/>
                  </a:lnTo>
                  <a:cubicBezTo>
                    <a:pt x="1937" y="4109"/>
                    <a:pt x="1599" y="5067"/>
                    <a:pt x="2766" y="5122"/>
                  </a:cubicBezTo>
                  <a:cubicBezTo>
                    <a:pt x="2785" y="5123"/>
                    <a:pt x="2804" y="5123"/>
                    <a:pt x="2823" y="5123"/>
                  </a:cubicBezTo>
                  <a:cubicBezTo>
                    <a:pt x="3696" y="5123"/>
                    <a:pt x="3575" y="4206"/>
                    <a:pt x="3244" y="3212"/>
                  </a:cubicBezTo>
                  <a:lnTo>
                    <a:pt x="3244" y="3212"/>
                  </a:lnTo>
                  <a:cubicBezTo>
                    <a:pt x="3554" y="3899"/>
                    <a:pt x="4083" y="4413"/>
                    <a:pt x="4559" y="4413"/>
                  </a:cubicBezTo>
                  <a:cubicBezTo>
                    <a:pt x="4786" y="4413"/>
                    <a:pt x="5000" y="4297"/>
                    <a:pt x="5174" y="4028"/>
                  </a:cubicBezTo>
                  <a:cubicBezTo>
                    <a:pt x="5609" y="3334"/>
                    <a:pt x="5040" y="2898"/>
                    <a:pt x="3759" y="2697"/>
                  </a:cubicBezTo>
                  <a:lnTo>
                    <a:pt x="3759" y="2697"/>
                  </a:lnTo>
                  <a:cubicBezTo>
                    <a:pt x="3920" y="2722"/>
                    <a:pt x="4078" y="2734"/>
                    <a:pt x="4229" y="2734"/>
                  </a:cubicBezTo>
                  <a:cubicBezTo>
                    <a:pt x="5133" y="2734"/>
                    <a:pt x="5788" y="2301"/>
                    <a:pt x="5432" y="1521"/>
                  </a:cubicBezTo>
                  <a:cubicBezTo>
                    <a:pt x="5295" y="1219"/>
                    <a:pt x="5074" y="1099"/>
                    <a:pt x="4825" y="1099"/>
                  </a:cubicBezTo>
                  <a:cubicBezTo>
                    <a:pt x="4352" y="1099"/>
                    <a:pt x="3783" y="1535"/>
                    <a:pt x="3522" y="1978"/>
                  </a:cubicBezTo>
                  <a:cubicBezTo>
                    <a:pt x="3846" y="1236"/>
                    <a:pt x="4024" y="1"/>
                    <a:pt x="3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1"/>
            <p:cNvSpPr/>
            <p:nvPr/>
          </p:nvSpPr>
          <p:spPr>
            <a:xfrm>
              <a:off x="3324800" y="4798525"/>
              <a:ext cx="57975" cy="41975"/>
            </a:xfrm>
            <a:custGeom>
              <a:avLst/>
              <a:gdLst/>
              <a:ahLst/>
              <a:cxnLst/>
              <a:rect l="l" t="t" r="r" b="b"/>
              <a:pathLst>
                <a:path w="2319" h="1679" extrusionOk="0">
                  <a:moveTo>
                    <a:pt x="1142" y="0"/>
                  </a:moveTo>
                  <a:cubicBezTo>
                    <a:pt x="60" y="0"/>
                    <a:pt x="0" y="1533"/>
                    <a:pt x="964" y="1665"/>
                  </a:cubicBezTo>
                  <a:cubicBezTo>
                    <a:pt x="1034" y="1674"/>
                    <a:pt x="1100" y="1678"/>
                    <a:pt x="1162" y="1678"/>
                  </a:cubicBezTo>
                  <a:cubicBezTo>
                    <a:pt x="2318" y="1678"/>
                    <a:pt x="2304" y="183"/>
                    <a:pt x="1322" y="13"/>
                  </a:cubicBezTo>
                  <a:cubicBezTo>
                    <a:pt x="1259" y="4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8" name="Google Shape;1848;p21"/>
          <p:cNvSpPr/>
          <p:nvPr/>
        </p:nvSpPr>
        <p:spPr>
          <a:xfrm rot="3726270">
            <a:off x="1001336" y="5448259"/>
            <a:ext cx="1152429" cy="993503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50" name="Google Shape;1850;p21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21"/>
          <p:cNvSpPr txBox="1">
            <a:spLocks noGrp="1"/>
          </p:cNvSpPr>
          <p:nvPr>
            <p:ph type="title" idx="2" hasCustomPrompt="1"/>
          </p:nvPr>
        </p:nvSpPr>
        <p:spPr>
          <a:xfrm>
            <a:off x="1189800" y="2691733"/>
            <a:ext cx="2956800" cy="1319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52" name="Google Shape;1852;p21"/>
          <p:cNvSpPr txBox="1">
            <a:spLocks noGrp="1"/>
          </p:cNvSpPr>
          <p:nvPr>
            <p:ph type="subTitle" idx="1"/>
          </p:nvPr>
        </p:nvSpPr>
        <p:spPr>
          <a:xfrm>
            <a:off x="1189815" y="4010933"/>
            <a:ext cx="2956800" cy="10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53" name="Google Shape;1853;p21"/>
          <p:cNvSpPr txBox="1">
            <a:spLocks noGrp="1"/>
          </p:cNvSpPr>
          <p:nvPr>
            <p:ph type="title" idx="3" hasCustomPrompt="1"/>
          </p:nvPr>
        </p:nvSpPr>
        <p:spPr>
          <a:xfrm>
            <a:off x="4617593" y="2691733"/>
            <a:ext cx="2956800" cy="1319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54" name="Google Shape;1854;p21"/>
          <p:cNvSpPr txBox="1">
            <a:spLocks noGrp="1"/>
          </p:cNvSpPr>
          <p:nvPr>
            <p:ph type="subTitle" idx="4"/>
          </p:nvPr>
        </p:nvSpPr>
        <p:spPr>
          <a:xfrm>
            <a:off x="4617607" y="4010933"/>
            <a:ext cx="2956800" cy="10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55" name="Google Shape;1855;p21"/>
          <p:cNvSpPr txBox="1">
            <a:spLocks noGrp="1"/>
          </p:cNvSpPr>
          <p:nvPr>
            <p:ph type="title" idx="5" hasCustomPrompt="1"/>
          </p:nvPr>
        </p:nvSpPr>
        <p:spPr>
          <a:xfrm>
            <a:off x="8045533" y="2691733"/>
            <a:ext cx="2956800" cy="1319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56" name="Google Shape;1856;p21"/>
          <p:cNvSpPr txBox="1">
            <a:spLocks noGrp="1"/>
          </p:cNvSpPr>
          <p:nvPr>
            <p:ph type="subTitle" idx="6"/>
          </p:nvPr>
        </p:nvSpPr>
        <p:spPr>
          <a:xfrm>
            <a:off x="8045548" y="4010933"/>
            <a:ext cx="2956800" cy="10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901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8" name="Google Shape;1858;p22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1859" name="Google Shape;1859;p22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22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22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2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2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2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2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2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2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2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2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22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22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22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22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22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22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22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22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22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22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22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22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22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22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22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22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22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22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22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22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22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22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22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22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22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22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22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22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22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22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22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22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22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22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22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22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22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22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22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22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22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22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22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22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22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22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22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7" name="Google Shape;1917;p22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8" name="Google Shape;1918;p22"/>
          <p:cNvSpPr/>
          <p:nvPr/>
        </p:nvSpPr>
        <p:spPr>
          <a:xfrm>
            <a:off x="790300" y="720001"/>
            <a:ext cx="2060920" cy="1612176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9" name="Google Shape;1919;p22"/>
          <p:cNvSpPr/>
          <p:nvPr/>
        </p:nvSpPr>
        <p:spPr>
          <a:xfrm>
            <a:off x="9994135" y="801100"/>
            <a:ext cx="1370269" cy="1402713"/>
          </a:xfrm>
          <a:custGeom>
            <a:avLst/>
            <a:gdLst/>
            <a:ahLst/>
            <a:cxnLst/>
            <a:rect l="l" t="t" r="r" b="b"/>
            <a:pathLst>
              <a:path w="26861" h="27497" extrusionOk="0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0" name="Google Shape;1920;p22"/>
          <p:cNvSpPr/>
          <p:nvPr/>
        </p:nvSpPr>
        <p:spPr>
          <a:xfrm rot="-1027525">
            <a:off x="594836" y="1012900"/>
            <a:ext cx="1164224" cy="1438960"/>
          </a:xfrm>
          <a:custGeom>
            <a:avLst/>
            <a:gdLst/>
            <a:ahLst/>
            <a:cxnLst/>
            <a:rect l="l" t="t" r="r" b="b"/>
            <a:pathLst>
              <a:path w="26881" h="33222" extrusionOk="0">
                <a:moveTo>
                  <a:pt x="9335" y="18405"/>
                </a:moveTo>
                <a:cubicBezTo>
                  <a:pt x="9327" y="18416"/>
                  <a:pt x="9319" y="18428"/>
                  <a:pt x="9312" y="18439"/>
                </a:cubicBezTo>
                <a:cubicBezTo>
                  <a:pt x="9319" y="18429"/>
                  <a:pt x="9327" y="18417"/>
                  <a:pt x="9335" y="18405"/>
                </a:cubicBezTo>
                <a:close/>
                <a:moveTo>
                  <a:pt x="8914" y="18817"/>
                </a:moveTo>
                <a:lnTo>
                  <a:pt x="8914" y="18817"/>
                </a:lnTo>
                <a:cubicBezTo>
                  <a:pt x="8904" y="18836"/>
                  <a:pt x="8895" y="18854"/>
                  <a:pt x="8887" y="18871"/>
                </a:cubicBezTo>
                <a:lnTo>
                  <a:pt x="8887" y="18871"/>
                </a:lnTo>
                <a:lnTo>
                  <a:pt x="8914" y="18817"/>
                </a:lnTo>
                <a:close/>
                <a:moveTo>
                  <a:pt x="7761" y="25656"/>
                </a:moveTo>
                <a:lnTo>
                  <a:pt x="7760" y="25661"/>
                </a:lnTo>
                <a:cubicBezTo>
                  <a:pt x="7760" y="25660"/>
                  <a:pt x="7761" y="25658"/>
                  <a:pt x="7761" y="25656"/>
                </a:cubicBezTo>
                <a:close/>
                <a:moveTo>
                  <a:pt x="7641" y="25801"/>
                </a:moveTo>
                <a:lnTo>
                  <a:pt x="7641" y="25801"/>
                </a:lnTo>
                <a:cubicBezTo>
                  <a:pt x="7633" y="25805"/>
                  <a:pt x="7626" y="25810"/>
                  <a:pt x="7619" y="25814"/>
                </a:cubicBezTo>
                <a:lnTo>
                  <a:pt x="7619" y="25814"/>
                </a:lnTo>
                <a:cubicBezTo>
                  <a:pt x="7626" y="25811"/>
                  <a:pt x="7633" y="25807"/>
                  <a:pt x="7641" y="25801"/>
                </a:cubicBezTo>
                <a:close/>
                <a:moveTo>
                  <a:pt x="2945" y="27653"/>
                </a:moveTo>
                <a:cubicBezTo>
                  <a:pt x="2938" y="27674"/>
                  <a:pt x="2932" y="27694"/>
                  <a:pt x="2925" y="27711"/>
                </a:cubicBezTo>
                <a:cubicBezTo>
                  <a:pt x="2934" y="27689"/>
                  <a:pt x="2941" y="27670"/>
                  <a:pt x="2945" y="27653"/>
                </a:cubicBezTo>
                <a:close/>
                <a:moveTo>
                  <a:pt x="3400" y="31173"/>
                </a:moveTo>
                <a:cubicBezTo>
                  <a:pt x="3395" y="31179"/>
                  <a:pt x="3389" y="31186"/>
                  <a:pt x="3383" y="31192"/>
                </a:cubicBezTo>
                <a:cubicBezTo>
                  <a:pt x="3389" y="31186"/>
                  <a:pt x="3395" y="31180"/>
                  <a:pt x="3400" y="31173"/>
                </a:cubicBezTo>
                <a:close/>
                <a:moveTo>
                  <a:pt x="2686" y="31829"/>
                </a:moveTo>
                <a:cubicBezTo>
                  <a:pt x="2666" y="31909"/>
                  <a:pt x="2587" y="31988"/>
                  <a:pt x="2468" y="32068"/>
                </a:cubicBezTo>
                <a:cubicBezTo>
                  <a:pt x="2507" y="31968"/>
                  <a:pt x="2587" y="31889"/>
                  <a:pt x="2686" y="31829"/>
                </a:cubicBezTo>
                <a:close/>
                <a:moveTo>
                  <a:pt x="2249" y="31929"/>
                </a:moveTo>
                <a:cubicBezTo>
                  <a:pt x="2288" y="31968"/>
                  <a:pt x="2308" y="32048"/>
                  <a:pt x="2288" y="32147"/>
                </a:cubicBezTo>
                <a:cubicBezTo>
                  <a:pt x="2229" y="32187"/>
                  <a:pt x="2149" y="32227"/>
                  <a:pt x="2090" y="32247"/>
                </a:cubicBezTo>
                <a:cubicBezTo>
                  <a:pt x="2090" y="32207"/>
                  <a:pt x="2090" y="32187"/>
                  <a:pt x="2090" y="32147"/>
                </a:cubicBezTo>
                <a:cubicBezTo>
                  <a:pt x="2149" y="32088"/>
                  <a:pt x="2189" y="32008"/>
                  <a:pt x="2249" y="31929"/>
                </a:cubicBezTo>
                <a:close/>
                <a:moveTo>
                  <a:pt x="25318" y="0"/>
                </a:moveTo>
                <a:cubicBezTo>
                  <a:pt x="25303" y="0"/>
                  <a:pt x="25289" y="5"/>
                  <a:pt x="25269" y="15"/>
                </a:cubicBezTo>
                <a:cubicBezTo>
                  <a:pt x="25265" y="11"/>
                  <a:pt x="25261" y="10"/>
                  <a:pt x="25257" y="10"/>
                </a:cubicBezTo>
                <a:cubicBezTo>
                  <a:pt x="25241" y="10"/>
                  <a:pt x="25225" y="39"/>
                  <a:pt x="25209" y="55"/>
                </a:cubicBezTo>
                <a:lnTo>
                  <a:pt x="25149" y="115"/>
                </a:lnTo>
                <a:cubicBezTo>
                  <a:pt x="25070" y="214"/>
                  <a:pt x="24990" y="333"/>
                  <a:pt x="24911" y="473"/>
                </a:cubicBezTo>
                <a:cubicBezTo>
                  <a:pt x="24897" y="478"/>
                  <a:pt x="24887" y="481"/>
                  <a:pt x="24880" y="481"/>
                </a:cubicBezTo>
                <a:cubicBezTo>
                  <a:pt x="24814" y="481"/>
                  <a:pt x="25002" y="254"/>
                  <a:pt x="24930" y="254"/>
                </a:cubicBezTo>
                <a:cubicBezTo>
                  <a:pt x="24791" y="532"/>
                  <a:pt x="24632" y="711"/>
                  <a:pt x="24274" y="1010"/>
                </a:cubicBezTo>
                <a:lnTo>
                  <a:pt x="24294" y="930"/>
                </a:lnTo>
                <a:lnTo>
                  <a:pt x="24294" y="930"/>
                </a:lnTo>
                <a:cubicBezTo>
                  <a:pt x="24035" y="1209"/>
                  <a:pt x="23936" y="1308"/>
                  <a:pt x="23796" y="1448"/>
                </a:cubicBezTo>
                <a:cubicBezTo>
                  <a:pt x="23657" y="1587"/>
                  <a:pt x="23518" y="1706"/>
                  <a:pt x="23379" y="1806"/>
                </a:cubicBezTo>
                <a:cubicBezTo>
                  <a:pt x="23100" y="2044"/>
                  <a:pt x="22821" y="2283"/>
                  <a:pt x="22423" y="2641"/>
                </a:cubicBezTo>
                <a:lnTo>
                  <a:pt x="22563" y="2681"/>
                </a:lnTo>
                <a:cubicBezTo>
                  <a:pt x="22404" y="2840"/>
                  <a:pt x="22344" y="2840"/>
                  <a:pt x="22244" y="2900"/>
                </a:cubicBezTo>
                <a:cubicBezTo>
                  <a:pt x="22237" y="2956"/>
                  <a:pt x="22247" y="2978"/>
                  <a:pt x="22268" y="2978"/>
                </a:cubicBezTo>
                <a:cubicBezTo>
                  <a:pt x="22344" y="2978"/>
                  <a:pt x="22566" y="2682"/>
                  <a:pt x="22650" y="2682"/>
                </a:cubicBezTo>
                <a:cubicBezTo>
                  <a:pt x="22673" y="2682"/>
                  <a:pt x="22686" y="2705"/>
                  <a:pt x="22682" y="2761"/>
                </a:cubicBezTo>
                <a:cubicBezTo>
                  <a:pt x="22291" y="2800"/>
                  <a:pt x="21593" y="3896"/>
                  <a:pt x="21248" y="3896"/>
                </a:cubicBezTo>
                <a:cubicBezTo>
                  <a:pt x="21241" y="3896"/>
                  <a:pt x="21236" y="3896"/>
                  <a:pt x="21230" y="3895"/>
                </a:cubicBezTo>
                <a:lnTo>
                  <a:pt x="21230" y="3895"/>
                </a:lnTo>
                <a:cubicBezTo>
                  <a:pt x="20991" y="4153"/>
                  <a:pt x="21389" y="3915"/>
                  <a:pt x="21150" y="4173"/>
                </a:cubicBezTo>
                <a:lnTo>
                  <a:pt x="21031" y="4193"/>
                </a:lnTo>
                <a:lnTo>
                  <a:pt x="21051" y="4333"/>
                </a:lnTo>
                <a:cubicBezTo>
                  <a:pt x="20922" y="4447"/>
                  <a:pt x="20814" y="4489"/>
                  <a:pt x="20741" y="4489"/>
                </a:cubicBezTo>
                <a:cubicBezTo>
                  <a:pt x="20712" y="4489"/>
                  <a:pt x="20689" y="4483"/>
                  <a:pt x="20673" y="4472"/>
                </a:cubicBezTo>
                <a:cubicBezTo>
                  <a:pt x="20712" y="4432"/>
                  <a:pt x="20772" y="4333"/>
                  <a:pt x="20812" y="4293"/>
                </a:cubicBezTo>
                <a:lnTo>
                  <a:pt x="20812" y="4293"/>
                </a:lnTo>
                <a:cubicBezTo>
                  <a:pt x="20553" y="4432"/>
                  <a:pt x="20295" y="4870"/>
                  <a:pt x="20195" y="4989"/>
                </a:cubicBezTo>
                <a:lnTo>
                  <a:pt x="20434" y="4790"/>
                </a:lnTo>
                <a:lnTo>
                  <a:pt x="20434" y="4790"/>
                </a:lnTo>
                <a:cubicBezTo>
                  <a:pt x="20135" y="5168"/>
                  <a:pt x="19777" y="5566"/>
                  <a:pt x="19419" y="5964"/>
                </a:cubicBezTo>
                <a:cubicBezTo>
                  <a:pt x="19081" y="6362"/>
                  <a:pt x="18743" y="6780"/>
                  <a:pt x="18504" y="7178"/>
                </a:cubicBezTo>
                <a:lnTo>
                  <a:pt x="18584" y="7178"/>
                </a:lnTo>
                <a:cubicBezTo>
                  <a:pt x="18205" y="7775"/>
                  <a:pt x="18166" y="7556"/>
                  <a:pt x="17708" y="8192"/>
                </a:cubicBezTo>
                <a:lnTo>
                  <a:pt x="17708" y="8153"/>
                </a:lnTo>
                <a:cubicBezTo>
                  <a:pt x="17648" y="8312"/>
                  <a:pt x="17549" y="8491"/>
                  <a:pt x="17410" y="8650"/>
                </a:cubicBezTo>
                <a:cubicBezTo>
                  <a:pt x="17422" y="8607"/>
                  <a:pt x="17414" y="8592"/>
                  <a:pt x="17394" y="8592"/>
                </a:cubicBezTo>
                <a:cubicBezTo>
                  <a:pt x="17345" y="8592"/>
                  <a:pt x="17221" y="8689"/>
                  <a:pt x="17174" y="8689"/>
                </a:cubicBezTo>
                <a:cubicBezTo>
                  <a:pt x="17152" y="8689"/>
                  <a:pt x="17146" y="8669"/>
                  <a:pt x="17171" y="8610"/>
                </a:cubicBezTo>
                <a:lnTo>
                  <a:pt x="17171" y="8610"/>
                </a:lnTo>
                <a:cubicBezTo>
                  <a:pt x="16773" y="9267"/>
                  <a:pt x="16992" y="8968"/>
                  <a:pt x="16833" y="9486"/>
                </a:cubicBezTo>
                <a:lnTo>
                  <a:pt x="16693" y="9525"/>
                </a:lnTo>
                <a:cubicBezTo>
                  <a:pt x="16634" y="9705"/>
                  <a:pt x="16673" y="9744"/>
                  <a:pt x="16435" y="10063"/>
                </a:cubicBezTo>
                <a:cubicBezTo>
                  <a:pt x="16479" y="9968"/>
                  <a:pt x="16467" y="9943"/>
                  <a:pt x="16435" y="9943"/>
                </a:cubicBezTo>
                <a:cubicBezTo>
                  <a:pt x="16401" y="9943"/>
                  <a:pt x="16346" y="9970"/>
                  <a:pt x="16311" y="9970"/>
                </a:cubicBezTo>
                <a:cubicBezTo>
                  <a:pt x="16274" y="9970"/>
                  <a:pt x="16260" y="9941"/>
                  <a:pt x="16315" y="9824"/>
                </a:cubicBezTo>
                <a:lnTo>
                  <a:pt x="16315" y="9824"/>
                </a:lnTo>
                <a:cubicBezTo>
                  <a:pt x="15619" y="10321"/>
                  <a:pt x="15718" y="10898"/>
                  <a:pt x="15221" y="10998"/>
                </a:cubicBezTo>
                <a:cubicBezTo>
                  <a:pt x="15217" y="11091"/>
                  <a:pt x="15239" y="11128"/>
                  <a:pt x="15275" y="11128"/>
                </a:cubicBezTo>
                <a:cubicBezTo>
                  <a:pt x="15398" y="11128"/>
                  <a:pt x="15690" y="10710"/>
                  <a:pt x="15709" y="10710"/>
                </a:cubicBezTo>
                <a:cubicBezTo>
                  <a:pt x="15712" y="10710"/>
                  <a:pt x="15709" y="10719"/>
                  <a:pt x="15699" y="10739"/>
                </a:cubicBezTo>
                <a:cubicBezTo>
                  <a:pt x="15713" y="10733"/>
                  <a:pt x="15725" y="10730"/>
                  <a:pt x="15735" y="10730"/>
                </a:cubicBezTo>
                <a:cubicBezTo>
                  <a:pt x="15842" y="10730"/>
                  <a:pt x="15644" y="11112"/>
                  <a:pt x="15480" y="11276"/>
                </a:cubicBezTo>
                <a:cubicBezTo>
                  <a:pt x="15321" y="11475"/>
                  <a:pt x="14942" y="11416"/>
                  <a:pt x="14525" y="11933"/>
                </a:cubicBezTo>
                <a:cubicBezTo>
                  <a:pt x="14564" y="11873"/>
                  <a:pt x="14564" y="11873"/>
                  <a:pt x="14604" y="11814"/>
                </a:cubicBezTo>
                <a:lnTo>
                  <a:pt x="14604" y="11814"/>
                </a:lnTo>
                <a:cubicBezTo>
                  <a:pt x="14385" y="11973"/>
                  <a:pt x="14365" y="12251"/>
                  <a:pt x="14087" y="12410"/>
                </a:cubicBezTo>
                <a:cubicBezTo>
                  <a:pt x="14107" y="12649"/>
                  <a:pt x="13848" y="12709"/>
                  <a:pt x="13968" y="12888"/>
                </a:cubicBezTo>
                <a:lnTo>
                  <a:pt x="14306" y="12391"/>
                </a:lnTo>
                <a:lnTo>
                  <a:pt x="14306" y="12391"/>
                </a:lnTo>
                <a:cubicBezTo>
                  <a:pt x="14147" y="12689"/>
                  <a:pt x="14127" y="13087"/>
                  <a:pt x="13689" y="13465"/>
                </a:cubicBezTo>
                <a:cubicBezTo>
                  <a:pt x="13689" y="13405"/>
                  <a:pt x="13749" y="13226"/>
                  <a:pt x="13789" y="13127"/>
                </a:cubicBezTo>
                <a:lnTo>
                  <a:pt x="13789" y="13127"/>
                </a:lnTo>
                <a:cubicBezTo>
                  <a:pt x="13649" y="13206"/>
                  <a:pt x="13629" y="13405"/>
                  <a:pt x="13470" y="13485"/>
                </a:cubicBezTo>
                <a:cubicBezTo>
                  <a:pt x="13351" y="13326"/>
                  <a:pt x="13888" y="12888"/>
                  <a:pt x="13987" y="12490"/>
                </a:cubicBezTo>
                <a:lnTo>
                  <a:pt x="13987" y="12490"/>
                </a:lnTo>
                <a:cubicBezTo>
                  <a:pt x="13846" y="12569"/>
                  <a:pt x="13741" y="12935"/>
                  <a:pt x="13674" y="12935"/>
                </a:cubicBezTo>
                <a:cubicBezTo>
                  <a:pt x="13657" y="12935"/>
                  <a:pt x="13642" y="12910"/>
                  <a:pt x="13629" y="12848"/>
                </a:cubicBezTo>
                <a:lnTo>
                  <a:pt x="13629" y="12848"/>
                </a:lnTo>
                <a:cubicBezTo>
                  <a:pt x="13689" y="13246"/>
                  <a:pt x="13192" y="13346"/>
                  <a:pt x="13092" y="13823"/>
                </a:cubicBezTo>
                <a:lnTo>
                  <a:pt x="13013" y="13724"/>
                </a:lnTo>
                <a:cubicBezTo>
                  <a:pt x="12993" y="13803"/>
                  <a:pt x="12933" y="13942"/>
                  <a:pt x="12853" y="14042"/>
                </a:cubicBezTo>
                <a:lnTo>
                  <a:pt x="12873" y="13763"/>
                </a:lnTo>
                <a:lnTo>
                  <a:pt x="12873" y="13763"/>
                </a:lnTo>
                <a:cubicBezTo>
                  <a:pt x="12754" y="14141"/>
                  <a:pt x="12356" y="14241"/>
                  <a:pt x="12197" y="14559"/>
                </a:cubicBezTo>
                <a:cubicBezTo>
                  <a:pt x="12360" y="14344"/>
                  <a:pt x="12432" y="14284"/>
                  <a:pt x="12472" y="14284"/>
                </a:cubicBezTo>
                <a:cubicBezTo>
                  <a:pt x="12521" y="14284"/>
                  <a:pt x="12519" y="14379"/>
                  <a:pt x="12584" y="14379"/>
                </a:cubicBezTo>
                <a:cubicBezTo>
                  <a:pt x="12605" y="14379"/>
                  <a:pt x="12634" y="14368"/>
                  <a:pt x="12674" y="14340"/>
                </a:cubicBezTo>
                <a:lnTo>
                  <a:pt x="12674" y="14340"/>
                </a:lnTo>
                <a:cubicBezTo>
                  <a:pt x="12256" y="15136"/>
                  <a:pt x="12097" y="14559"/>
                  <a:pt x="11560" y="15335"/>
                </a:cubicBezTo>
                <a:cubicBezTo>
                  <a:pt x="11629" y="15252"/>
                  <a:pt x="11766" y="15140"/>
                  <a:pt x="11816" y="15140"/>
                </a:cubicBezTo>
                <a:cubicBezTo>
                  <a:pt x="11838" y="15140"/>
                  <a:pt x="11843" y="15161"/>
                  <a:pt x="11819" y="15216"/>
                </a:cubicBezTo>
                <a:cubicBezTo>
                  <a:pt x="11699" y="15355"/>
                  <a:pt x="11500" y="15534"/>
                  <a:pt x="11381" y="15574"/>
                </a:cubicBezTo>
                <a:cubicBezTo>
                  <a:pt x="11241" y="15780"/>
                  <a:pt x="11227" y="15833"/>
                  <a:pt x="11259" y="15833"/>
                </a:cubicBezTo>
                <a:cubicBezTo>
                  <a:pt x="11293" y="15833"/>
                  <a:pt x="11384" y="15769"/>
                  <a:pt x="11428" y="15769"/>
                </a:cubicBezTo>
                <a:cubicBezTo>
                  <a:pt x="11453" y="15769"/>
                  <a:pt x="11463" y="15789"/>
                  <a:pt x="11441" y="15852"/>
                </a:cubicBezTo>
                <a:cubicBezTo>
                  <a:pt x="11182" y="15932"/>
                  <a:pt x="11282" y="16151"/>
                  <a:pt x="11142" y="16410"/>
                </a:cubicBezTo>
                <a:lnTo>
                  <a:pt x="11043" y="16330"/>
                </a:lnTo>
                <a:lnTo>
                  <a:pt x="11043" y="16330"/>
                </a:lnTo>
                <a:cubicBezTo>
                  <a:pt x="10526" y="16887"/>
                  <a:pt x="11142" y="16648"/>
                  <a:pt x="10645" y="17146"/>
                </a:cubicBezTo>
                <a:lnTo>
                  <a:pt x="10685" y="16807"/>
                </a:lnTo>
                <a:lnTo>
                  <a:pt x="10685" y="16807"/>
                </a:lnTo>
                <a:lnTo>
                  <a:pt x="10506" y="17106"/>
                </a:lnTo>
                <a:lnTo>
                  <a:pt x="10426" y="16967"/>
                </a:lnTo>
                <a:cubicBezTo>
                  <a:pt x="10287" y="17345"/>
                  <a:pt x="10187" y="17424"/>
                  <a:pt x="9929" y="17703"/>
                </a:cubicBezTo>
                <a:cubicBezTo>
                  <a:pt x="9934" y="17702"/>
                  <a:pt x="9939" y="17701"/>
                  <a:pt x="9945" y="17701"/>
                </a:cubicBezTo>
                <a:cubicBezTo>
                  <a:pt x="10051" y="17701"/>
                  <a:pt x="10079" y="17894"/>
                  <a:pt x="9889" y="18141"/>
                </a:cubicBezTo>
                <a:cubicBezTo>
                  <a:pt x="9848" y="18169"/>
                  <a:pt x="9823" y="18179"/>
                  <a:pt x="9807" y="18179"/>
                </a:cubicBezTo>
                <a:cubicBezTo>
                  <a:pt x="9778" y="18179"/>
                  <a:pt x="9778" y="18150"/>
                  <a:pt x="9766" y="18150"/>
                </a:cubicBezTo>
                <a:cubicBezTo>
                  <a:pt x="9751" y="18150"/>
                  <a:pt x="9721" y="18189"/>
                  <a:pt x="9610" y="18359"/>
                </a:cubicBezTo>
                <a:cubicBezTo>
                  <a:pt x="9610" y="18240"/>
                  <a:pt x="9590" y="18081"/>
                  <a:pt x="9809" y="17981"/>
                </a:cubicBezTo>
                <a:cubicBezTo>
                  <a:pt x="9789" y="17942"/>
                  <a:pt x="9809" y="17842"/>
                  <a:pt x="9789" y="17802"/>
                </a:cubicBezTo>
                <a:cubicBezTo>
                  <a:pt x="9587" y="17931"/>
                  <a:pt x="9435" y="18248"/>
                  <a:pt x="9335" y="18405"/>
                </a:cubicBezTo>
                <a:lnTo>
                  <a:pt x="9335" y="18405"/>
                </a:lnTo>
                <a:cubicBezTo>
                  <a:pt x="9367" y="18358"/>
                  <a:pt x="9399" y="18316"/>
                  <a:pt x="9431" y="18300"/>
                </a:cubicBezTo>
                <a:lnTo>
                  <a:pt x="9431" y="18300"/>
                </a:lnTo>
                <a:lnTo>
                  <a:pt x="9173" y="18956"/>
                </a:lnTo>
                <a:cubicBezTo>
                  <a:pt x="9151" y="18969"/>
                  <a:pt x="9136" y="18974"/>
                  <a:pt x="9124" y="18974"/>
                </a:cubicBezTo>
                <a:cubicBezTo>
                  <a:pt x="9082" y="18974"/>
                  <a:pt x="9097" y="18900"/>
                  <a:pt x="9113" y="18837"/>
                </a:cubicBezTo>
                <a:lnTo>
                  <a:pt x="9113" y="18837"/>
                </a:lnTo>
                <a:cubicBezTo>
                  <a:pt x="9033" y="18956"/>
                  <a:pt x="9033" y="19076"/>
                  <a:pt x="8914" y="19235"/>
                </a:cubicBezTo>
                <a:cubicBezTo>
                  <a:pt x="8877" y="19143"/>
                  <a:pt x="8789" y="19085"/>
                  <a:pt x="8887" y="18871"/>
                </a:cubicBezTo>
                <a:lnTo>
                  <a:pt x="8887" y="18871"/>
                </a:lnTo>
                <a:lnTo>
                  <a:pt x="8615" y="19414"/>
                </a:lnTo>
                <a:cubicBezTo>
                  <a:pt x="8567" y="19430"/>
                  <a:pt x="8397" y="19554"/>
                  <a:pt x="8349" y="19554"/>
                </a:cubicBezTo>
                <a:cubicBezTo>
                  <a:pt x="8338" y="19554"/>
                  <a:pt x="8333" y="19548"/>
                  <a:pt x="8337" y="19533"/>
                </a:cubicBezTo>
                <a:lnTo>
                  <a:pt x="8337" y="19533"/>
                </a:lnTo>
                <a:cubicBezTo>
                  <a:pt x="8078" y="19792"/>
                  <a:pt x="7979" y="20369"/>
                  <a:pt x="7621" y="20707"/>
                </a:cubicBezTo>
                <a:cubicBezTo>
                  <a:pt x="7621" y="20747"/>
                  <a:pt x="7601" y="20787"/>
                  <a:pt x="7561" y="20886"/>
                </a:cubicBezTo>
                <a:cubicBezTo>
                  <a:pt x="7282" y="21244"/>
                  <a:pt x="6944" y="21483"/>
                  <a:pt x="6745" y="22020"/>
                </a:cubicBezTo>
                <a:lnTo>
                  <a:pt x="6427" y="22160"/>
                </a:lnTo>
                <a:cubicBezTo>
                  <a:pt x="6363" y="22264"/>
                  <a:pt x="6372" y="22291"/>
                  <a:pt x="6408" y="22291"/>
                </a:cubicBezTo>
                <a:cubicBezTo>
                  <a:pt x="6446" y="22291"/>
                  <a:pt x="6512" y="22263"/>
                  <a:pt x="6558" y="22263"/>
                </a:cubicBezTo>
                <a:cubicBezTo>
                  <a:pt x="6620" y="22263"/>
                  <a:pt x="6644" y="22314"/>
                  <a:pt x="6506" y="22557"/>
                </a:cubicBezTo>
                <a:cubicBezTo>
                  <a:pt x="6413" y="22729"/>
                  <a:pt x="6356" y="22775"/>
                  <a:pt x="6313" y="22775"/>
                </a:cubicBezTo>
                <a:cubicBezTo>
                  <a:pt x="6263" y="22775"/>
                  <a:pt x="6231" y="22712"/>
                  <a:pt x="6183" y="22712"/>
                </a:cubicBezTo>
                <a:cubicBezTo>
                  <a:pt x="6167" y="22712"/>
                  <a:pt x="6149" y="22719"/>
                  <a:pt x="6128" y="22737"/>
                </a:cubicBezTo>
                <a:cubicBezTo>
                  <a:pt x="6069" y="22995"/>
                  <a:pt x="5969" y="23453"/>
                  <a:pt x="5591" y="23731"/>
                </a:cubicBezTo>
                <a:cubicBezTo>
                  <a:pt x="5651" y="23592"/>
                  <a:pt x="5731" y="23513"/>
                  <a:pt x="5810" y="23393"/>
                </a:cubicBezTo>
                <a:lnTo>
                  <a:pt x="5810" y="23393"/>
                </a:lnTo>
                <a:lnTo>
                  <a:pt x="5512" y="23612"/>
                </a:lnTo>
                <a:cubicBezTo>
                  <a:pt x="5587" y="23278"/>
                  <a:pt x="5744" y="23072"/>
                  <a:pt x="5673" y="23072"/>
                </a:cubicBezTo>
                <a:cubicBezTo>
                  <a:pt x="5651" y="23072"/>
                  <a:pt x="5607" y="23092"/>
                  <a:pt x="5532" y="23134"/>
                </a:cubicBezTo>
                <a:cubicBezTo>
                  <a:pt x="5810" y="23393"/>
                  <a:pt x="4795" y="24269"/>
                  <a:pt x="5054" y="24507"/>
                </a:cubicBezTo>
                <a:lnTo>
                  <a:pt x="4875" y="24666"/>
                </a:lnTo>
                <a:cubicBezTo>
                  <a:pt x="4915" y="24607"/>
                  <a:pt x="4895" y="24587"/>
                  <a:pt x="4935" y="24527"/>
                </a:cubicBezTo>
                <a:lnTo>
                  <a:pt x="4935" y="24527"/>
                </a:lnTo>
                <a:cubicBezTo>
                  <a:pt x="4537" y="24806"/>
                  <a:pt x="4955" y="24945"/>
                  <a:pt x="4596" y="25403"/>
                </a:cubicBezTo>
                <a:cubicBezTo>
                  <a:pt x="4504" y="25495"/>
                  <a:pt x="4421" y="25569"/>
                  <a:pt x="4387" y="25569"/>
                </a:cubicBezTo>
                <a:cubicBezTo>
                  <a:pt x="4369" y="25569"/>
                  <a:pt x="4364" y="25549"/>
                  <a:pt x="4378" y="25502"/>
                </a:cubicBezTo>
                <a:lnTo>
                  <a:pt x="4378" y="25502"/>
                </a:lnTo>
                <a:lnTo>
                  <a:pt x="4199" y="25920"/>
                </a:lnTo>
                <a:cubicBezTo>
                  <a:pt x="4172" y="25955"/>
                  <a:pt x="4150" y="25971"/>
                  <a:pt x="4137" y="25971"/>
                </a:cubicBezTo>
                <a:cubicBezTo>
                  <a:pt x="4119" y="25971"/>
                  <a:pt x="4116" y="25945"/>
                  <a:pt x="4139" y="25900"/>
                </a:cubicBezTo>
                <a:lnTo>
                  <a:pt x="4139" y="25900"/>
                </a:lnTo>
                <a:lnTo>
                  <a:pt x="3820" y="26437"/>
                </a:lnTo>
                <a:lnTo>
                  <a:pt x="3801" y="26417"/>
                </a:lnTo>
                <a:cubicBezTo>
                  <a:pt x="3801" y="26537"/>
                  <a:pt x="3741" y="26756"/>
                  <a:pt x="3721" y="26875"/>
                </a:cubicBezTo>
                <a:cubicBezTo>
                  <a:pt x="3693" y="26895"/>
                  <a:pt x="3677" y="26903"/>
                  <a:pt x="3669" y="26903"/>
                </a:cubicBezTo>
                <a:cubicBezTo>
                  <a:pt x="3639" y="26903"/>
                  <a:pt x="3718" y="26794"/>
                  <a:pt x="3688" y="26794"/>
                </a:cubicBezTo>
                <a:cubicBezTo>
                  <a:pt x="3686" y="26794"/>
                  <a:pt x="3684" y="26794"/>
                  <a:pt x="3681" y="26795"/>
                </a:cubicBezTo>
                <a:lnTo>
                  <a:pt x="3522" y="27154"/>
                </a:lnTo>
                <a:cubicBezTo>
                  <a:pt x="3508" y="27159"/>
                  <a:pt x="3496" y="27161"/>
                  <a:pt x="3486" y="27161"/>
                </a:cubicBezTo>
                <a:cubicBezTo>
                  <a:pt x="3381" y="27161"/>
                  <a:pt x="3476" y="26897"/>
                  <a:pt x="3622" y="26716"/>
                </a:cubicBezTo>
                <a:lnTo>
                  <a:pt x="3622" y="26716"/>
                </a:lnTo>
                <a:cubicBezTo>
                  <a:pt x="3124" y="26795"/>
                  <a:pt x="3522" y="27014"/>
                  <a:pt x="2925" y="27532"/>
                </a:cubicBezTo>
                <a:lnTo>
                  <a:pt x="3084" y="27213"/>
                </a:lnTo>
                <a:lnTo>
                  <a:pt x="3084" y="27213"/>
                </a:lnTo>
                <a:cubicBezTo>
                  <a:pt x="2786" y="27273"/>
                  <a:pt x="2706" y="27551"/>
                  <a:pt x="2368" y="27810"/>
                </a:cubicBezTo>
                <a:cubicBezTo>
                  <a:pt x="2438" y="27782"/>
                  <a:pt x="2763" y="27558"/>
                  <a:pt x="2895" y="27558"/>
                </a:cubicBezTo>
                <a:cubicBezTo>
                  <a:pt x="2940" y="27558"/>
                  <a:pt x="2963" y="27584"/>
                  <a:pt x="2945" y="27653"/>
                </a:cubicBezTo>
                <a:lnTo>
                  <a:pt x="2945" y="27653"/>
                </a:lnTo>
                <a:cubicBezTo>
                  <a:pt x="2980" y="27544"/>
                  <a:pt x="3024" y="27389"/>
                  <a:pt x="3124" y="27372"/>
                </a:cubicBezTo>
                <a:lnTo>
                  <a:pt x="3124" y="27372"/>
                </a:lnTo>
                <a:cubicBezTo>
                  <a:pt x="3164" y="27551"/>
                  <a:pt x="3064" y="27591"/>
                  <a:pt x="2925" y="27711"/>
                </a:cubicBezTo>
                <a:cubicBezTo>
                  <a:pt x="2846" y="27790"/>
                  <a:pt x="2746" y="27910"/>
                  <a:pt x="2686" y="28128"/>
                </a:cubicBezTo>
                <a:cubicBezTo>
                  <a:pt x="2672" y="28121"/>
                  <a:pt x="2658" y="28118"/>
                  <a:pt x="2644" y="28118"/>
                </a:cubicBezTo>
                <a:cubicBezTo>
                  <a:pt x="2547" y="28118"/>
                  <a:pt x="2470" y="28294"/>
                  <a:pt x="2348" y="28487"/>
                </a:cubicBezTo>
                <a:lnTo>
                  <a:pt x="2209" y="28387"/>
                </a:lnTo>
                <a:cubicBezTo>
                  <a:pt x="2090" y="28646"/>
                  <a:pt x="2169" y="28686"/>
                  <a:pt x="2149" y="28865"/>
                </a:cubicBezTo>
                <a:cubicBezTo>
                  <a:pt x="1977" y="29089"/>
                  <a:pt x="1849" y="29104"/>
                  <a:pt x="1728" y="29104"/>
                </a:cubicBezTo>
                <a:cubicBezTo>
                  <a:pt x="1709" y="29104"/>
                  <a:pt x="1690" y="29103"/>
                  <a:pt x="1672" y="29103"/>
                </a:cubicBezTo>
                <a:cubicBezTo>
                  <a:pt x="1581" y="29230"/>
                  <a:pt x="1580" y="29263"/>
                  <a:pt x="1614" y="29263"/>
                </a:cubicBezTo>
                <a:cubicBezTo>
                  <a:pt x="1652" y="29263"/>
                  <a:pt x="1733" y="29222"/>
                  <a:pt x="1781" y="29222"/>
                </a:cubicBezTo>
                <a:cubicBezTo>
                  <a:pt x="1832" y="29222"/>
                  <a:pt x="1846" y="29269"/>
                  <a:pt x="1731" y="29461"/>
                </a:cubicBezTo>
                <a:cubicBezTo>
                  <a:pt x="1433" y="29780"/>
                  <a:pt x="1333" y="30078"/>
                  <a:pt x="1134" y="30556"/>
                </a:cubicBezTo>
                <a:cubicBezTo>
                  <a:pt x="1077" y="30613"/>
                  <a:pt x="1046" y="30634"/>
                  <a:pt x="1029" y="30634"/>
                </a:cubicBezTo>
                <a:cubicBezTo>
                  <a:pt x="987" y="30634"/>
                  <a:pt x="1034" y="30508"/>
                  <a:pt x="996" y="30508"/>
                </a:cubicBezTo>
                <a:cubicBezTo>
                  <a:pt x="991" y="30508"/>
                  <a:pt x="984" y="30511"/>
                  <a:pt x="975" y="30516"/>
                </a:cubicBezTo>
                <a:lnTo>
                  <a:pt x="936" y="30814"/>
                </a:lnTo>
                <a:cubicBezTo>
                  <a:pt x="920" y="30838"/>
                  <a:pt x="907" y="30846"/>
                  <a:pt x="898" y="30846"/>
                </a:cubicBezTo>
                <a:cubicBezTo>
                  <a:pt x="883" y="30846"/>
                  <a:pt x="876" y="30827"/>
                  <a:pt x="876" y="30814"/>
                </a:cubicBezTo>
                <a:lnTo>
                  <a:pt x="876" y="30814"/>
                </a:lnTo>
                <a:cubicBezTo>
                  <a:pt x="796" y="31033"/>
                  <a:pt x="995" y="30914"/>
                  <a:pt x="836" y="31232"/>
                </a:cubicBezTo>
                <a:cubicBezTo>
                  <a:pt x="936" y="31411"/>
                  <a:pt x="219" y="31690"/>
                  <a:pt x="160" y="32187"/>
                </a:cubicBezTo>
                <a:lnTo>
                  <a:pt x="140" y="32187"/>
                </a:lnTo>
                <a:lnTo>
                  <a:pt x="359" y="32844"/>
                </a:lnTo>
                <a:cubicBezTo>
                  <a:pt x="398" y="32884"/>
                  <a:pt x="359" y="32904"/>
                  <a:pt x="339" y="32923"/>
                </a:cubicBezTo>
                <a:lnTo>
                  <a:pt x="319" y="32923"/>
                </a:lnTo>
                <a:lnTo>
                  <a:pt x="80" y="32147"/>
                </a:lnTo>
                <a:cubicBezTo>
                  <a:pt x="60" y="32108"/>
                  <a:pt x="60" y="32068"/>
                  <a:pt x="20" y="32068"/>
                </a:cubicBezTo>
                <a:cubicBezTo>
                  <a:pt x="20" y="32088"/>
                  <a:pt x="0" y="32108"/>
                  <a:pt x="20" y="32108"/>
                </a:cubicBezTo>
                <a:lnTo>
                  <a:pt x="319" y="32983"/>
                </a:lnTo>
                <a:cubicBezTo>
                  <a:pt x="836" y="33043"/>
                  <a:pt x="936" y="33102"/>
                  <a:pt x="1493" y="33102"/>
                </a:cubicBezTo>
                <a:lnTo>
                  <a:pt x="1711" y="33222"/>
                </a:lnTo>
                <a:lnTo>
                  <a:pt x="1950" y="33023"/>
                </a:lnTo>
                <a:lnTo>
                  <a:pt x="1950" y="33023"/>
                </a:lnTo>
                <a:cubicBezTo>
                  <a:pt x="1905" y="33057"/>
                  <a:pt x="1873" y="33071"/>
                  <a:pt x="1851" y="33071"/>
                </a:cubicBezTo>
                <a:cubicBezTo>
                  <a:pt x="1794" y="33071"/>
                  <a:pt x="1802" y="32978"/>
                  <a:pt x="1831" y="32864"/>
                </a:cubicBezTo>
                <a:cubicBezTo>
                  <a:pt x="1871" y="32685"/>
                  <a:pt x="1970" y="32466"/>
                  <a:pt x="2030" y="32287"/>
                </a:cubicBezTo>
                <a:cubicBezTo>
                  <a:pt x="2010" y="32287"/>
                  <a:pt x="1990" y="32287"/>
                  <a:pt x="1970" y="32307"/>
                </a:cubicBezTo>
                <a:cubicBezTo>
                  <a:pt x="1990" y="32267"/>
                  <a:pt x="2030" y="32227"/>
                  <a:pt x="2050" y="32207"/>
                </a:cubicBezTo>
                <a:lnTo>
                  <a:pt x="2050" y="32207"/>
                </a:lnTo>
                <a:cubicBezTo>
                  <a:pt x="2030" y="32227"/>
                  <a:pt x="2030" y="32247"/>
                  <a:pt x="2030" y="32287"/>
                </a:cubicBezTo>
                <a:cubicBezTo>
                  <a:pt x="2050" y="32267"/>
                  <a:pt x="2070" y="32267"/>
                  <a:pt x="2090" y="32247"/>
                </a:cubicBezTo>
                <a:lnTo>
                  <a:pt x="2090" y="32247"/>
                </a:lnTo>
                <a:cubicBezTo>
                  <a:pt x="2090" y="32426"/>
                  <a:pt x="2050" y="32645"/>
                  <a:pt x="2149" y="32685"/>
                </a:cubicBezTo>
                <a:cubicBezTo>
                  <a:pt x="2169" y="32645"/>
                  <a:pt x="2209" y="32545"/>
                  <a:pt x="2269" y="32466"/>
                </a:cubicBezTo>
                <a:lnTo>
                  <a:pt x="2269" y="32466"/>
                </a:lnTo>
                <a:cubicBezTo>
                  <a:pt x="2249" y="32525"/>
                  <a:pt x="2249" y="32565"/>
                  <a:pt x="2288" y="32565"/>
                </a:cubicBezTo>
                <a:cubicBezTo>
                  <a:pt x="2308" y="32545"/>
                  <a:pt x="2328" y="32446"/>
                  <a:pt x="2348" y="32366"/>
                </a:cubicBezTo>
                <a:lnTo>
                  <a:pt x="2567" y="32366"/>
                </a:lnTo>
                <a:lnTo>
                  <a:pt x="2527" y="32307"/>
                </a:lnTo>
                <a:lnTo>
                  <a:pt x="3064" y="31809"/>
                </a:lnTo>
                <a:cubicBezTo>
                  <a:pt x="3224" y="31272"/>
                  <a:pt x="3283" y="30755"/>
                  <a:pt x="3721" y="30058"/>
                </a:cubicBezTo>
                <a:lnTo>
                  <a:pt x="3721" y="30058"/>
                </a:lnTo>
                <a:cubicBezTo>
                  <a:pt x="3701" y="30297"/>
                  <a:pt x="3880" y="30237"/>
                  <a:pt x="4000" y="30337"/>
                </a:cubicBezTo>
                <a:cubicBezTo>
                  <a:pt x="3727" y="30415"/>
                  <a:pt x="3664" y="30874"/>
                  <a:pt x="3400" y="31173"/>
                </a:cubicBezTo>
                <a:lnTo>
                  <a:pt x="3400" y="31173"/>
                </a:lnTo>
                <a:cubicBezTo>
                  <a:pt x="3450" y="31120"/>
                  <a:pt x="3485" y="31101"/>
                  <a:pt x="3509" y="31101"/>
                </a:cubicBezTo>
                <a:cubicBezTo>
                  <a:pt x="3545" y="31101"/>
                  <a:pt x="3553" y="31147"/>
                  <a:pt x="3542" y="31192"/>
                </a:cubicBezTo>
                <a:lnTo>
                  <a:pt x="3880" y="30496"/>
                </a:lnTo>
                <a:cubicBezTo>
                  <a:pt x="3899" y="30511"/>
                  <a:pt x="3917" y="30518"/>
                  <a:pt x="3935" y="30518"/>
                </a:cubicBezTo>
                <a:cubicBezTo>
                  <a:pt x="4013" y="30518"/>
                  <a:pt x="4093" y="30394"/>
                  <a:pt x="4238" y="30297"/>
                </a:cubicBezTo>
                <a:cubicBezTo>
                  <a:pt x="3920" y="30257"/>
                  <a:pt x="4437" y="29740"/>
                  <a:pt x="4557" y="29461"/>
                </a:cubicBezTo>
                <a:lnTo>
                  <a:pt x="4557" y="29461"/>
                </a:lnTo>
                <a:cubicBezTo>
                  <a:pt x="4636" y="29501"/>
                  <a:pt x="4676" y="29601"/>
                  <a:pt x="4417" y="29899"/>
                </a:cubicBezTo>
                <a:cubicBezTo>
                  <a:pt x="4835" y="29680"/>
                  <a:pt x="4497" y="29282"/>
                  <a:pt x="4875" y="29064"/>
                </a:cubicBezTo>
                <a:lnTo>
                  <a:pt x="4875" y="29064"/>
                </a:lnTo>
                <a:cubicBezTo>
                  <a:pt x="4835" y="29123"/>
                  <a:pt x="4795" y="29163"/>
                  <a:pt x="4795" y="29223"/>
                </a:cubicBezTo>
                <a:cubicBezTo>
                  <a:pt x="4863" y="29037"/>
                  <a:pt x="5132" y="28735"/>
                  <a:pt x="5211" y="28735"/>
                </a:cubicBezTo>
                <a:cubicBezTo>
                  <a:pt x="5225" y="28735"/>
                  <a:pt x="5233" y="28744"/>
                  <a:pt x="5233" y="28765"/>
                </a:cubicBezTo>
                <a:lnTo>
                  <a:pt x="5173" y="28845"/>
                </a:lnTo>
                <a:cubicBezTo>
                  <a:pt x="5571" y="28387"/>
                  <a:pt x="6308" y="27372"/>
                  <a:pt x="6188" y="27173"/>
                </a:cubicBezTo>
                <a:lnTo>
                  <a:pt x="6188" y="27173"/>
                </a:lnTo>
                <a:cubicBezTo>
                  <a:pt x="6208" y="27193"/>
                  <a:pt x="6347" y="27392"/>
                  <a:pt x="6367" y="27452"/>
                </a:cubicBezTo>
                <a:lnTo>
                  <a:pt x="6407" y="26537"/>
                </a:lnTo>
                <a:cubicBezTo>
                  <a:pt x="6487" y="26457"/>
                  <a:pt x="6546" y="26358"/>
                  <a:pt x="6626" y="26278"/>
                </a:cubicBezTo>
                <a:cubicBezTo>
                  <a:pt x="6825" y="26378"/>
                  <a:pt x="7044" y="26457"/>
                  <a:pt x="6885" y="26795"/>
                </a:cubicBezTo>
                <a:cubicBezTo>
                  <a:pt x="7004" y="26696"/>
                  <a:pt x="7143" y="26577"/>
                  <a:pt x="7282" y="26278"/>
                </a:cubicBezTo>
                <a:lnTo>
                  <a:pt x="7282" y="26278"/>
                </a:lnTo>
                <a:cubicBezTo>
                  <a:pt x="7251" y="26297"/>
                  <a:pt x="7200" y="26306"/>
                  <a:pt x="7149" y="26306"/>
                </a:cubicBezTo>
                <a:cubicBezTo>
                  <a:pt x="7039" y="26306"/>
                  <a:pt x="6924" y="26266"/>
                  <a:pt x="6964" y="26198"/>
                </a:cubicBezTo>
                <a:cubicBezTo>
                  <a:pt x="7355" y="26042"/>
                  <a:pt x="7228" y="26059"/>
                  <a:pt x="7619" y="25814"/>
                </a:cubicBezTo>
                <a:lnTo>
                  <a:pt x="7619" y="25814"/>
                </a:lnTo>
                <a:cubicBezTo>
                  <a:pt x="7610" y="25818"/>
                  <a:pt x="7602" y="25819"/>
                  <a:pt x="7594" y="25819"/>
                </a:cubicBezTo>
                <a:cubicBezTo>
                  <a:pt x="7490" y="25819"/>
                  <a:pt x="7403" y="25558"/>
                  <a:pt x="7541" y="25403"/>
                </a:cubicBezTo>
                <a:lnTo>
                  <a:pt x="7541" y="25403"/>
                </a:lnTo>
                <a:cubicBezTo>
                  <a:pt x="7561" y="25461"/>
                  <a:pt x="7771" y="25577"/>
                  <a:pt x="7761" y="25656"/>
                </a:cubicBezTo>
                <a:lnTo>
                  <a:pt x="7761" y="25656"/>
                </a:lnTo>
                <a:lnTo>
                  <a:pt x="7875" y="25048"/>
                </a:lnTo>
                <a:lnTo>
                  <a:pt x="7875" y="25048"/>
                </a:lnTo>
                <a:cubicBezTo>
                  <a:pt x="7868" y="25130"/>
                  <a:pt x="7960" y="25171"/>
                  <a:pt x="8067" y="25171"/>
                </a:cubicBezTo>
                <a:cubicBezTo>
                  <a:pt x="8117" y="25171"/>
                  <a:pt x="8170" y="25162"/>
                  <a:pt x="8218" y="25144"/>
                </a:cubicBezTo>
                <a:lnTo>
                  <a:pt x="8218" y="25144"/>
                </a:lnTo>
                <a:cubicBezTo>
                  <a:pt x="8216" y="25144"/>
                  <a:pt x="8214" y="25145"/>
                  <a:pt x="8213" y="25145"/>
                </a:cubicBezTo>
                <a:cubicBezTo>
                  <a:pt x="8156" y="25145"/>
                  <a:pt x="8537" y="24743"/>
                  <a:pt x="8596" y="24607"/>
                </a:cubicBezTo>
                <a:lnTo>
                  <a:pt x="8596" y="24607"/>
                </a:lnTo>
                <a:lnTo>
                  <a:pt x="8397" y="24766"/>
                </a:lnTo>
                <a:cubicBezTo>
                  <a:pt x="8834" y="24269"/>
                  <a:pt x="8476" y="23990"/>
                  <a:pt x="8874" y="23493"/>
                </a:cubicBezTo>
                <a:cubicBezTo>
                  <a:pt x="8874" y="23564"/>
                  <a:pt x="8965" y="23726"/>
                  <a:pt x="9105" y="23726"/>
                </a:cubicBezTo>
                <a:cubicBezTo>
                  <a:pt x="9160" y="23726"/>
                  <a:pt x="9224" y="23700"/>
                  <a:pt x="9292" y="23632"/>
                </a:cubicBezTo>
                <a:cubicBezTo>
                  <a:pt x="9272" y="23532"/>
                  <a:pt x="9232" y="23254"/>
                  <a:pt x="9232" y="22936"/>
                </a:cubicBezTo>
                <a:cubicBezTo>
                  <a:pt x="9391" y="22756"/>
                  <a:pt x="9551" y="22557"/>
                  <a:pt x="9690" y="22359"/>
                </a:cubicBezTo>
                <a:lnTo>
                  <a:pt x="9690" y="22359"/>
                </a:lnTo>
                <a:cubicBezTo>
                  <a:pt x="9650" y="22737"/>
                  <a:pt x="9590" y="23134"/>
                  <a:pt x="9531" y="23393"/>
                </a:cubicBezTo>
                <a:cubicBezTo>
                  <a:pt x="9730" y="23254"/>
                  <a:pt x="9650" y="23413"/>
                  <a:pt x="9869" y="23115"/>
                </a:cubicBezTo>
                <a:cubicBezTo>
                  <a:pt x="9881" y="23109"/>
                  <a:pt x="9892" y="23107"/>
                  <a:pt x="9900" y="23107"/>
                </a:cubicBezTo>
                <a:cubicBezTo>
                  <a:pt x="9980" y="23107"/>
                  <a:pt x="9844" y="23360"/>
                  <a:pt x="9789" y="23433"/>
                </a:cubicBezTo>
                <a:lnTo>
                  <a:pt x="10346" y="22796"/>
                </a:lnTo>
                <a:cubicBezTo>
                  <a:pt x="10187" y="22717"/>
                  <a:pt x="10625" y="22160"/>
                  <a:pt x="10486" y="22100"/>
                </a:cubicBezTo>
                <a:lnTo>
                  <a:pt x="10486" y="22100"/>
                </a:lnTo>
                <a:lnTo>
                  <a:pt x="10048" y="22955"/>
                </a:lnTo>
                <a:cubicBezTo>
                  <a:pt x="9889" y="22876"/>
                  <a:pt x="9988" y="22219"/>
                  <a:pt x="10386" y="21762"/>
                </a:cubicBezTo>
                <a:cubicBezTo>
                  <a:pt x="10402" y="21754"/>
                  <a:pt x="10417" y="21750"/>
                  <a:pt x="10430" y="21750"/>
                </a:cubicBezTo>
                <a:cubicBezTo>
                  <a:pt x="10550" y="21750"/>
                  <a:pt x="10571" y="22042"/>
                  <a:pt x="10625" y="22060"/>
                </a:cubicBezTo>
                <a:cubicBezTo>
                  <a:pt x="10625" y="21961"/>
                  <a:pt x="10884" y="21543"/>
                  <a:pt x="10963" y="21523"/>
                </a:cubicBezTo>
                <a:lnTo>
                  <a:pt x="10963" y="21523"/>
                </a:lnTo>
                <a:lnTo>
                  <a:pt x="10864" y="21782"/>
                </a:lnTo>
                <a:cubicBezTo>
                  <a:pt x="11142" y="21563"/>
                  <a:pt x="11043" y="21205"/>
                  <a:pt x="11421" y="21006"/>
                </a:cubicBezTo>
                <a:cubicBezTo>
                  <a:pt x="11520" y="20886"/>
                  <a:pt x="11859" y="20807"/>
                  <a:pt x="11799" y="20727"/>
                </a:cubicBezTo>
                <a:lnTo>
                  <a:pt x="11799" y="20727"/>
                </a:lnTo>
                <a:cubicBezTo>
                  <a:pt x="11775" y="20732"/>
                  <a:pt x="11750" y="20735"/>
                  <a:pt x="11724" y="20735"/>
                </a:cubicBezTo>
                <a:cubicBezTo>
                  <a:pt x="11552" y="20735"/>
                  <a:pt x="11335" y="20629"/>
                  <a:pt x="11162" y="20508"/>
                </a:cubicBezTo>
                <a:cubicBezTo>
                  <a:pt x="11262" y="20369"/>
                  <a:pt x="11361" y="20250"/>
                  <a:pt x="11461" y="20130"/>
                </a:cubicBezTo>
                <a:lnTo>
                  <a:pt x="11520" y="20190"/>
                </a:lnTo>
                <a:lnTo>
                  <a:pt x="11560" y="20110"/>
                </a:lnTo>
                <a:lnTo>
                  <a:pt x="11520" y="20070"/>
                </a:lnTo>
                <a:cubicBezTo>
                  <a:pt x="11620" y="19951"/>
                  <a:pt x="11719" y="19812"/>
                  <a:pt x="11819" y="19692"/>
                </a:cubicBezTo>
                <a:cubicBezTo>
                  <a:pt x="11950" y="19730"/>
                  <a:pt x="11852" y="20136"/>
                  <a:pt x="12005" y="20136"/>
                </a:cubicBezTo>
                <a:cubicBezTo>
                  <a:pt x="12015" y="20136"/>
                  <a:pt x="12025" y="20134"/>
                  <a:pt x="12038" y="20130"/>
                </a:cubicBezTo>
                <a:cubicBezTo>
                  <a:pt x="12018" y="20090"/>
                  <a:pt x="12038" y="19951"/>
                  <a:pt x="12058" y="19891"/>
                </a:cubicBezTo>
                <a:cubicBezTo>
                  <a:pt x="12079" y="19879"/>
                  <a:pt x="12096" y="19874"/>
                  <a:pt x="12110" y="19874"/>
                </a:cubicBezTo>
                <a:cubicBezTo>
                  <a:pt x="12150" y="19874"/>
                  <a:pt x="12164" y="19911"/>
                  <a:pt x="12193" y="19911"/>
                </a:cubicBezTo>
                <a:cubicBezTo>
                  <a:pt x="12219" y="19911"/>
                  <a:pt x="12257" y="19882"/>
                  <a:pt x="12336" y="19772"/>
                </a:cubicBezTo>
                <a:cubicBezTo>
                  <a:pt x="12249" y="19657"/>
                  <a:pt x="12509" y="19447"/>
                  <a:pt x="12482" y="19447"/>
                </a:cubicBezTo>
                <a:cubicBezTo>
                  <a:pt x="12473" y="19447"/>
                  <a:pt x="12422" y="19477"/>
                  <a:pt x="12296" y="19553"/>
                </a:cubicBezTo>
                <a:cubicBezTo>
                  <a:pt x="12455" y="19295"/>
                  <a:pt x="12535" y="19334"/>
                  <a:pt x="12754" y="19036"/>
                </a:cubicBezTo>
                <a:lnTo>
                  <a:pt x="12754" y="19036"/>
                </a:lnTo>
                <a:cubicBezTo>
                  <a:pt x="12750" y="19037"/>
                  <a:pt x="12746" y="19037"/>
                  <a:pt x="12743" y="19037"/>
                </a:cubicBezTo>
                <a:cubicBezTo>
                  <a:pt x="12654" y="19037"/>
                  <a:pt x="12656" y="18808"/>
                  <a:pt x="12694" y="18578"/>
                </a:cubicBezTo>
                <a:cubicBezTo>
                  <a:pt x="12774" y="18479"/>
                  <a:pt x="12873" y="18379"/>
                  <a:pt x="12953" y="18280"/>
                </a:cubicBezTo>
                <a:cubicBezTo>
                  <a:pt x="12953" y="18280"/>
                  <a:pt x="12973" y="18260"/>
                  <a:pt x="12973" y="18260"/>
                </a:cubicBezTo>
                <a:cubicBezTo>
                  <a:pt x="13391" y="17782"/>
                  <a:pt x="13669" y="17564"/>
                  <a:pt x="14047" y="17086"/>
                </a:cubicBezTo>
                <a:cubicBezTo>
                  <a:pt x="14105" y="17072"/>
                  <a:pt x="14235" y="16974"/>
                  <a:pt x="14296" y="16974"/>
                </a:cubicBezTo>
                <a:cubicBezTo>
                  <a:pt x="14319" y="16974"/>
                  <a:pt x="14331" y="16988"/>
                  <a:pt x="14326" y="17026"/>
                </a:cubicBezTo>
                <a:cubicBezTo>
                  <a:pt x="14346" y="16947"/>
                  <a:pt x="14346" y="16847"/>
                  <a:pt x="14465" y="16688"/>
                </a:cubicBezTo>
                <a:cubicBezTo>
                  <a:pt x="14516" y="16661"/>
                  <a:pt x="14546" y="16650"/>
                  <a:pt x="14561" y="16650"/>
                </a:cubicBezTo>
                <a:cubicBezTo>
                  <a:pt x="14641" y="16650"/>
                  <a:pt x="14348" y="16940"/>
                  <a:pt x="14480" y="16940"/>
                </a:cubicBezTo>
                <a:cubicBezTo>
                  <a:pt x="14495" y="16940"/>
                  <a:pt x="14516" y="16936"/>
                  <a:pt x="14545" y="16927"/>
                </a:cubicBezTo>
                <a:cubicBezTo>
                  <a:pt x="14485" y="16847"/>
                  <a:pt x="14724" y="16469"/>
                  <a:pt x="14843" y="16230"/>
                </a:cubicBezTo>
                <a:cubicBezTo>
                  <a:pt x="14836" y="16229"/>
                  <a:pt x="14829" y="16228"/>
                  <a:pt x="14822" y="16228"/>
                </a:cubicBezTo>
                <a:cubicBezTo>
                  <a:pt x="14647" y="16228"/>
                  <a:pt x="14441" y="16697"/>
                  <a:pt x="14326" y="16927"/>
                </a:cubicBezTo>
                <a:cubicBezTo>
                  <a:pt x="14266" y="16887"/>
                  <a:pt x="14246" y="16788"/>
                  <a:pt x="14246" y="16668"/>
                </a:cubicBezTo>
                <a:cubicBezTo>
                  <a:pt x="14644" y="16171"/>
                  <a:pt x="15042" y="15673"/>
                  <a:pt x="15440" y="15176"/>
                </a:cubicBezTo>
                <a:cubicBezTo>
                  <a:pt x="15758" y="14897"/>
                  <a:pt x="16415" y="13982"/>
                  <a:pt x="16912" y="13564"/>
                </a:cubicBezTo>
                <a:cubicBezTo>
                  <a:pt x="16952" y="13465"/>
                  <a:pt x="17012" y="13346"/>
                  <a:pt x="16992" y="13286"/>
                </a:cubicBezTo>
                <a:cubicBezTo>
                  <a:pt x="17390" y="12808"/>
                  <a:pt x="17768" y="12351"/>
                  <a:pt x="18166" y="11873"/>
                </a:cubicBezTo>
                <a:cubicBezTo>
                  <a:pt x="18305" y="11714"/>
                  <a:pt x="18444" y="11555"/>
                  <a:pt x="18564" y="11396"/>
                </a:cubicBezTo>
                <a:cubicBezTo>
                  <a:pt x="18584" y="11416"/>
                  <a:pt x="18584" y="11436"/>
                  <a:pt x="18623" y="11436"/>
                </a:cubicBezTo>
                <a:lnTo>
                  <a:pt x="18782" y="11137"/>
                </a:lnTo>
                <a:cubicBezTo>
                  <a:pt x="18782" y="11137"/>
                  <a:pt x="18782" y="11137"/>
                  <a:pt x="18802" y="11117"/>
                </a:cubicBezTo>
                <a:lnTo>
                  <a:pt x="18802" y="11117"/>
                </a:lnTo>
                <a:cubicBezTo>
                  <a:pt x="18818" y="11148"/>
                  <a:pt x="18797" y="11215"/>
                  <a:pt x="18825" y="11215"/>
                </a:cubicBezTo>
                <a:cubicBezTo>
                  <a:pt x="18833" y="11215"/>
                  <a:pt x="18844" y="11210"/>
                  <a:pt x="18862" y="11197"/>
                </a:cubicBezTo>
                <a:cubicBezTo>
                  <a:pt x="18842" y="11177"/>
                  <a:pt x="18842" y="11117"/>
                  <a:pt x="18862" y="11038"/>
                </a:cubicBezTo>
                <a:cubicBezTo>
                  <a:pt x="18981" y="10918"/>
                  <a:pt x="19081" y="10779"/>
                  <a:pt x="19180" y="10660"/>
                </a:cubicBezTo>
                <a:cubicBezTo>
                  <a:pt x="19200" y="10640"/>
                  <a:pt x="19220" y="10640"/>
                  <a:pt x="19220" y="10640"/>
                </a:cubicBezTo>
                <a:cubicBezTo>
                  <a:pt x="19240" y="10620"/>
                  <a:pt x="19240" y="10600"/>
                  <a:pt x="19240" y="10600"/>
                </a:cubicBezTo>
                <a:cubicBezTo>
                  <a:pt x="19320" y="10500"/>
                  <a:pt x="19419" y="10381"/>
                  <a:pt x="19499" y="10282"/>
                </a:cubicBezTo>
                <a:cubicBezTo>
                  <a:pt x="19519" y="10282"/>
                  <a:pt x="19539" y="10262"/>
                  <a:pt x="19558" y="10242"/>
                </a:cubicBezTo>
                <a:cubicBezTo>
                  <a:pt x="19578" y="10202"/>
                  <a:pt x="19618" y="10182"/>
                  <a:pt x="19638" y="10142"/>
                </a:cubicBezTo>
                <a:cubicBezTo>
                  <a:pt x="22324" y="6959"/>
                  <a:pt x="24731" y="4293"/>
                  <a:pt x="26323" y="2840"/>
                </a:cubicBezTo>
                <a:cubicBezTo>
                  <a:pt x="26338" y="2846"/>
                  <a:pt x="26350" y="2849"/>
                  <a:pt x="26360" y="2849"/>
                </a:cubicBezTo>
                <a:cubicBezTo>
                  <a:pt x="26417" y="2849"/>
                  <a:pt x="26420" y="2778"/>
                  <a:pt x="26407" y="2778"/>
                </a:cubicBezTo>
                <a:cubicBezTo>
                  <a:pt x="26406" y="2778"/>
                  <a:pt x="26404" y="2779"/>
                  <a:pt x="26403" y="2781"/>
                </a:cubicBezTo>
                <a:cubicBezTo>
                  <a:pt x="26562" y="2621"/>
                  <a:pt x="26741" y="2482"/>
                  <a:pt x="26880" y="2363"/>
                </a:cubicBezTo>
                <a:lnTo>
                  <a:pt x="26761" y="2243"/>
                </a:lnTo>
                <a:cubicBezTo>
                  <a:pt x="26761" y="2243"/>
                  <a:pt x="26482" y="2064"/>
                  <a:pt x="26144" y="1786"/>
                </a:cubicBezTo>
                <a:cubicBezTo>
                  <a:pt x="26124" y="1607"/>
                  <a:pt x="26084" y="1428"/>
                  <a:pt x="26184" y="1368"/>
                </a:cubicBezTo>
                <a:cubicBezTo>
                  <a:pt x="26045" y="1328"/>
                  <a:pt x="25925" y="1209"/>
                  <a:pt x="25786" y="950"/>
                </a:cubicBezTo>
                <a:cubicBezTo>
                  <a:pt x="25667" y="711"/>
                  <a:pt x="25527" y="333"/>
                  <a:pt x="25368" y="15"/>
                </a:cubicBezTo>
                <a:cubicBezTo>
                  <a:pt x="25348" y="5"/>
                  <a:pt x="25333" y="0"/>
                  <a:pt x="253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1" name="Google Shape;1921;p22"/>
          <p:cNvSpPr/>
          <p:nvPr/>
        </p:nvSpPr>
        <p:spPr>
          <a:xfrm rot="-1027317">
            <a:off x="945995" y="1433193"/>
            <a:ext cx="886820" cy="1034972"/>
          </a:xfrm>
          <a:custGeom>
            <a:avLst/>
            <a:gdLst/>
            <a:ahLst/>
            <a:cxnLst/>
            <a:rect l="l" t="t" r="r" b="b"/>
            <a:pathLst>
              <a:path w="23339" h="27238" extrusionOk="0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22" name="Google Shape;1922;p22"/>
          <p:cNvGrpSpPr/>
          <p:nvPr/>
        </p:nvGrpSpPr>
        <p:grpSpPr>
          <a:xfrm rot="-5194407">
            <a:off x="10428983" y="4541155"/>
            <a:ext cx="1319173" cy="671992"/>
            <a:chOff x="2094425" y="748900"/>
            <a:chExt cx="887900" cy="452300"/>
          </a:xfrm>
        </p:grpSpPr>
        <p:sp>
          <p:nvSpPr>
            <p:cNvPr id="1923" name="Google Shape;1923;p22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22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22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22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7" name="Google Shape;1927;p22"/>
          <p:cNvSpPr/>
          <p:nvPr/>
        </p:nvSpPr>
        <p:spPr>
          <a:xfrm>
            <a:off x="790267" y="5362101"/>
            <a:ext cx="773333" cy="855567"/>
          </a:xfrm>
          <a:custGeom>
            <a:avLst/>
            <a:gdLst/>
            <a:ahLst/>
            <a:cxnLst/>
            <a:rect l="l" t="t" r="r" b="b"/>
            <a:pathLst>
              <a:path w="23200" h="25667" extrusionOk="0">
                <a:moveTo>
                  <a:pt x="12754" y="1"/>
                </a:moveTo>
                <a:lnTo>
                  <a:pt x="9949" y="9889"/>
                </a:lnTo>
                <a:lnTo>
                  <a:pt x="2667" y="6865"/>
                </a:lnTo>
                <a:lnTo>
                  <a:pt x="9611" y="12655"/>
                </a:lnTo>
                <a:lnTo>
                  <a:pt x="1" y="14605"/>
                </a:lnTo>
                <a:lnTo>
                  <a:pt x="9830" y="15580"/>
                </a:lnTo>
                <a:lnTo>
                  <a:pt x="9770" y="25667"/>
                </a:lnTo>
                <a:lnTo>
                  <a:pt x="13888" y="16574"/>
                </a:lnTo>
                <a:lnTo>
                  <a:pt x="23200" y="17609"/>
                </a:lnTo>
                <a:lnTo>
                  <a:pt x="15042" y="13132"/>
                </a:lnTo>
                <a:lnTo>
                  <a:pt x="21827" y="5572"/>
                </a:lnTo>
                <a:lnTo>
                  <a:pt x="13530" y="10625"/>
                </a:lnTo>
                <a:lnTo>
                  <a:pt x="1275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8" name="Google Shape;1928;p22"/>
          <p:cNvSpPr/>
          <p:nvPr/>
        </p:nvSpPr>
        <p:spPr>
          <a:xfrm rot="-9029859">
            <a:off x="9283919" y="991015"/>
            <a:ext cx="997805" cy="860203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9" name="Google Shape;1929;p22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30" name="Google Shape;1930;p22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1931" name="Google Shape;1931;p22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32" name="Google Shape;1932;p22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933" name="Google Shape;1933;p22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934" name="Google Shape;1934;p22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935" name="Google Shape;1935;p22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936" name="Google Shape;1936;p22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937" name="Google Shape;1937;p22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38" name="Google Shape;1938;p22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939" name="Google Shape;1939;p22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940" name="Google Shape;1940;p22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41" name="Google Shape;1941;p22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1942" name="Google Shape;1942;p22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943" name="Google Shape;1943;p22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944" name="Google Shape;1944;p22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45" name="Google Shape;1945;p22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946" name="Google Shape;1946;p22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947" name="Google Shape;1947;p22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1948" name="Google Shape;1948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49" name="Google Shape;1949;p22"/>
          <p:cNvSpPr txBox="1">
            <a:spLocks noGrp="1"/>
          </p:cNvSpPr>
          <p:nvPr>
            <p:ph type="title" idx="2" hasCustomPrompt="1"/>
          </p:nvPr>
        </p:nvSpPr>
        <p:spPr>
          <a:xfrm>
            <a:off x="2435817" y="3623233"/>
            <a:ext cx="2956800" cy="1319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50" name="Google Shape;1950;p22"/>
          <p:cNvSpPr txBox="1">
            <a:spLocks noGrp="1"/>
          </p:cNvSpPr>
          <p:nvPr>
            <p:ph type="subTitle" idx="1"/>
          </p:nvPr>
        </p:nvSpPr>
        <p:spPr>
          <a:xfrm>
            <a:off x="2435831" y="4942433"/>
            <a:ext cx="2956800" cy="10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1" name="Google Shape;1951;p22"/>
          <p:cNvSpPr txBox="1">
            <a:spLocks noGrp="1"/>
          </p:cNvSpPr>
          <p:nvPr>
            <p:ph type="title" idx="3" hasCustomPrompt="1"/>
          </p:nvPr>
        </p:nvSpPr>
        <p:spPr>
          <a:xfrm>
            <a:off x="6799376" y="3623233"/>
            <a:ext cx="2956800" cy="1319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52" name="Google Shape;1952;p22"/>
          <p:cNvSpPr txBox="1">
            <a:spLocks noGrp="1"/>
          </p:cNvSpPr>
          <p:nvPr>
            <p:ph type="subTitle" idx="4"/>
          </p:nvPr>
        </p:nvSpPr>
        <p:spPr>
          <a:xfrm>
            <a:off x="6799391" y="4942433"/>
            <a:ext cx="2956800" cy="10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9059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4" name="Google Shape;1954;p23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1955" name="Google Shape;1955;p23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23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23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23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23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23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23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23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23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23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23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23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23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23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23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23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23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23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23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23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23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23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23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23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23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23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23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23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23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23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23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23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23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23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23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23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23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23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23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23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23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23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23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23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23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23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23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23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23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23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23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23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23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23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23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23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23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23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13" name="Google Shape;2013;p23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4" name="Google Shape;2014;p23"/>
          <p:cNvSpPr/>
          <p:nvPr/>
        </p:nvSpPr>
        <p:spPr>
          <a:xfrm rot="-5866075">
            <a:off x="9189734" y="2525969"/>
            <a:ext cx="2464513" cy="1806056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5" name="Google Shape;2015;p23"/>
          <p:cNvSpPr/>
          <p:nvPr/>
        </p:nvSpPr>
        <p:spPr>
          <a:xfrm>
            <a:off x="811567" y="1287068"/>
            <a:ext cx="3076000" cy="2406233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16" name="Google Shape;2016;p23"/>
          <p:cNvGrpSpPr/>
          <p:nvPr/>
        </p:nvGrpSpPr>
        <p:grpSpPr>
          <a:xfrm>
            <a:off x="706720" y="3787577"/>
            <a:ext cx="10762809" cy="3405584"/>
            <a:chOff x="872579" y="2881252"/>
            <a:chExt cx="7396781" cy="2122829"/>
          </a:xfrm>
        </p:grpSpPr>
        <p:grpSp>
          <p:nvGrpSpPr>
            <p:cNvPr id="2017" name="Google Shape;2017;p23"/>
            <p:cNvGrpSpPr/>
            <p:nvPr/>
          </p:nvGrpSpPr>
          <p:grpSpPr>
            <a:xfrm>
              <a:off x="933400" y="3795585"/>
              <a:ext cx="7277175" cy="675466"/>
              <a:chOff x="933416" y="2961528"/>
              <a:chExt cx="7277175" cy="1509422"/>
            </a:xfrm>
          </p:grpSpPr>
          <p:sp>
            <p:nvSpPr>
              <p:cNvPr id="2018" name="Google Shape;2018;p23"/>
              <p:cNvSpPr/>
              <p:nvPr/>
            </p:nvSpPr>
            <p:spPr>
              <a:xfrm>
                <a:off x="933416" y="2961528"/>
                <a:ext cx="7277175" cy="1374550"/>
              </a:xfrm>
              <a:custGeom>
                <a:avLst/>
                <a:gdLst/>
                <a:ahLst/>
                <a:cxnLst/>
                <a:rect l="l" t="t" r="r" b="b"/>
                <a:pathLst>
                  <a:path w="291087" h="54982" extrusionOk="0">
                    <a:moveTo>
                      <a:pt x="258" y="15340"/>
                    </a:moveTo>
                    <a:cubicBezTo>
                      <a:pt x="-2001" y="8100"/>
                      <a:pt x="10973" y="3234"/>
                      <a:pt x="23890" y="2481"/>
                    </a:cubicBezTo>
                    <a:cubicBezTo>
                      <a:pt x="36807" y="1728"/>
                      <a:pt x="58702" y="11228"/>
                      <a:pt x="77758" y="10822"/>
                    </a:cubicBezTo>
                    <a:cubicBezTo>
                      <a:pt x="96815" y="10417"/>
                      <a:pt x="113554" y="-821"/>
                      <a:pt x="138229" y="48"/>
                    </a:cubicBezTo>
                    <a:cubicBezTo>
                      <a:pt x="162904" y="917"/>
                      <a:pt x="201597" y="16035"/>
                      <a:pt x="225808" y="16035"/>
                    </a:cubicBezTo>
                    <a:cubicBezTo>
                      <a:pt x="250020" y="16035"/>
                      <a:pt x="273246" y="-879"/>
                      <a:pt x="283498" y="48"/>
                    </a:cubicBezTo>
                    <a:cubicBezTo>
                      <a:pt x="293750" y="975"/>
                      <a:pt x="292129" y="12676"/>
                      <a:pt x="287321" y="21596"/>
                    </a:cubicBezTo>
                    <a:cubicBezTo>
                      <a:pt x="282514" y="30516"/>
                      <a:pt x="296299" y="49515"/>
                      <a:pt x="254653" y="53569"/>
                    </a:cubicBezTo>
                    <a:cubicBezTo>
                      <a:pt x="213007" y="57624"/>
                      <a:pt x="79843" y="52295"/>
                      <a:pt x="37444" y="45923"/>
                    </a:cubicBezTo>
                    <a:cubicBezTo>
                      <a:pt x="-4955" y="39552"/>
                      <a:pt x="2517" y="22580"/>
                      <a:pt x="258" y="153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2019" name="Google Shape;2019;p23"/>
              <p:cNvSpPr/>
              <p:nvPr/>
            </p:nvSpPr>
            <p:spPr>
              <a:xfrm>
                <a:off x="947025" y="3310250"/>
                <a:ext cx="7251900" cy="1160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20" name="Google Shape;2020;p23"/>
            <p:cNvSpPr/>
            <p:nvPr/>
          </p:nvSpPr>
          <p:spPr>
            <a:xfrm rot="3206269">
              <a:off x="5927183" y="3090543"/>
              <a:ext cx="1378921" cy="1704246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23"/>
            <p:cNvSpPr/>
            <p:nvPr/>
          </p:nvSpPr>
          <p:spPr>
            <a:xfrm rot="3100714">
              <a:off x="4344590" y="3150985"/>
              <a:ext cx="1146920" cy="1428308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23"/>
            <p:cNvSpPr/>
            <p:nvPr/>
          </p:nvSpPr>
          <p:spPr>
            <a:xfrm rot="2843414">
              <a:off x="2526740" y="3195069"/>
              <a:ext cx="1240550" cy="1447845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23"/>
            <p:cNvSpPr/>
            <p:nvPr/>
          </p:nvSpPr>
          <p:spPr>
            <a:xfrm rot="-2843414" flipH="1">
              <a:off x="1205040" y="3195069"/>
              <a:ext cx="1240550" cy="1447845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4" name="Google Shape;2024;p23"/>
            <p:cNvSpPr/>
            <p:nvPr/>
          </p:nvSpPr>
          <p:spPr>
            <a:xfrm rot="-3051725" flipH="1">
              <a:off x="6696060" y="3141221"/>
              <a:ext cx="1240553" cy="1447852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25" name="Google Shape;2025;p23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26" name="Google Shape;2026;p23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2027" name="Google Shape;2027;p23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28" name="Google Shape;2028;p23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029" name="Google Shape;2029;p23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030" name="Google Shape;2030;p23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031" name="Google Shape;2031;p23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032" name="Google Shape;2032;p23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033" name="Google Shape;2033;p23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34" name="Google Shape;2034;p23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035" name="Google Shape;2035;p23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036" name="Google Shape;2036;p23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37" name="Google Shape;2037;p23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2038" name="Google Shape;2038;p23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039" name="Google Shape;2039;p23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040" name="Google Shape;2040;p23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41" name="Google Shape;2041;p23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042" name="Google Shape;2042;p23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043" name="Google Shape;2043;p23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2044" name="Google Shape;2044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5" name="Google Shape;2045;p23"/>
          <p:cNvSpPr txBox="1">
            <a:spLocks noGrp="1"/>
          </p:cNvSpPr>
          <p:nvPr>
            <p:ph type="subTitle" idx="1"/>
          </p:nvPr>
        </p:nvSpPr>
        <p:spPr>
          <a:xfrm>
            <a:off x="2743600" y="2154733"/>
            <a:ext cx="6704800" cy="34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046" name="Google Shape;2046;p23"/>
          <p:cNvSpPr/>
          <p:nvPr/>
        </p:nvSpPr>
        <p:spPr>
          <a:xfrm>
            <a:off x="1019300" y="1748400"/>
            <a:ext cx="517829" cy="614869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47" name="Google Shape;2047;p23"/>
          <p:cNvGrpSpPr/>
          <p:nvPr/>
        </p:nvGrpSpPr>
        <p:grpSpPr>
          <a:xfrm>
            <a:off x="10543326" y="5363055"/>
            <a:ext cx="517837" cy="596476"/>
            <a:chOff x="3150425" y="3024575"/>
            <a:chExt cx="130350" cy="150150"/>
          </a:xfrm>
        </p:grpSpPr>
        <p:sp>
          <p:nvSpPr>
            <p:cNvPr id="2048" name="Google Shape;2048;p23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23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23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23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23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23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23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23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2108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104" name="Google Shape;104;p3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" name="Google Shape;162;p3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3"/>
          <p:cNvSpPr/>
          <p:nvPr/>
        </p:nvSpPr>
        <p:spPr>
          <a:xfrm rot="10586678">
            <a:off x="715182" y="762187"/>
            <a:ext cx="2306517" cy="1779472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" name="Google Shape;164;p3"/>
          <p:cNvGrpSpPr/>
          <p:nvPr/>
        </p:nvGrpSpPr>
        <p:grpSpPr>
          <a:xfrm>
            <a:off x="9059371" y="896246"/>
            <a:ext cx="2337119" cy="1979143"/>
            <a:chOff x="478350" y="433625"/>
            <a:chExt cx="811800" cy="687425"/>
          </a:xfrm>
        </p:grpSpPr>
        <p:sp>
          <p:nvSpPr>
            <p:cNvPr id="165" name="Google Shape;165;p3"/>
            <p:cNvSpPr/>
            <p:nvPr/>
          </p:nvSpPr>
          <p:spPr>
            <a:xfrm>
              <a:off x="505225" y="57985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519650" y="58930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18625" y="433625"/>
              <a:ext cx="671525" cy="687425"/>
            </a:xfrm>
            <a:custGeom>
              <a:avLst/>
              <a:gdLst/>
              <a:ahLst/>
              <a:cxnLst/>
              <a:rect l="l" t="t" r="r" b="b"/>
              <a:pathLst>
                <a:path w="26861" h="27497" extrusionOk="0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0" name="Google Shape;170;p3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" name="Google Shape;171;p3"/>
          <p:cNvGrpSpPr/>
          <p:nvPr/>
        </p:nvGrpSpPr>
        <p:grpSpPr>
          <a:xfrm rot="-111">
            <a:off x="1560339" y="2093887"/>
            <a:ext cx="732019" cy="849504"/>
            <a:chOff x="5170900" y="2972300"/>
            <a:chExt cx="176600" cy="204950"/>
          </a:xfrm>
        </p:grpSpPr>
        <p:sp>
          <p:nvSpPr>
            <p:cNvPr id="172" name="Google Shape;172;p3"/>
            <p:cNvSpPr/>
            <p:nvPr/>
          </p:nvSpPr>
          <p:spPr>
            <a:xfrm>
              <a:off x="5170900" y="2972300"/>
              <a:ext cx="176600" cy="204950"/>
            </a:xfrm>
            <a:custGeom>
              <a:avLst/>
              <a:gdLst/>
              <a:ahLst/>
              <a:cxnLst/>
              <a:rect l="l" t="t" r="r" b="b"/>
              <a:pathLst>
                <a:path w="7064" h="8198" extrusionOk="0">
                  <a:moveTo>
                    <a:pt x="3503" y="0"/>
                  </a:moveTo>
                  <a:cubicBezTo>
                    <a:pt x="3457" y="0"/>
                    <a:pt x="3410" y="1"/>
                    <a:pt x="3363" y="4"/>
                  </a:cubicBezTo>
                  <a:cubicBezTo>
                    <a:pt x="2507" y="4"/>
                    <a:pt x="1851" y="382"/>
                    <a:pt x="1353" y="959"/>
                  </a:cubicBezTo>
                  <a:cubicBezTo>
                    <a:pt x="1293" y="1018"/>
                    <a:pt x="1234" y="1078"/>
                    <a:pt x="1194" y="1158"/>
                  </a:cubicBezTo>
                  <a:cubicBezTo>
                    <a:pt x="975" y="1456"/>
                    <a:pt x="776" y="1774"/>
                    <a:pt x="637" y="2132"/>
                  </a:cubicBezTo>
                  <a:cubicBezTo>
                    <a:pt x="577" y="2232"/>
                    <a:pt x="537" y="2351"/>
                    <a:pt x="498" y="2451"/>
                  </a:cubicBezTo>
                  <a:cubicBezTo>
                    <a:pt x="318" y="2928"/>
                    <a:pt x="199" y="3406"/>
                    <a:pt x="120" y="3824"/>
                  </a:cubicBezTo>
                  <a:cubicBezTo>
                    <a:pt x="80" y="3983"/>
                    <a:pt x="60" y="4122"/>
                    <a:pt x="40" y="4261"/>
                  </a:cubicBezTo>
                  <a:cubicBezTo>
                    <a:pt x="40" y="4361"/>
                    <a:pt x="20" y="4440"/>
                    <a:pt x="20" y="4500"/>
                  </a:cubicBezTo>
                  <a:cubicBezTo>
                    <a:pt x="0" y="4779"/>
                    <a:pt x="0" y="5057"/>
                    <a:pt x="0" y="5316"/>
                  </a:cubicBezTo>
                  <a:cubicBezTo>
                    <a:pt x="20" y="5415"/>
                    <a:pt x="20" y="5535"/>
                    <a:pt x="40" y="5654"/>
                  </a:cubicBezTo>
                  <a:cubicBezTo>
                    <a:pt x="80" y="5952"/>
                    <a:pt x="139" y="6231"/>
                    <a:pt x="259" y="6470"/>
                  </a:cubicBezTo>
                  <a:cubicBezTo>
                    <a:pt x="279" y="6549"/>
                    <a:pt x="318" y="6629"/>
                    <a:pt x="358" y="6709"/>
                  </a:cubicBezTo>
                  <a:cubicBezTo>
                    <a:pt x="776" y="7544"/>
                    <a:pt x="1592" y="8101"/>
                    <a:pt x="2925" y="8181"/>
                  </a:cubicBezTo>
                  <a:cubicBezTo>
                    <a:pt x="3081" y="8192"/>
                    <a:pt x="3252" y="8198"/>
                    <a:pt x="3433" y="8198"/>
                  </a:cubicBezTo>
                  <a:cubicBezTo>
                    <a:pt x="4268" y="8198"/>
                    <a:pt x="5301" y="8065"/>
                    <a:pt x="5889" y="7624"/>
                  </a:cubicBezTo>
                  <a:cubicBezTo>
                    <a:pt x="6208" y="7405"/>
                    <a:pt x="6447" y="7126"/>
                    <a:pt x="6626" y="6828"/>
                  </a:cubicBezTo>
                  <a:cubicBezTo>
                    <a:pt x="6665" y="6748"/>
                    <a:pt x="6705" y="6669"/>
                    <a:pt x="6725" y="6609"/>
                  </a:cubicBezTo>
                  <a:cubicBezTo>
                    <a:pt x="6844" y="6350"/>
                    <a:pt x="6944" y="6072"/>
                    <a:pt x="6984" y="5793"/>
                  </a:cubicBezTo>
                  <a:cubicBezTo>
                    <a:pt x="7004" y="5694"/>
                    <a:pt x="7024" y="5594"/>
                    <a:pt x="7024" y="5495"/>
                  </a:cubicBezTo>
                  <a:cubicBezTo>
                    <a:pt x="7063" y="5137"/>
                    <a:pt x="7063" y="4799"/>
                    <a:pt x="7043" y="4480"/>
                  </a:cubicBezTo>
                  <a:cubicBezTo>
                    <a:pt x="7043" y="4460"/>
                    <a:pt x="7043" y="4460"/>
                    <a:pt x="7043" y="4440"/>
                  </a:cubicBezTo>
                  <a:cubicBezTo>
                    <a:pt x="7043" y="4321"/>
                    <a:pt x="7024" y="4202"/>
                    <a:pt x="7004" y="4082"/>
                  </a:cubicBezTo>
                  <a:cubicBezTo>
                    <a:pt x="6944" y="3605"/>
                    <a:pt x="6825" y="3127"/>
                    <a:pt x="6665" y="2709"/>
                  </a:cubicBezTo>
                  <a:cubicBezTo>
                    <a:pt x="6606" y="2530"/>
                    <a:pt x="6526" y="2371"/>
                    <a:pt x="6447" y="2212"/>
                  </a:cubicBezTo>
                  <a:cubicBezTo>
                    <a:pt x="6228" y="1735"/>
                    <a:pt x="5949" y="1317"/>
                    <a:pt x="5611" y="978"/>
                  </a:cubicBezTo>
                  <a:cubicBezTo>
                    <a:pt x="5571" y="919"/>
                    <a:pt x="5511" y="859"/>
                    <a:pt x="5452" y="819"/>
                  </a:cubicBezTo>
                  <a:cubicBezTo>
                    <a:pt x="4890" y="295"/>
                    <a:pt x="4241" y="0"/>
                    <a:pt x="3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5183325" y="3022475"/>
              <a:ext cx="154225" cy="32975"/>
            </a:xfrm>
            <a:custGeom>
              <a:avLst/>
              <a:gdLst/>
              <a:ahLst/>
              <a:cxnLst/>
              <a:rect l="l" t="t" r="r" b="b"/>
              <a:pathLst>
                <a:path w="6169" h="1319" extrusionOk="0">
                  <a:moveTo>
                    <a:pt x="5430" y="1"/>
                  </a:moveTo>
                  <a:cubicBezTo>
                    <a:pt x="5261" y="1"/>
                    <a:pt x="5088" y="72"/>
                    <a:pt x="4915" y="245"/>
                  </a:cubicBezTo>
                  <a:cubicBezTo>
                    <a:pt x="4716" y="404"/>
                    <a:pt x="4616" y="663"/>
                    <a:pt x="4457" y="842"/>
                  </a:cubicBezTo>
                  <a:cubicBezTo>
                    <a:pt x="4356" y="956"/>
                    <a:pt x="4271" y="1001"/>
                    <a:pt x="4194" y="1001"/>
                  </a:cubicBezTo>
                  <a:cubicBezTo>
                    <a:pt x="4030" y="1001"/>
                    <a:pt x="3904" y="793"/>
                    <a:pt x="3741" y="603"/>
                  </a:cubicBezTo>
                  <a:cubicBezTo>
                    <a:pt x="3522" y="364"/>
                    <a:pt x="3283" y="26"/>
                    <a:pt x="2945" y="6"/>
                  </a:cubicBezTo>
                  <a:cubicBezTo>
                    <a:pt x="2925" y="4"/>
                    <a:pt x="2905" y="3"/>
                    <a:pt x="2885" y="3"/>
                  </a:cubicBezTo>
                  <a:cubicBezTo>
                    <a:pt x="2461" y="3"/>
                    <a:pt x="2178" y="397"/>
                    <a:pt x="1950" y="683"/>
                  </a:cubicBezTo>
                  <a:cubicBezTo>
                    <a:pt x="1804" y="856"/>
                    <a:pt x="1675" y="1002"/>
                    <a:pt x="1522" y="1002"/>
                  </a:cubicBezTo>
                  <a:cubicBezTo>
                    <a:pt x="1447" y="1002"/>
                    <a:pt x="1366" y="967"/>
                    <a:pt x="1274" y="881"/>
                  </a:cubicBezTo>
                  <a:cubicBezTo>
                    <a:pt x="1155" y="762"/>
                    <a:pt x="1075" y="603"/>
                    <a:pt x="975" y="464"/>
                  </a:cubicBezTo>
                  <a:cubicBezTo>
                    <a:pt x="762" y="204"/>
                    <a:pt x="537" y="97"/>
                    <a:pt x="326" y="97"/>
                  </a:cubicBezTo>
                  <a:cubicBezTo>
                    <a:pt x="263" y="97"/>
                    <a:pt x="200" y="107"/>
                    <a:pt x="140" y="125"/>
                  </a:cubicBezTo>
                  <a:cubicBezTo>
                    <a:pt x="80" y="225"/>
                    <a:pt x="40" y="344"/>
                    <a:pt x="1" y="444"/>
                  </a:cubicBezTo>
                  <a:cubicBezTo>
                    <a:pt x="96" y="388"/>
                    <a:pt x="194" y="355"/>
                    <a:pt x="294" y="355"/>
                  </a:cubicBezTo>
                  <a:cubicBezTo>
                    <a:pt x="445" y="355"/>
                    <a:pt x="601" y="431"/>
                    <a:pt x="757" y="623"/>
                  </a:cubicBezTo>
                  <a:cubicBezTo>
                    <a:pt x="916" y="822"/>
                    <a:pt x="1035" y="1080"/>
                    <a:pt x="1254" y="1220"/>
                  </a:cubicBezTo>
                  <a:cubicBezTo>
                    <a:pt x="1354" y="1280"/>
                    <a:pt x="1446" y="1306"/>
                    <a:pt x="1530" y="1306"/>
                  </a:cubicBezTo>
                  <a:cubicBezTo>
                    <a:pt x="2065" y="1306"/>
                    <a:pt x="2320" y="257"/>
                    <a:pt x="2868" y="257"/>
                  </a:cubicBezTo>
                  <a:cubicBezTo>
                    <a:pt x="2918" y="257"/>
                    <a:pt x="2970" y="266"/>
                    <a:pt x="3025" y="285"/>
                  </a:cubicBezTo>
                  <a:cubicBezTo>
                    <a:pt x="3452" y="427"/>
                    <a:pt x="3752" y="1319"/>
                    <a:pt x="4253" y="1319"/>
                  </a:cubicBezTo>
                  <a:cubicBezTo>
                    <a:pt x="4311" y="1319"/>
                    <a:pt x="4373" y="1307"/>
                    <a:pt x="4437" y="1279"/>
                  </a:cubicBezTo>
                  <a:cubicBezTo>
                    <a:pt x="4835" y="1100"/>
                    <a:pt x="4855" y="364"/>
                    <a:pt x="5333" y="245"/>
                  </a:cubicBezTo>
                  <a:cubicBezTo>
                    <a:pt x="5358" y="239"/>
                    <a:pt x="5384" y="236"/>
                    <a:pt x="5411" y="236"/>
                  </a:cubicBezTo>
                  <a:cubicBezTo>
                    <a:pt x="5654" y="236"/>
                    <a:pt x="5935" y="469"/>
                    <a:pt x="6168" y="702"/>
                  </a:cubicBezTo>
                  <a:cubicBezTo>
                    <a:pt x="6109" y="523"/>
                    <a:pt x="6029" y="364"/>
                    <a:pt x="5950" y="205"/>
                  </a:cubicBezTo>
                  <a:cubicBezTo>
                    <a:pt x="5785" y="82"/>
                    <a:pt x="5610" y="1"/>
                    <a:pt x="5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5170900" y="3091725"/>
              <a:ext cx="175600" cy="32875"/>
            </a:xfrm>
            <a:custGeom>
              <a:avLst/>
              <a:gdLst/>
              <a:ahLst/>
              <a:cxnLst/>
              <a:rect l="l" t="t" r="r" b="b"/>
              <a:pathLst>
                <a:path w="7024" h="1315" extrusionOk="0">
                  <a:moveTo>
                    <a:pt x="3389" y="1"/>
                  </a:moveTo>
                  <a:cubicBezTo>
                    <a:pt x="2951" y="1"/>
                    <a:pt x="2680" y="387"/>
                    <a:pt x="2447" y="698"/>
                  </a:cubicBezTo>
                  <a:cubicBezTo>
                    <a:pt x="2301" y="857"/>
                    <a:pt x="2173" y="999"/>
                    <a:pt x="2021" y="999"/>
                  </a:cubicBezTo>
                  <a:cubicBezTo>
                    <a:pt x="1946" y="999"/>
                    <a:pt x="1864" y="963"/>
                    <a:pt x="1771" y="877"/>
                  </a:cubicBezTo>
                  <a:cubicBezTo>
                    <a:pt x="1652" y="778"/>
                    <a:pt x="1572" y="599"/>
                    <a:pt x="1472" y="479"/>
                  </a:cubicBezTo>
                  <a:cubicBezTo>
                    <a:pt x="1256" y="203"/>
                    <a:pt x="1037" y="91"/>
                    <a:pt x="820" y="91"/>
                  </a:cubicBezTo>
                  <a:cubicBezTo>
                    <a:pt x="537" y="91"/>
                    <a:pt x="259" y="280"/>
                    <a:pt x="0" y="539"/>
                  </a:cubicBezTo>
                  <a:cubicBezTo>
                    <a:pt x="20" y="638"/>
                    <a:pt x="20" y="758"/>
                    <a:pt x="40" y="877"/>
                  </a:cubicBezTo>
                  <a:cubicBezTo>
                    <a:pt x="272" y="607"/>
                    <a:pt x="528" y="353"/>
                    <a:pt x="799" y="353"/>
                  </a:cubicBezTo>
                  <a:cubicBezTo>
                    <a:pt x="947" y="353"/>
                    <a:pt x="1099" y="429"/>
                    <a:pt x="1254" y="618"/>
                  </a:cubicBezTo>
                  <a:cubicBezTo>
                    <a:pt x="1413" y="817"/>
                    <a:pt x="1532" y="1076"/>
                    <a:pt x="1751" y="1215"/>
                  </a:cubicBezTo>
                  <a:cubicBezTo>
                    <a:pt x="1850" y="1276"/>
                    <a:pt x="1940" y="1302"/>
                    <a:pt x="2024" y="1302"/>
                  </a:cubicBezTo>
                  <a:cubicBezTo>
                    <a:pt x="2548" y="1302"/>
                    <a:pt x="2815" y="272"/>
                    <a:pt x="3363" y="272"/>
                  </a:cubicBezTo>
                  <a:cubicBezTo>
                    <a:pt x="3414" y="272"/>
                    <a:pt x="3466" y="281"/>
                    <a:pt x="3522" y="300"/>
                  </a:cubicBezTo>
                  <a:cubicBezTo>
                    <a:pt x="3949" y="425"/>
                    <a:pt x="4249" y="1314"/>
                    <a:pt x="4735" y="1314"/>
                  </a:cubicBezTo>
                  <a:cubicBezTo>
                    <a:pt x="4792" y="1314"/>
                    <a:pt x="4852" y="1302"/>
                    <a:pt x="4915" y="1275"/>
                  </a:cubicBezTo>
                  <a:cubicBezTo>
                    <a:pt x="5332" y="1116"/>
                    <a:pt x="5352" y="360"/>
                    <a:pt x="5830" y="240"/>
                  </a:cubicBezTo>
                  <a:cubicBezTo>
                    <a:pt x="5852" y="236"/>
                    <a:pt x="5876" y="233"/>
                    <a:pt x="5899" y="233"/>
                  </a:cubicBezTo>
                  <a:cubicBezTo>
                    <a:pt x="6269" y="233"/>
                    <a:pt x="6739" y="792"/>
                    <a:pt x="6964" y="1016"/>
                  </a:cubicBezTo>
                  <a:lnTo>
                    <a:pt x="6984" y="1016"/>
                  </a:lnTo>
                  <a:cubicBezTo>
                    <a:pt x="7004" y="917"/>
                    <a:pt x="7024" y="817"/>
                    <a:pt x="7024" y="718"/>
                  </a:cubicBezTo>
                  <a:cubicBezTo>
                    <a:pt x="6686" y="395"/>
                    <a:pt x="6310" y="2"/>
                    <a:pt x="5907" y="2"/>
                  </a:cubicBezTo>
                  <a:cubicBezTo>
                    <a:pt x="5740" y="2"/>
                    <a:pt x="5568" y="71"/>
                    <a:pt x="5392" y="240"/>
                  </a:cubicBezTo>
                  <a:cubicBezTo>
                    <a:pt x="5213" y="419"/>
                    <a:pt x="5113" y="658"/>
                    <a:pt x="4954" y="837"/>
                  </a:cubicBezTo>
                  <a:cubicBezTo>
                    <a:pt x="4853" y="951"/>
                    <a:pt x="4768" y="997"/>
                    <a:pt x="4691" y="997"/>
                  </a:cubicBezTo>
                  <a:cubicBezTo>
                    <a:pt x="4527" y="997"/>
                    <a:pt x="4401" y="788"/>
                    <a:pt x="4238" y="599"/>
                  </a:cubicBezTo>
                  <a:cubicBezTo>
                    <a:pt x="4019" y="360"/>
                    <a:pt x="3780" y="22"/>
                    <a:pt x="3422" y="2"/>
                  </a:cubicBezTo>
                  <a:cubicBezTo>
                    <a:pt x="3411" y="1"/>
                    <a:pt x="3400" y="1"/>
                    <a:pt x="3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176" name="Google Shape;176;p3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7" name="Google Shape;177;p3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78" name="Google Shape;178;p3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80" name="Google Shape;180;p3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81" name="Google Shape;181;p3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82" name="Google Shape;182;p3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3" name="Google Shape;183;p3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84" name="Google Shape;184;p3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85" name="Google Shape;185;p3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6" name="Google Shape;186;p3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187" name="Google Shape;187;p3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88" name="Google Shape;188;p3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89" name="Google Shape;189;p3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91" name="Google Shape;191;p3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193" name="Google Shape;193;p3"/>
          <p:cNvSpPr txBox="1">
            <a:spLocks noGrp="1"/>
          </p:cNvSpPr>
          <p:nvPr>
            <p:ph type="title"/>
          </p:nvPr>
        </p:nvSpPr>
        <p:spPr>
          <a:xfrm>
            <a:off x="2271800" y="3367100"/>
            <a:ext cx="7648400" cy="1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2271784" y="4880267"/>
            <a:ext cx="6787600" cy="722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95" name="Google Shape;195;p3"/>
          <p:cNvSpPr txBox="1">
            <a:spLocks noGrp="1"/>
          </p:cNvSpPr>
          <p:nvPr>
            <p:ph type="title" idx="2" hasCustomPrompt="1"/>
          </p:nvPr>
        </p:nvSpPr>
        <p:spPr>
          <a:xfrm>
            <a:off x="5355000" y="2222400"/>
            <a:ext cx="1482000" cy="93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58223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oogle Shape;2057;p24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2058" name="Google Shape;2058;p24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24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24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24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24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24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24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24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24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24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24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24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24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24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24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24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24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24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24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24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24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24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24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24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24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24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24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24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24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24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24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24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24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24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24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24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24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24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24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24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24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24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24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24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24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24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24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24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24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24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24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24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24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24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24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24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24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24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6" name="Google Shape;2116;p24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7" name="Google Shape;2117;p24"/>
          <p:cNvGrpSpPr/>
          <p:nvPr/>
        </p:nvGrpSpPr>
        <p:grpSpPr>
          <a:xfrm>
            <a:off x="9509872" y="4213470"/>
            <a:ext cx="1888152" cy="2097521"/>
            <a:chOff x="7393400" y="2351813"/>
            <a:chExt cx="1150003" cy="1277522"/>
          </a:xfrm>
        </p:grpSpPr>
        <p:sp>
          <p:nvSpPr>
            <p:cNvPr id="2118" name="Google Shape;2118;p24"/>
            <p:cNvSpPr/>
            <p:nvPr/>
          </p:nvSpPr>
          <p:spPr>
            <a:xfrm flipH="1">
              <a:off x="7488154" y="2439655"/>
              <a:ext cx="962609" cy="1189680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24"/>
            <p:cNvSpPr/>
            <p:nvPr/>
          </p:nvSpPr>
          <p:spPr>
            <a:xfrm flipH="1">
              <a:off x="7603570" y="2351813"/>
              <a:ext cx="939833" cy="1170414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24"/>
            <p:cNvSpPr/>
            <p:nvPr/>
          </p:nvSpPr>
          <p:spPr>
            <a:xfrm flipH="1">
              <a:off x="7393400" y="2570576"/>
              <a:ext cx="835770" cy="975393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1" name="Google Shape;2121;p24"/>
          <p:cNvSpPr/>
          <p:nvPr/>
        </p:nvSpPr>
        <p:spPr>
          <a:xfrm>
            <a:off x="800800" y="813685"/>
            <a:ext cx="1388624" cy="1421503"/>
          </a:xfrm>
          <a:custGeom>
            <a:avLst/>
            <a:gdLst/>
            <a:ahLst/>
            <a:cxnLst/>
            <a:rect l="l" t="t" r="r" b="b"/>
            <a:pathLst>
              <a:path w="26861" h="27497" extrusionOk="0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22" name="Google Shape;2122;p24"/>
          <p:cNvGrpSpPr/>
          <p:nvPr/>
        </p:nvGrpSpPr>
        <p:grpSpPr>
          <a:xfrm rot="10800000">
            <a:off x="10214167" y="1222900"/>
            <a:ext cx="1183867" cy="603067"/>
            <a:chOff x="2094425" y="748900"/>
            <a:chExt cx="887900" cy="452300"/>
          </a:xfrm>
        </p:grpSpPr>
        <p:sp>
          <p:nvSpPr>
            <p:cNvPr id="2123" name="Google Shape;2123;p24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24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24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24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7" name="Google Shape;2127;p24"/>
          <p:cNvSpPr/>
          <p:nvPr/>
        </p:nvSpPr>
        <p:spPr>
          <a:xfrm rot="-7938934">
            <a:off x="5546493" y="890945"/>
            <a:ext cx="1252288" cy="1079633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28" name="Google Shape;2128;p24"/>
          <p:cNvGrpSpPr/>
          <p:nvPr/>
        </p:nvGrpSpPr>
        <p:grpSpPr>
          <a:xfrm>
            <a:off x="959994" y="4662341"/>
            <a:ext cx="586263" cy="675315"/>
            <a:chOff x="3150425" y="3024575"/>
            <a:chExt cx="130350" cy="150150"/>
          </a:xfrm>
        </p:grpSpPr>
        <p:sp>
          <p:nvSpPr>
            <p:cNvPr id="2129" name="Google Shape;2129;p24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24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24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24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24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24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24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6" name="Google Shape;2136;p24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7" name="Google Shape;2137;p24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2138" name="Google Shape;2138;p24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39" name="Google Shape;2139;p24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140" name="Google Shape;2140;p24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141" name="Google Shape;2141;p24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142" name="Google Shape;2142;p24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143" name="Google Shape;2143;p24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144" name="Google Shape;2144;p24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45" name="Google Shape;2145;p24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146" name="Google Shape;2146;p24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147" name="Google Shape;2147;p24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48" name="Google Shape;2148;p24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2149" name="Google Shape;2149;p24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150" name="Google Shape;2150;p24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151" name="Google Shape;2151;p24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2" name="Google Shape;2152;p24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153" name="Google Shape;2153;p24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154" name="Google Shape;2154;p24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2155" name="Google Shape;2155;p24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6" name="Google Shape;2156;p24"/>
          <p:cNvSpPr txBox="1">
            <a:spLocks noGrp="1"/>
          </p:cNvSpPr>
          <p:nvPr>
            <p:ph type="subTitle" idx="1"/>
          </p:nvPr>
        </p:nvSpPr>
        <p:spPr>
          <a:xfrm flipH="1">
            <a:off x="6690269" y="4254032"/>
            <a:ext cx="2819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467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2157" name="Google Shape;2157;p24"/>
          <p:cNvSpPr txBox="1">
            <a:spLocks noGrp="1"/>
          </p:cNvSpPr>
          <p:nvPr>
            <p:ph type="subTitle" idx="2"/>
          </p:nvPr>
        </p:nvSpPr>
        <p:spPr>
          <a:xfrm flipH="1">
            <a:off x="6690256" y="4880433"/>
            <a:ext cx="2819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58" name="Google Shape;2158;p24"/>
          <p:cNvSpPr txBox="1">
            <a:spLocks noGrp="1"/>
          </p:cNvSpPr>
          <p:nvPr>
            <p:ph type="subTitle" idx="3"/>
          </p:nvPr>
        </p:nvSpPr>
        <p:spPr>
          <a:xfrm>
            <a:off x="2682111" y="4254033"/>
            <a:ext cx="2819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467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2159" name="Google Shape;2159;p24"/>
          <p:cNvSpPr txBox="1">
            <a:spLocks noGrp="1"/>
          </p:cNvSpPr>
          <p:nvPr>
            <p:ph type="subTitle" idx="4"/>
          </p:nvPr>
        </p:nvSpPr>
        <p:spPr>
          <a:xfrm>
            <a:off x="2682111" y="4880439"/>
            <a:ext cx="2819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60" name="Google Shape;2160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674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2" name="Google Shape;2162;p25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2163" name="Google Shape;2163;p25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25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25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25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25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25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25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25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25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25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25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25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25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25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25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25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25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25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25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25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25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25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25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25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25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25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25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25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25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25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25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25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25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25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25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25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25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1" name="Google Shape;2221;p25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2" name="Google Shape;2222;p25"/>
          <p:cNvSpPr/>
          <p:nvPr/>
        </p:nvSpPr>
        <p:spPr>
          <a:xfrm>
            <a:off x="747300" y="3943768"/>
            <a:ext cx="3076000" cy="2406233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3" name="Google Shape;2223;p25"/>
          <p:cNvSpPr/>
          <p:nvPr/>
        </p:nvSpPr>
        <p:spPr>
          <a:xfrm rot="1167777">
            <a:off x="4862155" y="1185060"/>
            <a:ext cx="1279980" cy="1103464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4" name="Google Shape;2224;p25"/>
          <p:cNvSpPr/>
          <p:nvPr/>
        </p:nvSpPr>
        <p:spPr>
          <a:xfrm>
            <a:off x="8668109" y="953205"/>
            <a:ext cx="2917385" cy="2197612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5" name="Google Shape;2225;p25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2226" name="Google Shape;2226;p25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27" name="Google Shape;2227;p25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228" name="Google Shape;2228;p25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229" name="Google Shape;2229;p25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230" name="Google Shape;2230;p25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231" name="Google Shape;2231;p25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232" name="Google Shape;2232;p25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33" name="Google Shape;2233;p25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234" name="Google Shape;2234;p25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235" name="Google Shape;2235;p25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36" name="Google Shape;2236;p25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2237" name="Google Shape;2237;p25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238" name="Google Shape;2238;p25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239" name="Google Shape;2239;p25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0" name="Google Shape;2240;p25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241" name="Google Shape;2241;p25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242" name="Google Shape;2242;p25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2243" name="Google Shape;2243;p25"/>
          <p:cNvGrpSpPr/>
          <p:nvPr/>
        </p:nvGrpSpPr>
        <p:grpSpPr>
          <a:xfrm rot="3340333">
            <a:off x="1414158" y="1501597"/>
            <a:ext cx="517553" cy="596187"/>
            <a:chOff x="3150425" y="3024575"/>
            <a:chExt cx="130350" cy="150150"/>
          </a:xfrm>
        </p:grpSpPr>
        <p:sp>
          <p:nvSpPr>
            <p:cNvPr id="2244" name="Google Shape;2244;p25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25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25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25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25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25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25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1" name="Google Shape;2251;p25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2" name="Google Shape;2252;p25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3" name="Google Shape;2253;p25"/>
          <p:cNvSpPr txBox="1">
            <a:spLocks noGrp="1"/>
          </p:cNvSpPr>
          <p:nvPr>
            <p:ph type="subTitle" idx="1"/>
          </p:nvPr>
        </p:nvSpPr>
        <p:spPr>
          <a:xfrm>
            <a:off x="1310100" y="2673400"/>
            <a:ext cx="4338800" cy="2355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54" name="Google Shape;2254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6446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6" name="Google Shape;2256;p26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2257" name="Google Shape;2257;p26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26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26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26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26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26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26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26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26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26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26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26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26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26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26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26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26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26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26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26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26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26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26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26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26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26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26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26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26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26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26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26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26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26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26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26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26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26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26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26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26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26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26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26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26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26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26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26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26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26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26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26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26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26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26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26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26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26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5" name="Google Shape;2315;p26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16" name="Google Shape;2316;p26"/>
          <p:cNvGrpSpPr/>
          <p:nvPr/>
        </p:nvGrpSpPr>
        <p:grpSpPr>
          <a:xfrm>
            <a:off x="9106539" y="1356947"/>
            <a:ext cx="2249552" cy="1904900"/>
            <a:chOff x="478350" y="433625"/>
            <a:chExt cx="811800" cy="687425"/>
          </a:xfrm>
        </p:grpSpPr>
        <p:sp>
          <p:nvSpPr>
            <p:cNvPr id="2317" name="Google Shape;2317;p26"/>
            <p:cNvSpPr/>
            <p:nvPr/>
          </p:nvSpPr>
          <p:spPr>
            <a:xfrm>
              <a:off x="505225" y="57985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26"/>
            <p:cNvSpPr/>
            <p:nvPr/>
          </p:nvSpPr>
          <p:spPr>
            <a:xfrm>
              <a:off x="519650" y="58930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26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26"/>
            <p:cNvSpPr/>
            <p:nvPr/>
          </p:nvSpPr>
          <p:spPr>
            <a:xfrm>
              <a:off x="618625" y="433625"/>
              <a:ext cx="671525" cy="687425"/>
            </a:xfrm>
            <a:custGeom>
              <a:avLst/>
              <a:gdLst/>
              <a:ahLst/>
              <a:cxnLst/>
              <a:rect l="l" t="t" r="r" b="b"/>
              <a:pathLst>
                <a:path w="26861" h="27497" extrusionOk="0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26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22" name="Google Shape;2322;p26"/>
          <p:cNvSpPr/>
          <p:nvPr/>
        </p:nvSpPr>
        <p:spPr>
          <a:xfrm rot="-6502854">
            <a:off x="548914" y="4176291"/>
            <a:ext cx="2803831" cy="2054716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3" name="Google Shape;2323;p26"/>
          <p:cNvSpPr/>
          <p:nvPr/>
        </p:nvSpPr>
        <p:spPr>
          <a:xfrm>
            <a:off x="5645668" y="1691167"/>
            <a:ext cx="583993" cy="693431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4" name="Google Shape;2324;p26"/>
          <p:cNvSpPr/>
          <p:nvPr/>
        </p:nvSpPr>
        <p:spPr>
          <a:xfrm rot="1649890">
            <a:off x="7107582" y="5385423"/>
            <a:ext cx="1229956" cy="1060339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5" name="Google Shape;2325;p26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26" name="Google Shape;2326;p26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2327" name="Google Shape;2327;p26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28" name="Google Shape;2328;p26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329" name="Google Shape;2329;p26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330" name="Google Shape;2330;p26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331" name="Google Shape;2331;p26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332" name="Google Shape;2332;p26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333" name="Google Shape;2333;p26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334" name="Google Shape;2334;p26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335" name="Google Shape;2335;p26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336" name="Google Shape;2336;p26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337" name="Google Shape;2337;p26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2338" name="Google Shape;2338;p26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339" name="Google Shape;2339;p26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340" name="Google Shape;2340;p26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1" name="Google Shape;2341;p26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342" name="Google Shape;2342;p26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343" name="Google Shape;2343;p26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2344" name="Google Shape;2344;p26"/>
          <p:cNvSpPr txBox="1">
            <a:spLocks noGrp="1"/>
          </p:cNvSpPr>
          <p:nvPr>
            <p:ph type="subTitle" idx="1"/>
          </p:nvPr>
        </p:nvSpPr>
        <p:spPr>
          <a:xfrm>
            <a:off x="1310100" y="2673400"/>
            <a:ext cx="4338800" cy="2355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45" name="Google Shape;2345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4034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7" name="Google Shape;2347;p27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2348" name="Google Shape;2348;p27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27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27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27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27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27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27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27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27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27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27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27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27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1" name="Google Shape;2361;p27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2" name="Google Shape;2362;p27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27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27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27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27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27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27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27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27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27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27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27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27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27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27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27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27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27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27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27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27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27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27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27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27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27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27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27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27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1" name="Google Shape;2391;p27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2" name="Google Shape;2392;p27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27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27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27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27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27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27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27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27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27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27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27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27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27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06" name="Google Shape;2406;p27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7" name="Google Shape;2407;p27"/>
          <p:cNvSpPr/>
          <p:nvPr/>
        </p:nvSpPr>
        <p:spPr>
          <a:xfrm rot="-6029955">
            <a:off x="8985887" y="853356"/>
            <a:ext cx="2643479" cy="2067889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08" name="Google Shape;2408;p27"/>
          <p:cNvGrpSpPr/>
          <p:nvPr/>
        </p:nvGrpSpPr>
        <p:grpSpPr>
          <a:xfrm rot="10800000">
            <a:off x="799995" y="4968691"/>
            <a:ext cx="1656613" cy="1402805"/>
            <a:chOff x="478350" y="433625"/>
            <a:chExt cx="811800" cy="687425"/>
          </a:xfrm>
        </p:grpSpPr>
        <p:sp>
          <p:nvSpPr>
            <p:cNvPr id="2409" name="Google Shape;2409;p27"/>
            <p:cNvSpPr/>
            <p:nvPr/>
          </p:nvSpPr>
          <p:spPr>
            <a:xfrm>
              <a:off x="505225" y="57985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27"/>
            <p:cNvSpPr/>
            <p:nvPr/>
          </p:nvSpPr>
          <p:spPr>
            <a:xfrm>
              <a:off x="519650" y="58930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27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27"/>
            <p:cNvSpPr/>
            <p:nvPr/>
          </p:nvSpPr>
          <p:spPr>
            <a:xfrm>
              <a:off x="618625" y="433625"/>
              <a:ext cx="671525" cy="687425"/>
            </a:xfrm>
            <a:custGeom>
              <a:avLst/>
              <a:gdLst/>
              <a:ahLst/>
              <a:cxnLst/>
              <a:rect l="l" t="t" r="r" b="b"/>
              <a:pathLst>
                <a:path w="26861" h="27497" extrusionOk="0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27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4" name="Google Shape;2414;p27"/>
          <p:cNvSpPr/>
          <p:nvPr/>
        </p:nvSpPr>
        <p:spPr>
          <a:xfrm rot="4144145">
            <a:off x="1187875" y="895565"/>
            <a:ext cx="1757903" cy="1324196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5" name="Google Shape;2415;p27"/>
          <p:cNvSpPr/>
          <p:nvPr/>
        </p:nvSpPr>
        <p:spPr>
          <a:xfrm>
            <a:off x="10261034" y="2748268"/>
            <a:ext cx="745453" cy="680721"/>
          </a:xfrm>
          <a:custGeom>
            <a:avLst/>
            <a:gdLst/>
            <a:ahLst/>
            <a:cxnLst/>
            <a:rect l="l" t="t" r="r" b="b"/>
            <a:pathLst>
              <a:path w="11919" h="10884" extrusionOk="0">
                <a:moveTo>
                  <a:pt x="3204" y="0"/>
                </a:moveTo>
                <a:lnTo>
                  <a:pt x="5074" y="4238"/>
                </a:lnTo>
                <a:lnTo>
                  <a:pt x="1" y="3940"/>
                </a:lnTo>
                <a:lnTo>
                  <a:pt x="4497" y="5889"/>
                </a:lnTo>
                <a:lnTo>
                  <a:pt x="2607" y="9132"/>
                </a:lnTo>
                <a:lnTo>
                  <a:pt x="5771" y="6208"/>
                </a:lnTo>
                <a:lnTo>
                  <a:pt x="6089" y="10883"/>
                </a:lnTo>
                <a:lnTo>
                  <a:pt x="7163" y="6307"/>
                </a:lnTo>
                <a:lnTo>
                  <a:pt x="11919" y="6964"/>
                </a:lnTo>
                <a:lnTo>
                  <a:pt x="7900" y="4457"/>
                </a:lnTo>
                <a:lnTo>
                  <a:pt x="8974" y="119"/>
                </a:lnTo>
                <a:lnTo>
                  <a:pt x="6348" y="3681"/>
                </a:lnTo>
                <a:lnTo>
                  <a:pt x="3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6" name="Google Shape;2416;p27"/>
          <p:cNvSpPr/>
          <p:nvPr/>
        </p:nvSpPr>
        <p:spPr>
          <a:xfrm>
            <a:off x="1030901" y="4755167"/>
            <a:ext cx="573295" cy="680728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7" name="Google Shape;2417;p27"/>
          <p:cNvSpPr/>
          <p:nvPr/>
        </p:nvSpPr>
        <p:spPr>
          <a:xfrm>
            <a:off x="1353667" y="1967467"/>
            <a:ext cx="1184684" cy="1021309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18" name="Google Shape;2418;p27"/>
          <p:cNvGrpSpPr/>
          <p:nvPr/>
        </p:nvGrpSpPr>
        <p:grpSpPr>
          <a:xfrm>
            <a:off x="10658327" y="4863694"/>
            <a:ext cx="745461" cy="1274269"/>
            <a:chOff x="478350" y="474400"/>
            <a:chExt cx="344250" cy="588450"/>
          </a:xfrm>
        </p:grpSpPr>
        <p:sp>
          <p:nvSpPr>
            <p:cNvPr id="2419" name="Google Shape;2419;p27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27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21" name="Google Shape;2421;p27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22" name="Google Shape;2422;p27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2423" name="Google Shape;2423;p27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24" name="Google Shape;2424;p27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425" name="Google Shape;2425;p27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426" name="Google Shape;2426;p27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427" name="Google Shape;2427;p27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428" name="Google Shape;2428;p27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429" name="Google Shape;2429;p27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430" name="Google Shape;2430;p27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31" name="Google Shape;2431;p27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432" name="Google Shape;2432;p27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433" name="Google Shape;2433;p27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2434" name="Google Shape;2434;p27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435" name="Google Shape;2435;p27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436" name="Google Shape;2436;p27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37" name="Google Shape;2437;p27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438" name="Google Shape;2438;p27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439" name="Google Shape;2439;p27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2440" name="Google Shape;2440;p27"/>
          <p:cNvSpPr txBox="1">
            <a:spLocks noGrp="1"/>
          </p:cNvSpPr>
          <p:nvPr>
            <p:ph type="subTitle" idx="1"/>
          </p:nvPr>
        </p:nvSpPr>
        <p:spPr>
          <a:xfrm>
            <a:off x="4219400" y="3023567"/>
            <a:ext cx="37532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1" name="Google Shape;2441;p27"/>
          <p:cNvSpPr txBox="1">
            <a:spLocks noGrp="1"/>
          </p:cNvSpPr>
          <p:nvPr>
            <p:ph type="title"/>
          </p:nvPr>
        </p:nvSpPr>
        <p:spPr>
          <a:xfrm>
            <a:off x="960000" y="1381100"/>
            <a:ext cx="10272000" cy="101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42" name="Google Shape;2442;p27"/>
          <p:cNvSpPr txBox="1">
            <a:spLocks noGrp="1"/>
          </p:cNvSpPr>
          <p:nvPr>
            <p:ph type="subTitle" idx="2"/>
          </p:nvPr>
        </p:nvSpPr>
        <p:spPr>
          <a:xfrm>
            <a:off x="4219400" y="3582367"/>
            <a:ext cx="3753200" cy="10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3" name="Google Shape;2443;p27"/>
          <p:cNvSpPr txBox="1"/>
          <p:nvPr/>
        </p:nvSpPr>
        <p:spPr>
          <a:xfrm>
            <a:off x="2952800" y="4793767"/>
            <a:ext cx="6286400" cy="706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Varela Round"/>
                <a:ea typeface="Varela Round"/>
                <a:cs typeface="Varela Round"/>
                <a:sym typeface="Varela Round"/>
              </a:rPr>
              <a:t>CREDITS: This presentation template was created by </a:t>
            </a:r>
            <a:r>
              <a:rPr lang="en" sz="1600" b="1">
                <a:solidFill>
                  <a:srgbClr val="434343"/>
                </a:solidFill>
                <a:uFill>
                  <a:noFill/>
                </a:uFill>
                <a:latin typeface="Varela Round"/>
                <a:ea typeface="Varela Round"/>
                <a:cs typeface="Varela Round"/>
                <a:sym typeface="Varela Rou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rgbClr val="434343"/>
                </a:solidFill>
                <a:latin typeface="Varela Round"/>
                <a:ea typeface="Varela Round"/>
                <a:cs typeface="Varela Round"/>
                <a:sym typeface="Varela Round"/>
              </a:rPr>
              <a:t>, including icons by </a:t>
            </a:r>
            <a:r>
              <a:rPr lang="en" sz="1600" b="1">
                <a:solidFill>
                  <a:srgbClr val="434343"/>
                </a:solidFill>
                <a:uFill>
                  <a:noFill/>
                </a:uFill>
                <a:latin typeface="Varela Round"/>
                <a:ea typeface="Varela Round"/>
                <a:cs typeface="Varela Round"/>
                <a:sym typeface="Varela Rou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rgbClr val="434343"/>
                </a:solidFill>
                <a:latin typeface="Varela Round"/>
                <a:ea typeface="Varela Round"/>
                <a:cs typeface="Varela Round"/>
                <a:sym typeface="Varela Round"/>
              </a:rPr>
              <a:t>, infographics &amp; images by </a:t>
            </a:r>
            <a:r>
              <a:rPr lang="en" sz="1600" b="1">
                <a:solidFill>
                  <a:srgbClr val="434343"/>
                </a:solidFill>
                <a:uFill>
                  <a:noFill/>
                </a:u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146908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5" name="Google Shape;2445;p28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2446" name="Google Shape;2446;p28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28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28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28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28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28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28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28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28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28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28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28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28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28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28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28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28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28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28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28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28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28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28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28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28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28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28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28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28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28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28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28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28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28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28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28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28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28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28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28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28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28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28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28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28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28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28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28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28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28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28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28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28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28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28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28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28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28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04" name="Google Shape;2504;p28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05" name="Google Shape;2505;p28"/>
          <p:cNvGrpSpPr/>
          <p:nvPr/>
        </p:nvGrpSpPr>
        <p:grpSpPr>
          <a:xfrm rot="-5400000">
            <a:off x="10131741" y="1098552"/>
            <a:ext cx="491332" cy="565965"/>
            <a:chOff x="3150425" y="3024575"/>
            <a:chExt cx="130350" cy="150150"/>
          </a:xfrm>
        </p:grpSpPr>
        <p:sp>
          <p:nvSpPr>
            <p:cNvPr id="2506" name="Google Shape;2506;p28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28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28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28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28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28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28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28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4" name="Google Shape;2514;p28"/>
          <p:cNvGrpSpPr/>
          <p:nvPr/>
        </p:nvGrpSpPr>
        <p:grpSpPr>
          <a:xfrm rot="9715366" flipH="1">
            <a:off x="10846058" y="1111191"/>
            <a:ext cx="771857" cy="1319388"/>
            <a:chOff x="478350" y="474400"/>
            <a:chExt cx="344250" cy="588450"/>
          </a:xfrm>
        </p:grpSpPr>
        <p:sp>
          <p:nvSpPr>
            <p:cNvPr id="2515" name="Google Shape;2515;p28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28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7" name="Google Shape;2517;p28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2518" name="Google Shape;2518;p28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19" name="Google Shape;2519;p28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520" name="Google Shape;2520;p28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521" name="Google Shape;2521;p28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522" name="Google Shape;2522;p28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523" name="Google Shape;2523;p28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524" name="Google Shape;2524;p28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525" name="Google Shape;2525;p28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26" name="Google Shape;2526;p28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527" name="Google Shape;2527;p28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528" name="Google Shape;2528;p28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2529" name="Google Shape;2529;p28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530" name="Google Shape;2530;p28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531" name="Google Shape;2531;p28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32" name="Google Shape;2532;p28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533" name="Google Shape;2533;p28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534" name="Google Shape;2534;p28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2535" name="Google Shape;2535;p28"/>
          <p:cNvGrpSpPr/>
          <p:nvPr/>
        </p:nvGrpSpPr>
        <p:grpSpPr>
          <a:xfrm>
            <a:off x="7497147" y="5690425"/>
            <a:ext cx="1294795" cy="659575"/>
            <a:chOff x="2094425" y="748900"/>
            <a:chExt cx="887900" cy="452300"/>
          </a:xfrm>
        </p:grpSpPr>
        <p:sp>
          <p:nvSpPr>
            <p:cNvPr id="2536" name="Google Shape;2536;p28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28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28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28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0" name="Google Shape;2540;p28"/>
          <p:cNvSpPr/>
          <p:nvPr/>
        </p:nvSpPr>
        <p:spPr>
          <a:xfrm>
            <a:off x="960000" y="5603932"/>
            <a:ext cx="524341" cy="622600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1" name="Google Shape;2541;p28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02156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3" name="Google Shape;2543;p29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2544" name="Google Shape;2544;p29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29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29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29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29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29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29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29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29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29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29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29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29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29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29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29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29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1" name="Google Shape;2561;p29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29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29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29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29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29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29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29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29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29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29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29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29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29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29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29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29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29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29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29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29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29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29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29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29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29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29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29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29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29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29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29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29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29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29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29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29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29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29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29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29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02" name="Google Shape;2602;p29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2603" name="Google Shape;2603;p29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29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29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29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29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29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29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29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29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29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29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29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29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29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29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29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29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29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1" name="Google Shape;2621;p29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2" name="Google Shape;2622;p29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29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29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29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29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29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29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29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29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29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29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29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29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29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29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29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29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29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29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29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29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29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29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29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29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29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29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29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29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29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29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29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29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29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29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29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29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29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29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61" name="Google Shape;2661;p29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2" name="Google Shape;2662;p29"/>
          <p:cNvSpPr/>
          <p:nvPr/>
        </p:nvSpPr>
        <p:spPr>
          <a:xfrm>
            <a:off x="7966768" y="5515302"/>
            <a:ext cx="3451467" cy="859433"/>
          </a:xfrm>
          <a:custGeom>
            <a:avLst/>
            <a:gdLst/>
            <a:ahLst/>
            <a:cxnLst/>
            <a:rect l="l" t="t" r="r" b="b"/>
            <a:pathLst>
              <a:path w="103544" h="25783" extrusionOk="0">
                <a:moveTo>
                  <a:pt x="5928" y="25504"/>
                </a:moveTo>
                <a:cubicBezTo>
                  <a:pt x="19744" y="26038"/>
                  <a:pt x="75739" y="25735"/>
                  <a:pt x="91923" y="25183"/>
                </a:cubicBezTo>
                <a:cubicBezTo>
                  <a:pt x="108107" y="24631"/>
                  <a:pt x="101894" y="26323"/>
                  <a:pt x="103033" y="22192"/>
                </a:cubicBezTo>
                <a:cubicBezTo>
                  <a:pt x="104173" y="18061"/>
                  <a:pt x="103674" y="2660"/>
                  <a:pt x="98760" y="399"/>
                </a:cubicBezTo>
                <a:cubicBezTo>
                  <a:pt x="93846" y="-1862"/>
                  <a:pt x="79638" y="6115"/>
                  <a:pt x="73549" y="8625"/>
                </a:cubicBezTo>
                <a:cubicBezTo>
                  <a:pt x="67460" y="11136"/>
                  <a:pt x="68458" y="14981"/>
                  <a:pt x="62226" y="15462"/>
                </a:cubicBezTo>
                <a:cubicBezTo>
                  <a:pt x="55995" y="15943"/>
                  <a:pt x="42944" y="10833"/>
                  <a:pt x="36160" y="11509"/>
                </a:cubicBezTo>
                <a:cubicBezTo>
                  <a:pt x="29377" y="12186"/>
                  <a:pt x="26047" y="17776"/>
                  <a:pt x="21525" y="19521"/>
                </a:cubicBezTo>
                <a:cubicBezTo>
                  <a:pt x="17003" y="21266"/>
                  <a:pt x="11626" y="20981"/>
                  <a:pt x="9026" y="21978"/>
                </a:cubicBezTo>
                <a:cubicBezTo>
                  <a:pt x="6427" y="22975"/>
                  <a:pt x="-7888" y="24970"/>
                  <a:pt x="5928" y="255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2663" name="Google Shape;2663;p29"/>
          <p:cNvGrpSpPr/>
          <p:nvPr/>
        </p:nvGrpSpPr>
        <p:grpSpPr>
          <a:xfrm>
            <a:off x="779500" y="720000"/>
            <a:ext cx="1687383" cy="1874485"/>
            <a:chOff x="600600" y="540000"/>
            <a:chExt cx="1265537" cy="1405864"/>
          </a:xfrm>
        </p:grpSpPr>
        <p:sp>
          <p:nvSpPr>
            <p:cNvPr id="2664" name="Google Shape;2664;p29"/>
            <p:cNvSpPr/>
            <p:nvPr/>
          </p:nvSpPr>
          <p:spPr>
            <a:xfrm>
              <a:off x="702549" y="636668"/>
              <a:ext cx="1059313" cy="1309196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29"/>
            <p:cNvSpPr/>
            <p:nvPr/>
          </p:nvSpPr>
          <p:spPr>
            <a:xfrm>
              <a:off x="600600" y="540000"/>
              <a:ext cx="1034250" cy="1287995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29"/>
            <p:cNvSpPr/>
            <p:nvPr/>
          </p:nvSpPr>
          <p:spPr>
            <a:xfrm>
              <a:off x="946406" y="780744"/>
              <a:ext cx="919732" cy="1073381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7" name="Google Shape;2667;p29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2668" name="Google Shape;2668;p29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69" name="Google Shape;2669;p29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670" name="Google Shape;2670;p29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671" name="Google Shape;2671;p29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672" name="Google Shape;2672;p29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673" name="Google Shape;2673;p29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674" name="Google Shape;2674;p29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675" name="Google Shape;2675;p29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676" name="Google Shape;2676;p29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677" name="Google Shape;2677;p29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678" name="Google Shape;2678;p29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2679" name="Google Shape;2679;p29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680" name="Google Shape;2680;p29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681" name="Google Shape;2681;p29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2" name="Google Shape;2682;p29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683" name="Google Shape;2683;p29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684" name="Google Shape;2684;p29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2685" name="Google Shape;2685;p29"/>
          <p:cNvSpPr/>
          <p:nvPr/>
        </p:nvSpPr>
        <p:spPr>
          <a:xfrm>
            <a:off x="9999334" y="5595299"/>
            <a:ext cx="720197" cy="579557"/>
          </a:xfrm>
          <a:custGeom>
            <a:avLst/>
            <a:gdLst/>
            <a:ahLst/>
            <a:cxnLst/>
            <a:rect l="l" t="t" r="r" b="b"/>
            <a:pathLst>
              <a:path w="23956" h="19280" extrusionOk="0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6" name="Google Shape;2686;p29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008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4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198" name="Google Shape;198;p4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6" name="Google Shape;256;p4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4"/>
          <p:cNvSpPr/>
          <p:nvPr/>
        </p:nvSpPr>
        <p:spPr>
          <a:xfrm>
            <a:off x="701934" y="720000"/>
            <a:ext cx="2389567" cy="1751133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8" name="Google Shape;258;p4"/>
          <p:cNvGrpSpPr/>
          <p:nvPr/>
        </p:nvGrpSpPr>
        <p:grpSpPr>
          <a:xfrm>
            <a:off x="9404043" y="4622217"/>
            <a:ext cx="1983715" cy="1679792"/>
            <a:chOff x="478350" y="433625"/>
            <a:chExt cx="811800" cy="687425"/>
          </a:xfrm>
        </p:grpSpPr>
        <p:sp>
          <p:nvSpPr>
            <p:cNvPr id="259" name="Google Shape;259;p4"/>
            <p:cNvSpPr/>
            <p:nvPr/>
          </p:nvSpPr>
          <p:spPr>
            <a:xfrm>
              <a:off x="505225" y="57985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519650" y="58930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618625" y="433625"/>
              <a:ext cx="671525" cy="687425"/>
            </a:xfrm>
            <a:custGeom>
              <a:avLst/>
              <a:gdLst/>
              <a:ahLst/>
              <a:cxnLst/>
              <a:rect l="l" t="t" r="r" b="b"/>
              <a:pathLst>
                <a:path w="26861" h="27497" extrusionOk="0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4" name="Google Shape;264;p4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 txBox="1">
            <a:spLocks noGrp="1"/>
          </p:cNvSpPr>
          <p:nvPr>
            <p:ph type="body" idx="1"/>
          </p:nvPr>
        </p:nvSpPr>
        <p:spPr>
          <a:xfrm>
            <a:off x="1148400" y="1657400"/>
            <a:ext cx="9895200" cy="438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66" name="Google Shape;266;p4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267" name="Google Shape;267;p4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8" name="Google Shape;268;p4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69" name="Google Shape;269;p4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70" name="Google Shape;270;p4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71" name="Google Shape;271;p4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72" name="Google Shape;272;p4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73" name="Google Shape;273;p4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74" name="Google Shape;274;p4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75" name="Google Shape;275;p4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76" name="Google Shape;276;p4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77" name="Google Shape;277;p4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278" name="Google Shape;278;p4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79" name="Google Shape;279;p4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80" name="Google Shape;280;p4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" name="Google Shape;281;p4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82" name="Google Shape;282;p4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284" name="Google Shape;284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42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5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287" name="Google Shape;287;p5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5" name="Google Shape;345;p5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6" name="Google Shape;346;p5"/>
          <p:cNvGrpSpPr/>
          <p:nvPr/>
        </p:nvGrpSpPr>
        <p:grpSpPr>
          <a:xfrm rot="-729013">
            <a:off x="603540" y="782057"/>
            <a:ext cx="1147561" cy="1637673"/>
            <a:chOff x="6107000" y="691500"/>
            <a:chExt cx="590450" cy="842625"/>
          </a:xfrm>
        </p:grpSpPr>
        <p:sp>
          <p:nvSpPr>
            <p:cNvPr id="347" name="Google Shape;347;p5"/>
            <p:cNvSpPr/>
            <p:nvPr/>
          </p:nvSpPr>
          <p:spPr>
            <a:xfrm>
              <a:off x="6107000" y="691500"/>
              <a:ext cx="590450" cy="842625"/>
            </a:xfrm>
            <a:custGeom>
              <a:avLst/>
              <a:gdLst/>
              <a:ahLst/>
              <a:cxnLst/>
              <a:rect l="l" t="t" r="r" b="b"/>
              <a:pathLst>
                <a:path w="23618" h="33705" extrusionOk="0">
                  <a:moveTo>
                    <a:pt x="14676" y="1"/>
                  </a:moveTo>
                  <a:cubicBezTo>
                    <a:pt x="14518" y="1"/>
                    <a:pt x="14375" y="83"/>
                    <a:pt x="14286" y="230"/>
                  </a:cubicBezTo>
                  <a:cubicBezTo>
                    <a:pt x="14187" y="409"/>
                    <a:pt x="14227" y="628"/>
                    <a:pt x="14406" y="787"/>
                  </a:cubicBezTo>
                  <a:cubicBezTo>
                    <a:pt x="14485" y="847"/>
                    <a:pt x="14565" y="907"/>
                    <a:pt x="14664" y="966"/>
                  </a:cubicBezTo>
                  <a:cubicBezTo>
                    <a:pt x="17530" y="2817"/>
                    <a:pt x="19619" y="5324"/>
                    <a:pt x="20912" y="8447"/>
                  </a:cubicBezTo>
                  <a:cubicBezTo>
                    <a:pt x="22941" y="13362"/>
                    <a:pt x="22862" y="18256"/>
                    <a:pt x="20713" y="23111"/>
                  </a:cubicBezTo>
                  <a:cubicBezTo>
                    <a:pt x="19778" y="25240"/>
                    <a:pt x="18445" y="27090"/>
                    <a:pt x="16714" y="28662"/>
                  </a:cubicBezTo>
                  <a:cubicBezTo>
                    <a:pt x="13829" y="31288"/>
                    <a:pt x="10446" y="32721"/>
                    <a:pt x="6507" y="32800"/>
                  </a:cubicBezTo>
                  <a:cubicBezTo>
                    <a:pt x="6451" y="32801"/>
                    <a:pt x="6395" y="32801"/>
                    <a:pt x="6339" y="32801"/>
                  </a:cubicBezTo>
                  <a:cubicBezTo>
                    <a:pt x="4607" y="32801"/>
                    <a:pt x="2913" y="32502"/>
                    <a:pt x="1274" y="31885"/>
                  </a:cubicBezTo>
                  <a:cubicBezTo>
                    <a:pt x="1115" y="31806"/>
                    <a:pt x="936" y="31746"/>
                    <a:pt x="777" y="31686"/>
                  </a:cubicBezTo>
                  <a:cubicBezTo>
                    <a:pt x="697" y="31666"/>
                    <a:pt x="618" y="31646"/>
                    <a:pt x="518" y="31626"/>
                  </a:cubicBezTo>
                  <a:cubicBezTo>
                    <a:pt x="319" y="31626"/>
                    <a:pt x="160" y="31706"/>
                    <a:pt x="80" y="31885"/>
                  </a:cubicBezTo>
                  <a:cubicBezTo>
                    <a:pt x="1" y="32064"/>
                    <a:pt x="41" y="32243"/>
                    <a:pt x="220" y="32363"/>
                  </a:cubicBezTo>
                  <a:cubicBezTo>
                    <a:pt x="478" y="32522"/>
                    <a:pt x="757" y="32681"/>
                    <a:pt x="1036" y="32780"/>
                  </a:cubicBezTo>
                  <a:cubicBezTo>
                    <a:pt x="2428" y="33278"/>
                    <a:pt x="3881" y="33596"/>
                    <a:pt x="5373" y="33676"/>
                  </a:cubicBezTo>
                  <a:cubicBezTo>
                    <a:pt x="5707" y="33695"/>
                    <a:pt x="6039" y="33705"/>
                    <a:pt x="6368" y="33705"/>
                  </a:cubicBezTo>
                  <a:cubicBezTo>
                    <a:pt x="9742" y="33705"/>
                    <a:pt x="12848" y="32685"/>
                    <a:pt x="15639" y="30691"/>
                  </a:cubicBezTo>
                  <a:cubicBezTo>
                    <a:pt x="18902" y="28383"/>
                    <a:pt x="21091" y="25240"/>
                    <a:pt x="22344" y="21459"/>
                  </a:cubicBezTo>
                  <a:cubicBezTo>
                    <a:pt x="22703" y="20325"/>
                    <a:pt x="22961" y="19171"/>
                    <a:pt x="23100" y="17978"/>
                  </a:cubicBezTo>
                  <a:cubicBezTo>
                    <a:pt x="23618" y="13720"/>
                    <a:pt x="22862" y="9721"/>
                    <a:pt x="20693" y="6000"/>
                  </a:cubicBezTo>
                  <a:cubicBezTo>
                    <a:pt x="19320" y="3613"/>
                    <a:pt x="17450" y="1663"/>
                    <a:pt x="15122" y="190"/>
                  </a:cubicBezTo>
                  <a:cubicBezTo>
                    <a:pt x="15023" y="131"/>
                    <a:pt x="14943" y="71"/>
                    <a:pt x="14844" y="31"/>
                  </a:cubicBezTo>
                  <a:cubicBezTo>
                    <a:pt x="14787" y="11"/>
                    <a:pt x="14730" y="1"/>
                    <a:pt x="146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6130400" y="766775"/>
              <a:ext cx="473550" cy="680625"/>
            </a:xfrm>
            <a:custGeom>
              <a:avLst/>
              <a:gdLst/>
              <a:ahLst/>
              <a:cxnLst/>
              <a:rect l="l" t="t" r="r" b="b"/>
              <a:pathLst>
                <a:path w="18942" h="27225" extrusionOk="0">
                  <a:moveTo>
                    <a:pt x="12068" y="0"/>
                  </a:moveTo>
                  <a:cubicBezTo>
                    <a:pt x="11822" y="0"/>
                    <a:pt x="11606" y="197"/>
                    <a:pt x="11639" y="462"/>
                  </a:cubicBezTo>
                  <a:cubicBezTo>
                    <a:pt x="11659" y="602"/>
                    <a:pt x="11739" y="741"/>
                    <a:pt x="11838" y="840"/>
                  </a:cubicBezTo>
                  <a:cubicBezTo>
                    <a:pt x="11997" y="1000"/>
                    <a:pt x="12196" y="1159"/>
                    <a:pt x="12356" y="1318"/>
                  </a:cubicBezTo>
                  <a:cubicBezTo>
                    <a:pt x="14683" y="3487"/>
                    <a:pt x="16375" y="6053"/>
                    <a:pt x="17250" y="9117"/>
                  </a:cubicBezTo>
                  <a:cubicBezTo>
                    <a:pt x="18046" y="11823"/>
                    <a:pt x="18046" y="14529"/>
                    <a:pt x="17190" y="17295"/>
                  </a:cubicBezTo>
                  <a:cubicBezTo>
                    <a:pt x="16434" y="19563"/>
                    <a:pt x="15121" y="21513"/>
                    <a:pt x="13231" y="23084"/>
                  </a:cubicBezTo>
                  <a:cubicBezTo>
                    <a:pt x="10744" y="25134"/>
                    <a:pt x="7839" y="26128"/>
                    <a:pt x="4636" y="26308"/>
                  </a:cubicBezTo>
                  <a:cubicBezTo>
                    <a:pt x="4363" y="26324"/>
                    <a:pt x="4090" y="26332"/>
                    <a:pt x="3817" y="26332"/>
                  </a:cubicBezTo>
                  <a:cubicBezTo>
                    <a:pt x="2797" y="26332"/>
                    <a:pt x="1780" y="26221"/>
                    <a:pt x="776" y="26049"/>
                  </a:cubicBezTo>
                  <a:cubicBezTo>
                    <a:pt x="716" y="26039"/>
                    <a:pt x="652" y="26034"/>
                    <a:pt x="587" y="26034"/>
                  </a:cubicBezTo>
                  <a:cubicBezTo>
                    <a:pt x="522" y="26034"/>
                    <a:pt x="458" y="26039"/>
                    <a:pt x="398" y="26049"/>
                  </a:cubicBezTo>
                  <a:cubicBezTo>
                    <a:pt x="179" y="26089"/>
                    <a:pt x="60" y="26228"/>
                    <a:pt x="20" y="26427"/>
                  </a:cubicBezTo>
                  <a:cubicBezTo>
                    <a:pt x="0" y="26606"/>
                    <a:pt x="100" y="26765"/>
                    <a:pt x="298" y="26845"/>
                  </a:cubicBezTo>
                  <a:cubicBezTo>
                    <a:pt x="557" y="26924"/>
                    <a:pt x="816" y="27024"/>
                    <a:pt x="1074" y="27044"/>
                  </a:cubicBezTo>
                  <a:cubicBezTo>
                    <a:pt x="1976" y="27117"/>
                    <a:pt x="2878" y="27225"/>
                    <a:pt x="3795" y="27225"/>
                  </a:cubicBezTo>
                  <a:cubicBezTo>
                    <a:pt x="3870" y="27225"/>
                    <a:pt x="3944" y="27224"/>
                    <a:pt x="4019" y="27223"/>
                  </a:cubicBezTo>
                  <a:cubicBezTo>
                    <a:pt x="7143" y="27203"/>
                    <a:pt x="10068" y="26387"/>
                    <a:pt x="12674" y="24636"/>
                  </a:cubicBezTo>
                  <a:cubicBezTo>
                    <a:pt x="15101" y="23005"/>
                    <a:pt x="16832" y="20816"/>
                    <a:pt x="17867" y="18090"/>
                  </a:cubicBezTo>
                  <a:cubicBezTo>
                    <a:pt x="18703" y="15882"/>
                    <a:pt x="18941" y="13574"/>
                    <a:pt x="18623" y="11226"/>
                  </a:cubicBezTo>
                  <a:cubicBezTo>
                    <a:pt x="17986" y="6750"/>
                    <a:pt x="15818" y="3128"/>
                    <a:pt x="12455" y="184"/>
                  </a:cubicBezTo>
                  <a:cubicBezTo>
                    <a:pt x="12376" y="124"/>
                    <a:pt x="12296" y="64"/>
                    <a:pt x="12216" y="25"/>
                  </a:cubicBezTo>
                  <a:cubicBezTo>
                    <a:pt x="12167" y="8"/>
                    <a:pt x="12117" y="0"/>
                    <a:pt x="12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6154750" y="842225"/>
              <a:ext cx="351700" cy="515475"/>
            </a:xfrm>
            <a:custGeom>
              <a:avLst/>
              <a:gdLst/>
              <a:ahLst/>
              <a:cxnLst/>
              <a:rect l="l" t="t" r="r" b="b"/>
              <a:pathLst>
                <a:path w="14068" h="20619" extrusionOk="0">
                  <a:moveTo>
                    <a:pt x="9655" y="1"/>
                  </a:moveTo>
                  <a:cubicBezTo>
                    <a:pt x="9544" y="1"/>
                    <a:pt x="9437" y="46"/>
                    <a:pt x="9352" y="130"/>
                  </a:cubicBezTo>
                  <a:cubicBezTo>
                    <a:pt x="9173" y="289"/>
                    <a:pt x="9173" y="528"/>
                    <a:pt x="9312" y="727"/>
                  </a:cubicBezTo>
                  <a:cubicBezTo>
                    <a:pt x="9392" y="827"/>
                    <a:pt x="9491" y="926"/>
                    <a:pt x="9571" y="1006"/>
                  </a:cubicBezTo>
                  <a:cubicBezTo>
                    <a:pt x="11222" y="2757"/>
                    <a:pt x="12337" y="4786"/>
                    <a:pt x="12814" y="7134"/>
                  </a:cubicBezTo>
                  <a:cubicBezTo>
                    <a:pt x="13292" y="9521"/>
                    <a:pt x="13033" y="11849"/>
                    <a:pt x="11959" y="14038"/>
                  </a:cubicBezTo>
                  <a:cubicBezTo>
                    <a:pt x="10765" y="16425"/>
                    <a:pt x="8875" y="18077"/>
                    <a:pt x="6368" y="19012"/>
                  </a:cubicBezTo>
                  <a:cubicBezTo>
                    <a:pt x="5131" y="19476"/>
                    <a:pt x="3854" y="19711"/>
                    <a:pt x="2551" y="19711"/>
                  </a:cubicBezTo>
                  <a:cubicBezTo>
                    <a:pt x="2010" y="19711"/>
                    <a:pt x="1465" y="19671"/>
                    <a:pt x="916" y="19589"/>
                  </a:cubicBezTo>
                  <a:cubicBezTo>
                    <a:pt x="813" y="19577"/>
                    <a:pt x="709" y="19566"/>
                    <a:pt x="606" y="19566"/>
                  </a:cubicBezTo>
                  <a:cubicBezTo>
                    <a:pt x="530" y="19566"/>
                    <a:pt x="455" y="19572"/>
                    <a:pt x="379" y="19589"/>
                  </a:cubicBezTo>
                  <a:cubicBezTo>
                    <a:pt x="160" y="19629"/>
                    <a:pt x="1" y="19828"/>
                    <a:pt x="1" y="20046"/>
                  </a:cubicBezTo>
                  <a:cubicBezTo>
                    <a:pt x="1" y="20206"/>
                    <a:pt x="120" y="20345"/>
                    <a:pt x="359" y="20405"/>
                  </a:cubicBezTo>
                  <a:cubicBezTo>
                    <a:pt x="558" y="20464"/>
                    <a:pt x="777" y="20504"/>
                    <a:pt x="996" y="20524"/>
                  </a:cubicBezTo>
                  <a:cubicBezTo>
                    <a:pt x="1513" y="20584"/>
                    <a:pt x="2033" y="20618"/>
                    <a:pt x="2553" y="20618"/>
                  </a:cubicBezTo>
                  <a:cubicBezTo>
                    <a:pt x="3233" y="20618"/>
                    <a:pt x="3912" y="20560"/>
                    <a:pt x="4577" y="20424"/>
                  </a:cubicBezTo>
                  <a:cubicBezTo>
                    <a:pt x="8934" y="19589"/>
                    <a:pt x="11879" y="17082"/>
                    <a:pt x="13192" y="13520"/>
                  </a:cubicBezTo>
                  <a:cubicBezTo>
                    <a:pt x="13908" y="11352"/>
                    <a:pt x="14068" y="9561"/>
                    <a:pt x="13849" y="7910"/>
                  </a:cubicBezTo>
                  <a:cubicBezTo>
                    <a:pt x="13471" y="4945"/>
                    <a:pt x="12177" y="2418"/>
                    <a:pt x="10108" y="270"/>
                  </a:cubicBezTo>
                  <a:cubicBezTo>
                    <a:pt x="10068" y="210"/>
                    <a:pt x="10009" y="150"/>
                    <a:pt x="9949" y="110"/>
                  </a:cubicBezTo>
                  <a:cubicBezTo>
                    <a:pt x="9856" y="36"/>
                    <a:pt x="9754" y="1"/>
                    <a:pt x="96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6193050" y="900900"/>
              <a:ext cx="226350" cy="351800"/>
            </a:xfrm>
            <a:custGeom>
              <a:avLst/>
              <a:gdLst/>
              <a:ahLst/>
              <a:cxnLst/>
              <a:rect l="l" t="t" r="r" b="b"/>
              <a:pathLst>
                <a:path w="9054" h="14072" extrusionOk="0">
                  <a:moveTo>
                    <a:pt x="5665" y="1"/>
                  </a:moveTo>
                  <a:cubicBezTo>
                    <a:pt x="5547" y="1"/>
                    <a:pt x="5436" y="48"/>
                    <a:pt x="5353" y="131"/>
                  </a:cubicBezTo>
                  <a:cubicBezTo>
                    <a:pt x="5214" y="270"/>
                    <a:pt x="5174" y="469"/>
                    <a:pt x="5273" y="668"/>
                  </a:cubicBezTo>
                  <a:cubicBezTo>
                    <a:pt x="5333" y="748"/>
                    <a:pt x="5413" y="827"/>
                    <a:pt x="5472" y="907"/>
                  </a:cubicBezTo>
                  <a:cubicBezTo>
                    <a:pt x="5831" y="1345"/>
                    <a:pt x="6209" y="1763"/>
                    <a:pt x="6527" y="2240"/>
                  </a:cubicBezTo>
                  <a:cubicBezTo>
                    <a:pt x="7462" y="3633"/>
                    <a:pt x="8079" y="5165"/>
                    <a:pt x="8079" y="6856"/>
                  </a:cubicBezTo>
                  <a:cubicBezTo>
                    <a:pt x="8079" y="9462"/>
                    <a:pt x="6905" y="11353"/>
                    <a:pt x="4557" y="12487"/>
                  </a:cubicBezTo>
                  <a:cubicBezTo>
                    <a:pt x="3508" y="12976"/>
                    <a:pt x="2396" y="13174"/>
                    <a:pt x="1251" y="13174"/>
                  </a:cubicBezTo>
                  <a:cubicBezTo>
                    <a:pt x="1093" y="13174"/>
                    <a:pt x="935" y="13170"/>
                    <a:pt x="777" y="13163"/>
                  </a:cubicBezTo>
                  <a:cubicBezTo>
                    <a:pt x="658" y="13143"/>
                    <a:pt x="538" y="13143"/>
                    <a:pt x="419" y="13143"/>
                  </a:cubicBezTo>
                  <a:cubicBezTo>
                    <a:pt x="200" y="13163"/>
                    <a:pt x="21" y="13342"/>
                    <a:pt x="21" y="13561"/>
                  </a:cubicBezTo>
                  <a:cubicBezTo>
                    <a:pt x="1" y="13760"/>
                    <a:pt x="140" y="13959"/>
                    <a:pt x="379" y="14019"/>
                  </a:cubicBezTo>
                  <a:cubicBezTo>
                    <a:pt x="419" y="14039"/>
                    <a:pt x="478" y="14039"/>
                    <a:pt x="538" y="14039"/>
                  </a:cubicBezTo>
                  <a:cubicBezTo>
                    <a:pt x="812" y="14060"/>
                    <a:pt x="1085" y="14071"/>
                    <a:pt x="1357" y="14071"/>
                  </a:cubicBezTo>
                  <a:cubicBezTo>
                    <a:pt x="2582" y="14071"/>
                    <a:pt x="3775" y="13843"/>
                    <a:pt x="4915" y="13322"/>
                  </a:cubicBezTo>
                  <a:cubicBezTo>
                    <a:pt x="6865" y="12427"/>
                    <a:pt x="8178" y="10955"/>
                    <a:pt x="8755" y="8846"/>
                  </a:cubicBezTo>
                  <a:cubicBezTo>
                    <a:pt x="9014" y="7871"/>
                    <a:pt x="9054" y="6876"/>
                    <a:pt x="8914" y="5881"/>
                  </a:cubicBezTo>
                  <a:cubicBezTo>
                    <a:pt x="8596" y="3673"/>
                    <a:pt x="7562" y="1822"/>
                    <a:pt x="6049" y="191"/>
                  </a:cubicBezTo>
                  <a:cubicBezTo>
                    <a:pt x="6010" y="151"/>
                    <a:pt x="5950" y="111"/>
                    <a:pt x="5910" y="71"/>
                  </a:cubicBezTo>
                  <a:cubicBezTo>
                    <a:pt x="5829" y="23"/>
                    <a:pt x="5745" y="1"/>
                    <a:pt x="56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5"/>
          <p:cNvSpPr/>
          <p:nvPr/>
        </p:nvSpPr>
        <p:spPr>
          <a:xfrm rot="-1265962" flipH="1">
            <a:off x="7690200" y="3591204"/>
            <a:ext cx="3743461" cy="2928363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" name="Google Shape;352;p5"/>
          <p:cNvGrpSpPr/>
          <p:nvPr/>
        </p:nvGrpSpPr>
        <p:grpSpPr>
          <a:xfrm>
            <a:off x="2294062" y="4090731"/>
            <a:ext cx="2083236" cy="2258135"/>
            <a:chOff x="2683071" y="3068048"/>
            <a:chExt cx="1562427" cy="1693601"/>
          </a:xfrm>
        </p:grpSpPr>
        <p:sp>
          <p:nvSpPr>
            <p:cNvPr id="353" name="Google Shape;353;p5"/>
            <p:cNvSpPr/>
            <p:nvPr/>
          </p:nvSpPr>
          <p:spPr>
            <a:xfrm>
              <a:off x="2863164" y="3199452"/>
              <a:ext cx="1264012" cy="1562181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683071" y="3068048"/>
              <a:ext cx="1234106" cy="1536883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3148041" y="3480850"/>
              <a:ext cx="1097458" cy="1280799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" name="Google Shape;356;p5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357" name="Google Shape;357;p5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8" name="Google Shape;358;p5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359" name="Google Shape;359;p5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361" name="Google Shape;361;p5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362" name="Google Shape;362;p5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363" name="Google Shape;363;p5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64" name="Google Shape;364;p5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365" name="Google Shape;365;p5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366" name="Google Shape;366;p5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67" name="Google Shape;367;p5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368" name="Google Shape;368;p5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369" name="Google Shape;369;p5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370" name="Google Shape;370;p5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1" name="Google Shape;371;p5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72" name="Google Shape;372;p5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374" name="Google Shape;374;p5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5"/>
          <p:cNvSpPr txBox="1">
            <a:spLocks noGrp="1"/>
          </p:cNvSpPr>
          <p:nvPr>
            <p:ph type="subTitle" idx="1"/>
          </p:nvPr>
        </p:nvSpPr>
        <p:spPr>
          <a:xfrm>
            <a:off x="2019733" y="3649551"/>
            <a:ext cx="33580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467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76" name="Google Shape;376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5"/>
          <p:cNvSpPr txBox="1">
            <a:spLocks noGrp="1"/>
          </p:cNvSpPr>
          <p:nvPr>
            <p:ph type="subTitle" idx="2"/>
          </p:nvPr>
        </p:nvSpPr>
        <p:spPr>
          <a:xfrm>
            <a:off x="2019733" y="4275951"/>
            <a:ext cx="3358000" cy="11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5"/>
          <p:cNvSpPr txBox="1">
            <a:spLocks noGrp="1"/>
          </p:cNvSpPr>
          <p:nvPr>
            <p:ph type="subTitle" idx="3"/>
          </p:nvPr>
        </p:nvSpPr>
        <p:spPr>
          <a:xfrm>
            <a:off x="6814217" y="3649551"/>
            <a:ext cx="33580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467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79" name="Google Shape;379;p5"/>
          <p:cNvSpPr txBox="1">
            <a:spLocks noGrp="1"/>
          </p:cNvSpPr>
          <p:nvPr>
            <p:ph type="subTitle" idx="4"/>
          </p:nvPr>
        </p:nvSpPr>
        <p:spPr>
          <a:xfrm>
            <a:off x="6814227" y="4275951"/>
            <a:ext cx="3358000" cy="11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447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6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382" name="Google Shape;382;p6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6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6"/>
          <p:cNvSpPr/>
          <p:nvPr/>
        </p:nvSpPr>
        <p:spPr>
          <a:xfrm rot="8987260" flipH="1">
            <a:off x="4028283" y="1030379"/>
            <a:ext cx="927304" cy="799424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2" name="Google Shape;442;p6"/>
          <p:cNvGrpSpPr/>
          <p:nvPr/>
        </p:nvGrpSpPr>
        <p:grpSpPr>
          <a:xfrm rot="-6079203">
            <a:off x="10842012" y="1679459"/>
            <a:ext cx="459025" cy="784643"/>
            <a:chOff x="478350" y="474400"/>
            <a:chExt cx="344250" cy="588450"/>
          </a:xfrm>
        </p:grpSpPr>
        <p:sp>
          <p:nvSpPr>
            <p:cNvPr id="443" name="Google Shape;443;p6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5" name="Google Shape;445;p6"/>
          <p:cNvSpPr/>
          <p:nvPr/>
        </p:nvSpPr>
        <p:spPr>
          <a:xfrm>
            <a:off x="9743069" y="756433"/>
            <a:ext cx="1788617" cy="1347332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6" name="Google Shape;446;p6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447" name="Google Shape;447;p6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8" name="Google Shape;448;p6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449" name="Google Shape;449;p6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450" name="Google Shape;450;p6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451" name="Google Shape;451;p6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452" name="Google Shape;452;p6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453" name="Google Shape;453;p6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4" name="Google Shape;454;p6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455" name="Google Shape;455;p6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456" name="Google Shape;456;p6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7" name="Google Shape;457;p6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458" name="Google Shape;458;p6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459" name="Google Shape;459;p6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460" name="Google Shape;460;p6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1" name="Google Shape;461;p6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62" name="Google Shape;462;p6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463" name="Google Shape;463;p6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464" name="Google Shape;464;p6"/>
          <p:cNvGrpSpPr/>
          <p:nvPr/>
        </p:nvGrpSpPr>
        <p:grpSpPr>
          <a:xfrm>
            <a:off x="6190150" y="5598503"/>
            <a:ext cx="1499012" cy="763603"/>
            <a:chOff x="2094425" y="748900"/>
            <a:chExt cx="887900" cy="452300"/>
          </a:xfrm>
        </p:grpSpPr>
        <p:sp>
          <p:nvSpPr>
            <p:cNvPr id="465" name="Google Shape;465;p6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9" name="Google Shape;469;p6"/>
          <p:cNvSpPr/>
          <p:nvPr/>
        </p:nvSpPr>
        <p:spPr>
          <a:xfrm>
            <a:off x="960000" y="5531367"/>
            <a:ext cx="859461" cy="691703"/>
          </a:xfrm>
          <a:custGeom>
            <a:avLst/>
            <a:gdLst/>
            <a:ahLst/>
            <a:cxnLst/>
            <a:rect l="l" t="t" r="r" b="b"/>
            <a:pathLst>
              <a:path w="23956" h="19280" extrusionOk="0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6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965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8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561" name="Google Shape;561;p8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9" name="Google Shape;619;p8"/>
          <p:cNvSpPr/>
          <p:nvPr/>
        </p:nvSpPr>
        <p:spPr>
          <a:xfrm>
            <a:off x="1261400" y="1452233"/>
            <a:ext cx="9669200" cy="450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8"/>
          <p:cNvSpPr/>
          <p:nvPr/>
        </p:nvSpPr>
        <p:spPr>
          <a:xfrm rot="10411114">
            <a:off x="8962465" y="4431481"/>
            <a:ext cx="2066083" cy="1514076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8"/>
          <p:cNvSpPr/>
          <p:nvPr/>
        </p:nvSpPr>
        <p:spPr>
          <a:xfrm rot="1939918">
            <a:off x="1094992" y="1023878"/>
            <a:ext cx="1887352" cy="1421767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8"/>
          <p:cNvSpPr/>
          <p:nvPr/>
        </p:nvSpPr>
        <p:spPr>
          <a:xfrm rot="-1587840">
            <a:off x="859457" y="1809463"/>
            <a:ext cx="1408687" cy="1740984"/>
          </a:xfrm>
          <a:custGeom>
            <a:avLst/>
            <a:gdLst/>
            <a:ahLst/>
            <a:cxnLst/>
            <a:rect l="l" t="t" r="r" b="b"/>
            <a:pathLst>
              <a:path w="26881" h="33222" extrusionOk="0">
                <a:moveTo>
                  <a:pt x="9335" y="18405"/>
                </a:moveTo>
                <a:cubicBezTo>
                  <a:pt x="9327" y="18416"/>
                  <a:pt x="9319" y="18428"/>
                  <a:pt x="9312" y="18439"/>
                </a:cubicBezTo>
                <a:cubicBezTo>
                  <a:pt x="9319" y="18429"/>
                  <a:pt x="9327" y="18417"/>
                  <a:pt x="9335" y="18405"/>
                </a:cubicBezTo>
                <a:close/>
                <a:moveTo>
                  <a:pt x="8914" y="18817"/>
                </a:moveTo>
                <a:lnTo>
                  <a:pt x="8914" y="18817"/>
                </a:lnTo>
                <a:cubicBezTo>
                  <a:pt x="8904" y="18836"/>
                  <a:pt x="8895" y="18854"/>
                  <a:pt x="8887" y="18871"/>
                </a:cubicBezTo>
                <a:lnTo>
                  <a:pt x="8887" y="18871"/>
                </a:lnTo>
                <a:lnTo>
                  <a:pt x="8914" y="18817"/>
                </a:lnTo>
                <a:close/>
                <a:moveTo>
                  <a:pt x="7761" y="25656"/>
                </a:moveTo>
                <a:lnTo>
                  <a:pt x="7760" y="25661"/>
                </a:lnTo>
                <a:cubicBezTo>
                  <a:pt x="7760" y="25660"/>
                  <a:pt x="7761" y="25658"/>
                  <a:pt x="7761" y="25656"/>
                </a:cubicBezTo>
                <a:close/>
                <a:moveTo>
                  <a:pt x="7641" y="25801"/>
                </a:moveTo>
                <a:lnTo>
                  <a:pt x="7641" y="25801"/>
                </a:lnTo>
                <a:cubicBezTo>
                  <a:pt x="7633" y="25805"/>
                  <a:pt x="7626" y="25810"/>
                  <a:pt x="7619" y="25814"/>
                </a:cubicBezTo>
                <a:lnTo>
                  <a:pt x="7619" y="25814"/>
                </a:lnTo>
                <a:cubicBezTo>
                  <a:pt x="7626" y="25811"/>
                  <a:pt x="7633" y="25807"/>
                  <a:pt x="7641" y="25801"/>
                </a:cubicBezTo>
                <a:close/>
                <a:moveTo>
                  <a:pt x="2945" y="27653"/>
                </a:moveTo>
                <a:cubicBezTo>
                  <a:pt x="2938" y="27674"/>
                  <a:pt x="2932" y="27694"/>
                  <a:pt x="2925" y="27711"/>
                </a:cubicBezTo>
                <a:cubicBezTo>
                  <a:pt x="2934" y="27689"/>
                  <a:pt x="2941" y="27670"/>
                  <a:pt x="2945" y="27653"/>
                </a:cubicBezTo>
                <a:close/>
                <a:moveTo>
                  <a:pt x="3400" y="31173"/>
                </a:moveTo>
                <a:cubicBezTo>
                  <a:pt x="3395" y="31179"/>
                  <a:pt x="3389" y="31186"/>
                  <a:pt x="3383" y="31192"/>
                </a:cubicBezTo>
                <a:cubicBezTo>
                  <a:pt x="3389" y="31186"/>
                  <a:pt x="3395" y="31180"/>
                  <a:pt x="3400" y="31173"/>
                </a:cubicBezTo>
                <a:close/>
                <a:moveTo>
                  <a:pt x="2686" y="31829"/>
                </a:moveTo>
                <a:cubicBezTo>
                  <a:pt x="2666" y="31909"/>
                  <a:pt x="2587" y="31988"/>
                  <a:pt x="2468" y="32068"/>
                </a:cubicBezTo>
                <a:cubicBezTo>
                  <a:pt x="2507" y="31968"/>
                  <a:pt x="2587" y="31889"/>
                  <a:pt x="2686" y="31829"/>
                </a:cubicBezTo>
                <a:close/>
                <a:moveTo>
                  <a:pt x="2249" y="31929"/>
                </a:moveTo>
                <a:cubicBezTo>
                  <a:pt x="2288" y="31968"/>
                  <a:pt x="2308" y="32048"/>
                  <a:pt x="2288" y="32147"/>
                </a:cubicBezTo>
                <a:cubicBezTo>
                  <a:pt x="2229" y="32187"/>
                  <a:pt x="2149" y="32227"/>
                  <a:pt x="2090" y="32247"/>
                </a:cubicBezTo>
                <a:cubicBezTo>
                  <a:pt x="2090" y="32207"/>
                  <a:pt x="2090" y="32187"/>
                  <a:pt x="2090" y="32147"/>
                </a:cubicBezTo>
                <a:cubicBezTo>
                  <a:pt x="2149" y="32088"/>
                  <a:pt x="2189" y="32008"/>
                  <a:pt x="2249" y="31929"/>
                </a:cubicBezTo>
                <a:close/>
                <a:moveTo>
                  <a:pt x="25318" y="0"/>
                </a:moveTo>
                <a:cubicBezTo>
                  <a:pt x="25303" y="0"/>
                  <a:pt x="25289" y="5"/>
                  <a:pt x="25269" y="15"/>
                </a:cubicBezTo>
                <a:cubicBezTo>
                  <a:pt x="25265" y="11"/>
                  <a:pt x="25261" y="10"/>
                  <a:pt x="25257" y="10"/>
                </a:cubicBezTo>
                <a:cubicBezTo>
                  <a:pt x="25241" y="10"/>
                  <a:pt x="25225" y="39"/>
                  <a:pt x="25209" y="55"/>
                </a:cubicBezTo>
                <a:lnTo>
                  <a:pt x="25149" y="115"/>
                </a:lnTo>
                <a:cubicBezTo>
                  <a:pt x="25070" y="214"/>
                  <a:pt x="24990" y="333"/>
                  <a:pt x="24911" y="473"/>
                </a:cubicBezTo>
                <a:cubicBezTo>
                  <a:pt x="24897" y="478"/>
                  <a:pt x="24887" y="481"/>
                  <a:pt x="24880" y="481"/>
                </a:cubicBezTo>
                <a:cubicBezTo>
                  <a:pt x="24814" y="481"/>
                  <a:pt x="25002" y="254"/>
                  <a:pt x="24930" y="254"/>
                </a:cubicBezTo>
                <a:cubicBezTo>
                  <a:pt x="24791" y="532"/>
                  <a:pt x="24632" y="711"/>
                  <a:pt x="24274" y="1010"/>
                </a:cubicBezTo>
                <a:lnTo>
                  <a:pt x="24294" y="930"/>
                </a:lnTo>
                <a:lnTo>
                  <a:pt x="24294" y="930"/>
                </a:lnTo>
                <a:cubicBezTo>
                  <a:pt x="24035" y="1209"/>
                  <a:pt x="23936" y="1308"/>
                  <a:pt x="23796" y="1448"/>
                </a:cubicBezTo>
                <a:cubicBezTo>
                  <a:pt x="23657" y="1587"/>
                  <a:pt x="23518" y="1706"/>
                  <a:pt x="23379" y="1806"/>
                </a:cubicBezTo>
                <a:cubicBezTo>
                  <a:pt x="23100" y="2044"/>
                  <a:pt x="22821" y="2283"/>
                  <a:pt x="22423" y="2641"/>
                </a:cubicBezTo>
                <a:lnTo>
                  <a:pt x="22563" y="2681"/>
                </a:lnTo>
                <a:cubicBezTo>
                  <a:pt x="22404" y="2840"/>
                  <a:pt x="22344" y="2840"/>
                  <a:pt x="22244" y="2900"/>
                </a:cubicBezTo>
                <a:cubicBezTo>
                  <a:pt x="22237" y="2956"/>
                  <a:pt x="22247" y="2978"/>
                  <a:pt x="22268" y="2978"/>
                </a:cubicBezTo>
                <a:cubicBezTo>
                  <a:pt x="22344" y="2978"/>
                  <a:pt x="22566" y="2682"/>
                  <a:pt x="22650" y="2682"/>
                </a:cubicBezTo>
                <a:cubicBezTo>
                  <a:pt x="22673" y="2682"/>
                  <a:pt x="22686" y="2705"/>
                  <a:pt x="22682" y="2761"/>
                </a:cubicBezTo>
                <a:cubicBezTo>
                  <a:pt x="22291" y="2800"/>
                  <a:pt x="21593" y="3896"/>
                  <a:pt x="21248" y="3896"/>
                </a:cubicBezTo>
                <a:cubicBezTo>
                  <a:pt x="21241" y="3896"/>
                  <a:pt x="21236" y="3896"/>
                  <a:pt x="21230" y="3895"/>
                </a:cubicBezTo>
                <a:lnTo>
                  <a:pt x="21230" y="3895"/>
                </a:lnTo>
                <a:cubicBezTo>
                  <a:pt x="20991" y="4153"/>
                  <a:pt x="21389" y="3915"/>
                  <a:pt x="21150" y="4173"/>
                </a:cubicBezTo>
                <a:lnTo>
                  <a:pt x="21031" y="4193"/>
                </a:lnTo>
                <a:lnTo>
                  <a:pt x="21051" y="4333"/>
                </a:lnTo>
                <a:cubicBezTo>
                  <a:pt x="20922" y="4447"/>
                  <a:pt x="20814" y="4489"/>
                  <a:pt x="20741" y="4489"/>
                </a:cubicBezTo>
                <a:cubicBezTo>
                  <a:pt x="20712" y="4489"/>
                  <a:pt x="20689" y="4483"/>
                  <a:pt x="20673" y="4472"/>
                </a:cubicBezTo>
                <a:cubicBezTo>
                  <a:pt x="20712" y="4432"/>
                  <a:pt x="20772" y="4333"/>
                  <a:pt x="20812" y="4293"/>
                </a:cubicBezTo>
                <a:lnTo>
                  <a:pt x="20812" y="4293"/>
                </a:lnTo>
                <a:cubicBezTo>
                  <a:pt x="20553" y="4432"/>
                  <a:pt x="20295" y="4870"/>
                  <a:pt x="20195" y="4989"/>
                </a:cubicBezTo>
                <a:lnTo>
                  <a:pt x="20434" y="4790"/>
                </a:lnTo>
                <a:lnTo>
                  <a:pt x="20434" y="4790"/>
                </a:lnTo>
                <a:cubicBezTo>
                  <a:pt x="20135" y="5168"/>
                  <a:pt x="19777" y="5566"/>
                  <a:pt x="19419" y="5964"/>
                </a:cubicBezTo>
                <a:cubicBezTo>
                  <a:pt x="19081" y="6362"/>
                  <a:pt x="18743" y="6780"/>
                  <a:pt x="18504" y="7178"/>
                </a:cubicBezTo>
                <a:lnTo>
                  <a:pt x="18584" y="7178"/>
                </a:lnTo>
                <a:cubicBezTo>
                  <a:pt x="18205" y="7775"/>
                  <a:pt x="18166" y="7556"/>
                  <a:pt x="17708" y="8192"/>
                </a:cubicBezTo>
                <a:lnTo>
                  <a:pt x="17708" y="8153"/>
                </a:lnTo>
                <a:cubicBezTo>
                  <a:pt x="17648" y="8312"/>
                  <a:pt x="17549" y="8491"/>
                  <a:pt x="17410" y="8650"/>
                </a:cubicBezTo>
                <a:cubicBezTo>
                  <a:pt x="17422" y="8607"/>
                  <a:pt x="17414" y="8592"/>
                  <a:pt x="17394" y="8592"/>
                </a:cubicBezTo>
                <a:cubicBezTo>
                  <a:pt x="17345" y="8592"/>
                  <a:pt x="17221" y="8689"/>
                  <a:pt x="17174" y="8689"/>
                </a:cubicBezTo>
                <a:cubicBezTo>
                  <a:pt x="17152" y="8689"/>
                  <a:pt x="17146" y="8669"/>
                  <a:pt x="17171" y="8610"/>
                </a:cubicBezTo>
                <a:lnTo>
                  <a:pt x="17171" y="8610"/>
                </a:lnTo>
                <a:cubicBezTo>
                  <a:pt x="16773" y="9267"/>
                  <a:pt x="16992" y="8968"/>
                  <a:pt x="16833" y="9486"/>
                </a:cubicBezTo>
                <a:lnTo>
                  <a:pt x="16693" y="9525"/>
                </a:lnTo>
                <a:cubicBezTo>
                  <a:pt x="16634" y="9705"/>
                  <a:pt x="16673" y="9744"/>
                  <a:pt x="16435" y="10063"/>
                </a:cubicBezTo>
                <a:cubicBezTo>
                  <a:pt x="16479" y="9968"/>
                  <a:pt x="16467" y="9943"/>
                  <a:pt x="16435" y="9943"/>
                </a:cubicBezTo>
                <a:cubicBezTo>
                  <a:pt x="16401" y="9943"/>
                  <a:pt x="16346" y="9970"/>
                  <a:pt x="16311" y="9970"/>
                </a:cubicBezTo>
                <a:cubicBezTo>
                  <a:pt x="16274" y="9970"/>
                  <a:pt x="16260" y="9941"/>
                  <a:pt x="16315" y="9824"/>
                </a:cubicBezTo>
                <a:lnTo>
                  <a:pt x="16315" y="9824"/>
                </a:lnTo>
                <a:cubicBezTo>
                  <a:pt x="15619" y="10321"/>
                  <a:pt x="15718" y="10898"/>
                  <a:pt x="15221" y="10998"/>
                </a:cubicBezTo>
                <a:cubicBezTo>
                  <a:pt x="15217" y="11091"/>
                  <a:pt x="15239" y="11128"/>
                  <a:pt x="15275" y="11128"/>
                </a:cubicBezTo>
                <a:cubicBezTo>
                  <a:pt x="15398" y="11128"/>
                  <a:pt x="15690" y="10710"/>
                  <a:pt x="15709" y="10710"/>
                </a:cubicBezTo>
                <a:cubicBezTo>
                  <a:pt x="15712" y="10710"/>
                  <a:pt x="15709" y="10719"/>
                  <a:pt x="15699" y="10739"/>
                </a:cubicBezTo>
                <a:cubicBezTo>
                  <a:pt x="15713" y="10733"/>
                  <a:pt x="15725" y="10730"/>
                  <a:pt x="15735" y="10730"/>
                </a:cubicBezTo>
                <a:cubicBezTo>
                  <a:pt x="15842" y="10730"/>
                  <a:pt x="15644" y="11112"/>
                  <a:pt x="15480" y="11276"/>
                </a:cubicBezTo>
                <a:cubicBezTo>
                  <a:pt x="15321" y="11475"/>
                  <a:pt x="14942" y="11416"/>
                  <a:pt x="14525" y="11933"/>
                </a:cubicBezTo>
                <a:cubicBezTo>
                  <a:pt x="14564" y="11873"/>
                  <a:pt x="14564" y="11873"/>
                  <a:pt x="14604" y="11814"/>
                </a:cubicBezTo>
                <a:lnTo>
                  <a:pt x="14604" y="11814"/>
                </a:lnTo>
                <a:cubicBezTo>
                  <a:pt x="14385" y="11973"/>
                  <a:pt x="14365" y="12251"/>
                  <a:pt x="14087" y="12410"/>
                </a:cubicBezTo>
                <a:cubicBezTo>
                  <a:pt x="14107" y="12649"/>
                  <a:pt x="13848" y="12709"/>
                  <a:pt x="13968" y="12888"/>
                </a:cubicBezTo>
                <a:lnTo>
                  <a:pt x="14306" y="12391"/>
                </a:lnTo>
                <a:lnTo>
                  <a:pt x="14306" y="12391"/>
                </a:lnTo>
                <a:cubicBezTo>
                  <a:pt x="14147" y="12689"/>
                  <a:pt x="14127" y="13087"/>
                  <a:pt x="13689" y="13465"/>
                </a:cubicBezTo>
                <a:cubicBezTo>
                  <a:pt x="13689" y="13405"/>
                  <a:pt x="13749" y="13226"/>
                  <a:pt x="13789" y="13127"/>
                </a:cubicBezTo>
                <a:lnTo>
                  <a:pt x="13789" y="13127"/>
                </a:lnTo>
                <a:cubicBezTo>
                  <a:pt x="13649" y="13206"/>
                  <a:pt x="13629" y="13405"/>
                  <a:pt x="13470" y="13485"/>
                </a:cubicBezTo>
                <a:cubicBezTo>
                  <a:pt x="13351" y="13326"/>
                  <a:pt x="13888" y="12888"/>
                  <a:pt x="13987" y="12490"/>
                </a:cubicBezTo>
                <a:lnTo>
                  <a:pt x="13987" y="12490"/>
                </a:lnTo>
                <a:cubicBezTo>
                  <a:pt x="13846" y="12569"/>
                  <a:pt x="13741" y="12935"/>
                  <a:pt x="13674" y="12935"/>
                </a:cubicBezTo>
                <a:cubicBezTo>
                  <a:pt x="13657" y="12935"/>
                  <a:pt x="13642" y="12910"/>
                  <a:pt x="13629" y="12848"/>
                </a:cubicBezTo>
                <a:lnTo>
                  <a:pt x="13629" y="12848"/>
                </a:lnTo>
                <a:cubicBezTo>
                  <a:pt x="13689" y="13246"/>
                  <a:pt x="13192" y="13346"/>
                  <a:pt x="13092" y="13823"/>
                </a:cubicBezTo>
                <a:lnTo>
                  <a:pt x="13013" y="13724"/>
                </a:lnTo>
                <a:cubicBezTo>
                  <a:pt x="12993" y="13803"/>
                  <a:pt x="12933" y="13942"/>
                  <a:pt x="12853" y="14042"/>
                </a:cubicBezTo>
                <a:lnTo>
                  <a:pt x="12873" y="13763"/>
                </a:lnTo>
                <a:lnTo>
                  <a:pt x="12873" y="13763"/>
                </a:lnTo>
                <a:cubicBezTo>
                  <a:pt x="12754" y="14141"/>
                  <a:pt x="12356" y="14241"/>
                  <a:pt x="12197" y="14559"/>
                </a:cubicBezTo>
                <a:cubicBezTo>
                  <a:pt x="12360" y="14344"/>
                  <a:pt x="12432" y="14284"/>
                  <a:pt x="12472" y="14284"/>
                </a:cubicBezTo>
                <a:cubicBezTo>
                  <a:pt x="12521" y="14284"/>
                  <a:pt x="12519" y="14379"/>
                  <a:pt x="12584" y="14379"/>
                </a:cubicBezTo>
                <a:cubicBezTo>
                  <a:pt x="12605" y="14379"/>
                  <a:pt x="12634" y="14368"/>
                  <a:pt x="12674" y="14340"/>
                </a:cubicBezTo>
                <a:lnTo>
                  <a:pt x="12674" y="14340"/>
                </a:lnTo>
                <a:cubicBezTo>
                  <a:pt x="12256" y="15136"/>
                  <a:pt x="12097" y="14559"/>
                  <a:pt x="11560" y="15335"/>
                </a:cubicBezTo>
                <a:cubicBezTo>
                  <a:pt x="11629" y="15252"/>
                  <a:pt x="11766" y="15140"/>
                  <a:pt x="11816" y="15140"/>
                </a:cubicBezTo>
                <a:cubicBezTo>
                  <a:pt x="11838" y="15140"/>
                  <a:pt x="11843" y="15161"/>
                  <a:pt x="11819" y="15216"/>
                </a:cubicBezTo>
                <a:cubicBezTo>
                  <a:pt x="11699" y="15355"/>
                  <a:pt x="11500" y="15534"/>
                  <a:pt x="11381" y="15574"/>
                </a:cubicBezTo>
                <a:cubicBezTo>
                  <a:pt x="11241" y="15780"/>
                  <a:pt x="11227" y="15833"/>
                  <a:pt x="11259" y="15833"/>
                </a:cubicBezTo>
                <a:cubicBezTo>
                  <a:pt x="11293" y="15833"/>
                  <a:pt x="11384" y="15769"/>
                  <a:pt x="11428" y="15769"/>
                </a:cubicBezTo>
                <a:cubicBezTo>
                  <a:pt x="11453" y="15769"/>
                  <a:pt x="11463" y="15789"/>
                  <a:pt x="11441" y="15852"/>
                </a:cubicBezTo>
                <a:cubicBezTo>
                  <a:pt x="11182" y="15932"/>
                  <a:pt x="11282" y="16151"/>
                  <a:pt x="11142" y="16410"/>
                </a:cubicBezTo>
                <a:lnTo>
                  <a:pt x="11043" y="16330"/>
                </a:lnTo>
                <a:lnTo>
                  <a:pt x="11043" y="16330"/>
                </a:lnTo>
                <a:cubicBezTo>
                  <a:pt x="10526" y="16887"/>
                  <a:pt x="11142" y="16648"/>
                  <a:pt x="10645" y="17146"/>
                </a:cubicBezTo>
                <a:lnTo>
                  <a:pt x="10685" y="16807"/>
                </a:lnTo>
                <a:lnTo>
                  <a:pt x="10685" y="16807"/>
                </a:lnTo>
                <a:lnTo>
                  <a:pt x="10506" y="17106"/>
                </a:lnTo>
                <a:lnTo>
                  <a:pt x="10426" y="16967"/>
                </a:lnTo>
                <a:cubicBezTo>
                  <a:pt x="10287" y="17345"/>
                  <a:pt x="10187" y="17424"/>
                  <a:pt x="9929" y="17703"/>
                </a:cubicBezTo>
                <a:cubicBezTo>
                  <a:pt x="9934" y="17702"/>
                  <a:pt x="9939" y="17701"/>
                  <a:pt x="9945" y="17701"/>
                </a:cubicBezTo>
                <a:cubicBezTo>
                  <a:pt x="10051" y="17701"/>
                  <a:pt x="10079" y="17894"/>
                  <a:pt x="9889" y="18141"/>
                </a:cubicBezTo>
                <a:cubicBezTo>
                  <a:pt x="9848" y="18169"/>
                  <a:pt x="9823" y="18179"/>
                  <a:pt x="9807" y="18179"/>
                </a:cubicBezTo>
                <a:cubicBezTo>
                  <a:pt x="9778" y="18179"/>
                  <a:pt x="9778" y="18150"/>
                  <a:pt x="9766" y="18150"/>
                </a:cubicBezTo>
                <a:cubicBezTo>
                  <a:pt x="9751" y="18150"/>
                  <a:pt x="9721" y="18189"/>
                  <a:pt x="9610" y="18359"/>
                </a:cubicBezTo>
                <a:cubicBezTo>
                  <a:pt x="9610" y="18240"/>
                  <a:pt x="9590" y="18081"/>
                  <a:pt x="9809" y="17981"/>
                </a:cubicBezTo>
                <a:cubicBezTo>
                  <a:pt x="9789" y="17942"/>
                  <a:pt x="9809" y="17842"/>
                  <a:pt x="9789" y="17802"/>
                </a:cubicBezTo>
                <a:cubicBezTo>
                  <a:pt x="9587" y="17931"/>
                  <a:pt x="9435" y="18248"/>
                  <a:pt x="9335" y="18405"/>
                </a:cubicBezTo>
                <a:lnTo>
                  <a:pt x="9335" y="18405"/>
                </a:lnTo>
                <a:cubicBezTo>
                  <a:pt x="9367" y="18358"/>
                  <a:pt x="9399" y="18316"/>
                  <a:pt x="9431" y="18300"/>
                </a:cubicBezTo>
                <a:lnTo>
                  <a:pt x="9431" y="18300"/>
                </a:lnTo>
                <a:lnTo>
                  <a:pt x="9173" y="18956"/>
                </a:lnTo>
                <a:cubicBezTo>
                  <a:pt x="9151" y="18969"/>
                  <a:pt x="9136" y="18974"/>
                  <a:pt x="9124" y="18974"/>
                </a:cubicBezTo>
                <a:cubicBezTo>
                  <a:pt x="9082" y="18974"/>
                  <a:pt x="9097" y="18900"/>
                  <a:pt x="9113" y="18837"/>
                </a:cubicBezTo>
                <a:lnTo>
                  <a:pt x="9113" y="18837"/>
                </a:lnTo>
                <a:cubicBezTo>
                  <a:pt x="9033" y="18956"/>
                  <a:pt x="9033" y="19076"/>
                  <a:pt x="8914" y="19235"/>
                </a:cubicBezTo>
                <a:cubicBezTo>
                  <a:pt x="8877" y="19143"/>
                  <a:pt x="8789" y="19085"/>
                  <a:pt x="8887" y="18871"/>
                </a:cubicBezTo>
                <a:lnTo>
                  <a:pt x="8887" y="18871"/>
                </a:lnTo>
                <a:lnTo>
                  <a:pt x="8615" y="19414"/>
                </a:lnTo>
                <a:cubicBezTo>
                  <a:pt x="8567" y="19430"/>
                  <a:pt x="8397" y="19554"/>
                  <a:pt x="8349" y="19554"/>
                </a:cubicBezTo>
                <a:cubicBezTo>
                  <a:pt x="8338" y="19554"/>
                  <a:pt x="8333" y="19548"/>
                  <a:pt x="8337" y="19533"/>
                </a:cubicBezTo>
                <a:lnTo>
                  <a:pt x="8337" y="19533"/>
                </a:lnTo>
                <a:cubicBezTo>
                  <a:pt x="8078" y="19792"/>
                  <a:pt x="7979" y="20369"/>
                  <a:pt x="7621" y="20707"/>
                </a:cubicBezTo>
                <a:cubicBezTo>
                  <a:pt x="7621" y="20747"/>
                  <a:pt x="7601" y="20787"/>
                  <a:pt x="7561" y="20886"/>
                </a:cubicBezTo>
                <a:cubicBezTo>
                  <a:pt x="7282" y="21244"/>
                  <a:pt x="6944" y="21483"/>
                  <a:pt x="6745" y="22020"/>
                </a:cubicBezTo>
                <a:lnTo>
                  <a:pt x="6427" y="22160"/>
                </a:lnTo>
                <a:cubicBezTo>
                  <a:pt x="6363" y="22264"/>
                  <a:pt x="6372" y="22291"/>
                  <a:pt x="6408" y="22291"/>
                </a:cubicBezTo>
                <a:cubicBezTo>
                  <a:pt x="6446" y="22291"/>
                  <a:pt x="6512" y="22263"/>
                  <a:pt x="6558" y="22263"/>
                </a:cubicBezTo>
                <a:cubicBezTo>
                  <a:pt x="6620" y="22263"/>
                  <a:pt x="6644" y="22314"/>
                  <a:pt x="6506" y="22557"/>
                </a:cubicBezTo>
                <a:cubicBezTo>
                  <a:pt x="6413" y="22729"/>
                  <a:pt x="6356" y="22775"/>
                  <a:pt x="6313" y="22775"/>
                </a:cubicBezTo>
                <a:cubicBezTo>
                  <a:pt x="6263" y="22775"/>
                  <a:pt x="6231" y="22712"/>
                  <a:pt x="6183" y="22712"/>
                </a:cubicBezTo>
                <a:cubicBezTo>
                  <a:pt x="6167" y="22712"/>
                  <a:pt x="6149" y="22719"/>
                  <a:pt x="6128" y="22737"/>
                </a:cubicBezTo>
                <a:cubicBezTo>
                  <a:pt x="6069" y="22995"/>
                  <a:pt x="5969" y="23453"/>
                  <a:pt x="5591" y="23731"/>
                </a:cubicBezTo>
                <a:cubicBezTo>
                  <a:pt x="5651" y="23592"/>
                  <a:pt x="5731" y="23513"/>
                  <a:pt x="5810" y="23393"/>
                </a:cubicBezTo>
                <a:lnTo>
                  <a:pt x="5810" y="23393"/>
                </a:lnTo>
                <a:lnTo>
                  <a:pt x="5512" y="23612"/>
                </a:lnTo>
                <a:cubicBezTo>
                  <a:pt x="5587" y="23278"/>
                  <a:pt x="5744" y="23072"/>
                  <a:pt x="5673" y="23072"/>
                </a:cubicBezTo>
                <a:cubicBezTo>
                  <a:pt x="5651" y="23072"/>
                  <a:pt x="5607" y="23092"/>
                  <a:pt x="5532" y="23134"/>
                </a:cubicBezTo>
                <a:cubicBezTo>
                  <a:pt x="5810" y="23393"/>
                  <a:pt x="4795" y="24269"/>
                  <a:pt x="5054" y="24507"/>
                </a:cubicBezTo>
                <a:lnTo>
                  <a:pt x="4875" y="24666"/>
                </a:lnTo>
                <a:cubicBezTo>
                  <a:pt x="4915" y="24607"/>
                  <a:pt x="4895" y="24587"/>
                  <a:pt x="4935" y="24527"/>
                </a:cubicBezTo>
                <a:lnTo>
                  <a:pt x="4935" y="24527"/>
                </a:lnTo>
                <a:cubicBezTo>
                  <a:pt x="4537" y="24806"/>
                  <a:pt x="4955" y="24945"/>
                  <a:pt x="4596" y="25403"/>
                </a:cubicBezTo>
                <a:cubicBezTo>
                  <a:pt x="4504" y="25495"/>
                  <a:pt x="4421" y="25569"/>
                  <a:pt x="4387" y="25569"/>
                </a:cubicBezTo>
                <a:cubicBezTo>
                  <a:pt x="4369" y="25569"/>
                  <a:pt x="4364" y="25549"/>
                  <a:pt x="4378" y="25502"/>
                </a:cubicBezTo>
                <a:lnTo>
                  <a:pt x="4378" y="25502"/>
                </a:lnTo>
                <a:lnTo>
                  <a:pt x="4199" y="25920"/>
                </a:lnTo>
                <a:cubicBezTo>
                  <a:pt x="4172" y="25955"/>
                  <a:pt x="4150" y="25971"/>
                  <a:pt x="4137" y="25971"/>
                </a:cubicBezTo>
                <a:cubicBezTo>
                  <a:pt x="4119" y="25971"/>
                  <a:pt x="4116" y="25945"/>
                  <a:pt x="4139" y="25900"/>
                </a:cubicBezTo>
                <a:lnTo>
                  <a:pt x="4139" y="25900"/>
                </a:lnTo>
                <a:lnTo>
                  <a:pt x="3820" y="26437"/>
                </a:lnTo>
                <a:lnTo>
                  <a:pt x="3801" y="26417"/>
                </a:lnTo>
                <a:cubicBezTo>
                  <a:pt x="3801" y="26537"/>
                  <a:pt x="3741" y="26756"/>
                  <a:pt x="3721" y="26875"/>
                </a:cubicBezTo>
                <a:cubicBezTo>
                  <a:pt x="3693" y="26895"/>
                  <a:pt x="3677" y="26903"/>
                  <a:pt x="3669" y="26903"/>
                </a:cubicBezTo>
                <a:cubicBezTo>
                  <a:pt x="3639" y="26903"/>
                  <a:pt x="3718" y="26794"/>
                  <a:pt x="3688" y="26794"/>
                </a:cubicBezTo>
                <a:cubicBezTo>
                  <a:pt x="3686" y="26794"/>
                  <a:pt x="3684" y="26794"/>
                  <a:pt x="3681" y="26795"/>
                </a:cubicBezTo>
                <a:lnTo>
                  <a:pt x="3522" y="27154"/>
                </a:lnTo>
                <a:cubicBezTo>
                  <a:pt x="3508" y="27159"/>
                  <a:pt x="3496" y="27161"/>
                  <a:pt x="3486" y="27161"/>
                </a:cubicBezTo>
                <a:cubicBezTo>
                  <a:pt x="3381" y="27161"/>
                  <a:pt x="3476" y="26897"/>
                  <a:pt x="3622" y="26716"/>
                </a:cubicBezTo>
                <a:lnTo>
                  <a:pt x="3622" y="26716"/>
                </a:lnTo>
                <a:cubicBezTo>
                  <a:pt x="3124" y="26795"/>
                  <a:pt x="3522" y="27014"/>
                  <a:pt x="2925" y="27532"/>
                </a:cubicBezTo>
                <a:lnTo>
                  <a:pt x="3084" y="27213"/>
                </a:lnTo>
                <a:lnTo>
                  <a:pt x="3084" y="27213"/>
                </a:lnTo>
                <a:cubicBezTo>
                  <a:pt x="2786" y="27273"/>
                  <a:pt x="2706" y="27551"/>
                  <a:pt x="2368" y="27810"/>
                </a:cubicBezTo>
                <a:cubicBezTo>
                  <a:pt x="2438" y="27782"/>
                  <a:pt x="2763" y="27558"/>
                  <a:pt x="2895" y="27558"/>
                </a:cubicBezTo>
                <a:cubicBezTo>
                  <a:pt x="2940" y="27558"/>
                  <a:pt x="2963" y="27584"/>
                  <a:pt x="2945" y="27653"/>
                </a:cubicBezTo>
                <a:lnTo>
                  <a:pt x="2945" y="27653"/>
                </a:lnTo>
                <a:cubicBezTo>
                  <a:pt x="2980" y="27544"/>
                  <a:pt x="3024" y="27389"/>
                  <a:pt x="3124" y="27372"/>
                </a:cubicBezTo>
                <a:lnTo>
                  <a:pt x="3124" y="27372"/>
                </a:lnTo>
                <a:cubicBezTo>
                  <a:pt x="3164" y="27551"/>
                  <a:pt x="3064" y="27591"/>
                  <a:pt x="2925" y="27711"/>
                </a:cubicBezTo>
                <a:cubicBezTo>
                  <a:pt x="2846" y="27790"/>
                  <a:pt x="2746" y="27910"/>
                  <a:pt x="2686" y="28128"/>
                </a:cubicBezTo>
                <a:cubicBezTo>
                  <a:pt x="2672" y="28121"/>
                  <a:pt x="2658" y="28118"/>
                  <a:pt x="2644" y="28118"/>
                </a:cubicBezTo>
                <a:cubicBezTo>
                  <a:pt x="2547" y="28118"/>
                  <a:pt x="2470" y="28294"/>
                  <a:pt x="2348" y="28487"/>
                </a:cubicBezTo>
                <a:lnTo>
                  <a:pt x="2209" y="28387"/>
                </a:lnTo>
                <a:cubicBezTo>
                  <a:pt x="2090" y="28646"/>
                  <a:pt x="2169" y="28686"/>
                  <a:pt x="2149" y="28865"/>
                </a:cubicBezTo>
                <a:cubicBezTo>
                  <a:pt x="1977" y="29089"/>
                  <a:pt x="1849" y="29104"/>
                  <a:pt x="1728" y="29104"/>
                </a:cubicBezTo>
                <a:cubicBezTo>
                  <a:pt x="1709" y="29104"/>
                  <a:pt x="1690" y="29103"/>
                  <a:pt x="1672" y="29103"/>
                </a:cubicBezTo>
                <a:cubicBezTo>
                  <a:pt x="1581" y="29230"/>
                  <a:pt x="1580" y="29263"/>
                  <a:pt x="1614" y="29263"/>
                </a:cubicBezTo>
                <a:cubicBezTo>
                  <a:pt x="1652" y="29263"/>
                  <a:pt x="1733" y="29222"/>
                  <a:pt x="1781" y="29222"/>
                </a:cubicBezTo>
                <a:cubicBezTo>
                  <a:pt x="1832" y="29222"/>
                  <a:pt x="1846" y="29269"/>
                  <a:pt x="1731" y="29461"/>
                </a:cubicBezTo>
                <a:cubicBezTo>
                  <a:pt x="1433" y="29780"/>
                  <a:pt x="1333" y="30078"/>
                  <a:pt x="1134" y="30556"/>
                </a:cubicBezTo>
                <a:cubicBezTo>
                  <a:pt x="1077" y="30613"/>
                  <a:pt x="1046" y="30634"/>
                  <a:pt x="1029" y="30634"/>
                </a:cubicBezTo>
                <a:cubicBezTo>
                  <a:pt x="987" y="30634"/>
                  <a:pt x="1034" y="30508"/>
                  <a:pt x="996" y="30508"/>
                </a:cubicBezTo>
                <a:cubicBezTo>
                  <a:pt x="991" y="30508"/>
                  <a:pt x="984" y="30511"/>
                  <a:pt x="975" y="30516"/>
                </a:cubicBezTo>
                <a:lnTo>
                  <a:pt x="936" y="30814"/>
                </a:lnTo>
                <a:cubicBezTo>
                  <a:pt x="920" y="30838"/>
                  <a:pt x="907" y="30846"/>
                  <a:pt x="898" y="30846"/>
                </a:cubicBezTo>
                <a:cubicBezTo>
                  <a:pt x="883" y="30846"/>
                  <a:pt x="876" y="30827"/>
                  <a:pt x="876" y="30814"/>
                </a:cubicBezTo>
                <a:lnTo>
                  <a:pt x="876" y="30814"/>
                </a:lnTo>
                <a:cubicBezTo>
                  <a:pt x="796" y="31033"/>
                  <a:pt x="995" y="30914"/>
                  <a:pt x="836" y="31232"/>
                </a:cubicBezTo>
                <a:cubicBezTo>
                  <a:pt x="936" y="31411"/>
                  <a:pt x="219" y="31690"/>
                  <a:pt x="160" y="32187"/>
                </a:cubicBezTo>
                <a:lnTo>
                  <a:pt x="140" y="32187"/>
                </a:lnTo>
                <a:lnTo>
                  <a:pt x="359" y="32844"/>
                </a:lnTo>
                <a:cubicBezTo>
                  <a:pt x="398" y="32884"/>
                  <a:pt x="359" y="32904"/>
                  <a:pt x="339" y="32923"/>
                </a:cubicBezTo>
                <a:lnTo>
                  <a:pt x="319" y="32923"/>
                </a:lnTo>
                <a:lnTo>
                  <a:pt x="80" y="32147"/>
                </a:lnTo>
                <a:cubicBezTo>
                  <a:pt x="60" y="32108"/>
                  <a:pt x="60" y="32068"/>
                  <a:pt x="20" y="32068"/>
                </a:cubicBezTo>
                <a:cubicBezTo>
                  <a:pt x="20" y="32088"/>
                  <a:pt x="0" y="32108"/>
                  <a:pt x="20" y="32108"/>
                </a:cubicBezTo>
                <a:lnTo>
                  <a:pt x="319" y="32983"/>
                </a:lnTo>
                <a:cubicBezTo>
                  <a:pt x="836" y="33043"/>
                  <a:pt x="936" y="33102"/>
                  <a:pt x="1493" y="33102"/>
                </a:cubicBezTo>
                <a:lnTo>
                  <a:pt x="1711" y="33222"/>
                </a:lnTo>
                <a:lnTo>
                  <a:pt x="1950" y="33023"/>
                </a:lnTo>
                <a:lnTo>
                  <a:pt x="1950" y="33023"/>
                </a:lnTo>
                <a:cubicBezTo>
                  <a:pt x="1905" y="33057"/>
                  <a:pt x="1873" y="33071"/>
                  <a:pt x="1851" y="33071"/>
                </a:cubicBezTo>
                <a:cubicBezTo>
                  <a:pt x="1794" y="33071"/>
                  <a:pt x="1802" y="32978"/>
                  <a:pt x="1831" y="32864"/>
                </a:cubicBezTo>
                <a:cubicBezTo>
                  <a:pt x="1871" y="32685"/>
                  <a:pt x="1970" y="32466"/>
                  <a:pt x="2030" y="32287"/>
                </a:cubicBezTo>
                <a:cubicBezTo>
                  <a:pt x="2010" y="32287"/>
                  <a:pt x="1990" y="32287"/>
                  <a:pt x="1970" y="32307"/>
                </a:cubicBezTo>
                <a:cubicBezTo>
                  <a:pt x="1990" y="32267"/>
                  <a:pt x="2030" y="32227"/>
                  <a:pt x="2050" y="32207"/>
                </a:cubicBezTo>
                <a:lnTo>
                  <a:pt x="2050" y="32207"/>
                </a:lnTo>
                <a:cubicBezTo>
                  <a:pt x="2030" y="32227"/>
                  <a:pt x="2030" y="32247"/>
                  <a:pt x="2030" y="32287"/>
                </a:cubicBezTo>
                <a:cubicBezTo>
                  <a:pt x="2050" y="32267"/>
                  <a:pt x="2070" y="32267"/>
                  <a:pt x="2090" y="32247"/>
                </a:cubicBezTo>
                <a:lnTo>
                  <a:pt x="2090" y="32247"/>
                </a:lnTo>
                <a:cubicBezTo>
                  <a:pt x="2090" y="32426"/>
                  <a:pt x="2050" y="32645"/>
                  <a:pt x="2149" y="32685"/>
                </a:cubicBezTo>
                <a:cubicBezTo>
                  <a:pt x="2169" y="32645"/>
                  <a:pt x="2209" y="32545"/>
                  <a:pt x="2269" y="32466"/>
                </a:cubicBezTo>
                <a:lnTo>
                  <a:pt x="2269" y="32466"/>
                </a:lnTo>
                <a:cubicBezTo>
                  <a:pt x="2249" y="32525"/>
                  <a:pt x="2249" y="32565"/>
                  <a:pt x="2288" y="32565"/>
                </a:cubicBezTo>
                <a:cubicBezTo>
                  <a:pt x="2308" y="32545"/>
                  <a:pt x="2328" y="32446"/>
                  <a:pt x="2348" y="32366"/>
                </a:cubicBezTo>
                <a:lnTo>
                  <a:pt x="2567" y="32366"/>
                </a:lnTo>
                <a:lnTo>
                  <a:pt x="2527" y="32307"/>
                </a:lnTo>
                <a:lnTo>
                  <a:pt x="3064" y="31809"/>
                </a:lnTo>
                <a:cubicBezTo>
                  <a:pt x="3224" y="31272"/>
                  <a:pt x="3283" y="30755"/>
                  <a:pt x="3721" y="30058"/>
                </a:cubicBezTo>
                <a:lnTo>
                  <a:pt x="3721" y="30058"/>
                </a:lnTo>
                <a:cubicBezTo>
                  <a:pt x="3701" y="30297"/>
                  <a:pt x="3880" y="30237"/>
                  <a:pt x="4000" y="30337"/>
                </a:cubicBezTo>
                <a:cubicBezTo>
                  <a:pt x="3727" y="30415"/>
                  <a:pt x="3664" y="30874"/>
                  <a:pt x="3400" y="31173"/>
                </a:cubicBezTo>
                <a:lnTo>
                  <a:pt x="3400" y="31173"/>
                </a:lnTo>
                <a:cubicBezTo>
                  <a:pt x="3450" y="31120"/>
                  <a:pt x="3485" y="31101"/>
                  <a:pt x="3509" y="31101"/>
                </a:cubicBezTo>
                <a:cubicBezTo>
                  <a:pt x="3545" y="31101"/>
                  <a:pt x="3553" y="31147"/>
                  <a:pt x="3542" y="31192"/>
                </a:cubicBezTo>
                <a:lnTo>
                  <a:pt x="3880" y="30496"/>
                </a:lnTo>
                <a:cubicBezTo>
                  <a:pt x="3899" y="30511"/>
                  <a:pt x="3917" y="30518"/>
                  <a:pt x="3935" y="30518"/>
                </a:cubicBezTo>
                <a:cubicBezTo>
                  <a:pt x="4013" y="30518"/>
                  <a:pt x="4093" y="30394"/>
                  <a:pt x="4238" y="30297"/>
                </a:cubicBezTo>
                <a:cubicBezTo>
                  <a:pt x="3920" y="30257"/>
                  <a:pt x="4437" y="29740"/>
                  <a:pt x="4557" y="29461"/>
                </a:cubicBezTo>
                <a:lnTo>
                  <a:pt x="4557" y="29461"/>
                </a:lnTo>
                <a:cubicBezTo>
                  <a:pt x="4636" y="29501"/>
                  <a:pt x="4676" y="29601"/>
                  <a:pt x="4417" y="29899"/>
                </a:cubicBezTo>
                <a:cubicBezTo>
                  <a:pt x="4835" y="29680"/>
                  <a:pt x="4497" y="29282"/>
                  <a:pt x="4875" y="29064"/>
                </a:cubicBezTo>
                <a:lnTo>
                  <a:pt x="4875" y="29064"/>
                </a:lnTo>
                <a:cubicBezTo>
                  <a:pt x="4835" y="29123"/>
                  <a:pt x="4795" y="29163"/>
                  <a:pt x="4795" y="29223"/>
                </a:cubicBezTo>
                <a:cubicBezTo>
                  <a:pt x="4863" y="29037"/>
                  <a:pt x="5132" y="28735"/>
                  <a:pt x="5211" y="28735"/>
                </a:cubicBezTo>
                <a:cubicBezTo>
                  <a:pt x="5225" y="28735"/>
                  <a:pt x="5233" y="28744"/>
                  <a:pt x="5233" y="28765"/>
                </a:cubicBezTo>
                <a:lnTo>
                  <a:pt x="5173" y="28845"/>
                </a:lnTo>
                <a:cubicBezTo>
                  <a:pt x="5571" y="28387"/>
                  <a:pt x="6308" y="27372"/>
                  <a:pt x="6188" y="27173"/>
                </a:cubicBezTo>
                <a:lnTo>
                  <a:pt x="6188" y="27173"/>
                </a:lnTo>
                <a:cubicBezTo>
                  <a:pt x="6208" y="27193"/>
                  <a:pt x="6347" y="27392"/>
                  <a:pt x="6367" y="27452"/>
                </a:cubicBezTo>
                <a:lnTo>
                  <a:pt x="6407" y="26537"/>
                </a:lnTo>
                <a:cubicBezTo>
                  <a:pt x="6487" y="26457"/>
                  <a:pt x="6546" y="26358"/>
                  <a:pt x="6626" y="26278"/>
                </a:cubicBezTo>
                <a:cubicBezTo>
                  <a:pt x="6825" y="26378"/>
                  <a:pt x="7044" y="26457"/>
                  <a:pt x="6885" y="26795"/>
                </a:cubicBezTo>
                <a:cubicBezTo>
                  <a:pt x="7004" y="26696"/>
                  <a:pt x="7143" y="26577"/>
                  <a:pt x="7282" y="26278"/>
                </a:cubicBezTo>
                <a:lnTo>
                  <a:pt x="7282" y="26278"/>
                </a:lnTo>
                <a:cubicBezTo>
                  <a:pt x="7251" y="26297"/>
                  <a:pt x="7200" y="26306"/>
                  <a:pt x="7149" y="26306"/>
                </a:cubicBezTo>
                <a:cubicBezTo>
                  <a:pt x="7039" y="26306"/>
                  <a:pt x="6924" y="26266"/>
                  <a:pt x="6964" y="26198"/>
                </a:cubicBezTo>
                <a:cubicBezTo>
                  <a:pt x="7355" y="26042"/>
                  <a:pt x="7228" y="26059"/>
                  <a:pt x="7619" y="25814"/>
                </a:cubicBezTo>
                <a:lnTo>
                  <a:pt x="7619" y="25814"/>
                </a:lnTo>
                <a:cubicBezTo>
                  <a:pt x="7610" y="25818"/>
                  <a:pt x="7602" y="25819"/>
                  <a:pt x="7594" y="25819"/>
                </a:cubicBezTo>
                <a:cubicBezTo>
                  <a:pt x="7490" y="25819"/>
                  <a:pt x="7403" y="25558"/>
                  <a:pt x="7541" y="25403"/>
                </a:cubicBezTo>
                <a:lnTo>
                  <a:pt x="7541" y="25403"/>
                </a:lnTo>
                <a:cubicBezTo>
                  <a:pt x="7561" y="25461"/>
                  <a:pt x="7771" y="25577"/>
                  <a:pt x="7761" y="25656"/>
                </a:cubicBezTo>
                <a:lnTo>
                  <a:pt x="7761" y="25656"/>
                </a:lnTo>
                <a:lnTo>
                  <a:pt x="7875" y="25048"/>
                </a:lnTo>
                <a:lnTo>
                  <a:pt x="7875" y="25048"/>
                </a:lnTo>
                <a:cubicBezTo>
                  <a:pt x="7868" y="25130"/>
                  <a:pt x="7960" y="25171"/>
                  <a:pt x="8067" y="25171"/>
                </a:cubicBezTo>
                <a:cubicBezTo>
                  <a:pt x="8117" y="25171"/>
                  <a:pt x="8170" y="25162"/>
                  <a:pt x="8218" y="25144"/>
                </a:cubicBezTo>
                <a:lnTo>
                  <a:pt x="8218" y="25144"/>
                </a:lnTo>
                <a:cubicBezTo>
                  <a:pt x="8216" y="25144"/>
                  <a:pt x="8214" y="25145"/>
                  <a:pt x="8213" y="25145"/>
                </a:cubicBezTo>
                <a:cubicBezTo>
                  <a:pt x="8156" y="25145"/>
                  <a:pt x="8537" y="24743"/>
                  <a:pt x="8596" y="24607"/>
                </a:cubicBezTo>
                <a:lnTo>
                  <a:pt x="8596" y="24607"/>
                </a:lnTo>
                <a:lnTo>
                  <a:pt x="8397" y="24766"/>
                </a:lnTo>
                <a:cubicBezTo>
                  <a:pt x="8834" y="24269"/>
                  <a:pt x="8476" y="23990"/>
                  <a:pt x="8874" y="23493"/>
                </a:cubicBezTo>
                <a:cubicBezTo>
                  <a:pt x="8874" y="23564"/>
                  <a:pt x="8965" y="23726"/>
                  <a:pt x="9105" y="23726"/>
                </a:cubicBezTo>
                <a:cubicBezTo>
                  <a:pt x="9160" y="23726"/>
                  <a:pt x="9224" y="23700"/>
                  <a:pt x="9292" y="23632"/>
                </a:cubicBezTo>
                <a:cubicBezTo>
                  <a:pt x="9272" y="23532"/>
                  <a:pt x="9232" y="23254"/>
                  <a:pt x="9232" y="22936"/>
                </a:cubicBezTo>
                <a:cubicBezTo>
                  <a:pt x="9391" y="22756"/>
                  <a:pt x="9551" y="22557"/>
                  <a:pt x="9690" y="22359"/>
                </a:cubicBezTo>
                <a:lnTo>
                  <a:pt x="9690" y="22359"/>
                </a:lnTo>
                <a:cubicBezTo>
                  <a:pt x="9650" y="22737"/>
                  <a:pt x="9590" y="23134"/>
                  <a:pt x="9531" y="23393"/>
                </a:cubicBezTo>
                <a:cubicBezTo>
                  <a:pt x="9730" y="23254"/>
                  <a:pt x="9650" y="23413"/>
                  <a:pt x="9869" y="23115"/>
                </a:cubicBezTo>
                <a:cubicBezTo>
                  <a:pt x="9881" y="23109"/>
                  <a:pt x="9892" y="23107"/>
                  <a:pt x="9900" y="23107"/>
                </a:cubicBezTo>
                <a:cubicBezTo>
                  <a:pt x="9980" y="23107"/>
                  <a:pt x="9844" y="23360"/>
                  <a:pt x="9789" y="23433"/>
                </a:cubicBezTo>
                <a:lnTo>
                  <a:pt x="10346" y="22796"/>
                </a:lnTo>
                <a:cubicBezTo>
                  <a:pt x="10187" y="22717"/>
                  <a:pt x="10625" y="22160"/>
                  <a:pt x="10486" y="22100"/>
                </a:cubicBezTo>
                <a:lnTo>
                  <a:pt x="10486" y="22100"/>
                </a:lnTo>
                <a:lnTo>
                  <a:pt x="10048" y="22955"/>
                </a:lnTo>
                <a:cubicBezTo>
                  <a:pt x="9889" y="22876"/>
                  <a:pt x="9988" y="22219"/>
                  <a:pt x="10386" y="21762"/>
                </a:cubicBezTo>
                <a:cubicBezTo>
                  <a:pt x="10402" y="21754"/>
                  <a:pt x="10417" y="21750"/>
                  <a:pt x="10430" y="21750"/>
                </a:cubicBezTo>
                <a:cubicBezTo>
                  <a:pt x="10550" y="21750"/>
                  <a:pt x="10571" y="22042"/>
                  <a:pt x="10625" y="22060"/>
                </a:cubicBezTo>
                <a:cubicBezTo>
                  <a:pt x="10625" y="21961"/>
                  <a:pt x="10884" y="21543"/>
                  <a:pt x="10963" y="21523"/>
                </a:cubicBezTo>
                <a:lnTo>
                  <a:pt x="10963" y="21523"/>
                </a:lnTo>
                <a:lnTo>
                  <a:pt x="10864" y="21782"/>
                </a:lnTo>
                <a:cubicBezTo>
                  <a:pt x="11142" y="21563"/>
                  <a:pt x="11043" y="21205"/>
                  <a:pt x="11421" y="21006"/>
                </a:cubicBezTo>
                <a:cubicBezTo>
                  <a:pt x="11520" y="20886"/>
                  <a:pt x="11859" y="20807"/>
                  <a:pt x="11799" y="20727"/>
                </a:cubicBezTo>
                <a:lnTo>
                  <a:pt x="11799" y="20727"/>
                </a:lnTo>
                <a:cubicBezTo>
                  <a:pt x="11775" y="20732"/>
                  <a:pt x="11750" y="20735"/>
                  <a:pt x="11724" y="20735"/>
                </a:cubicBezTo>
                <a:cubicBezTo>
                  <a:pt x="11552" y="20735"/>
                  <a:pt x="11335" y="20629"/>
                  <a:pt x="11162" y="20508"/>
                </a:cubicBezTo>
                <a:cubicBezTo>
                  <a:pt x="11262" y="20369"/>
                  <a:pt x="11361" y="20250"/>
                  <a:pt x="11461" y="20130"/>
                </a:cubicBezTo>
                <a:lnTo>
                  <a:pt x="11520" y="20190"/>
                </a:lnTo>
                <a:lnTo>
                  <a:pt x="11560" y="20110"/>
                </a:lnTo>
                <a:lnTo>
                  <a:pt x="11520" y="20070"/>
                </a:lnTo>
                <a:cubicBezTo>
                  <a:pt x="11620" y="19951"/>
                  <a:pt x="11719" y="19812"/>
                  <a:pt x="11819" y="19692"/>
                </a:cubicBezTo>
                <a:cubicBezTo>
                  <a:pt x="11950" y="19730"/>
                  <a:pt x="11852" y="20136"/>
                  <a:pt x="12005" y="20136"/>
                </a:cubicBezTo>
                <a:cubicBezTo>
                  <a:pt x="12015" y="20136"/>
                  <a:pt x="12025" y="20134"/>
                  <a:pt x="12038" y="20130"/>
                </a:cubicBezTo>
                <a:cubicBezTo>
                  <a:pt x="12018" y="20090"/>
                  <a:pt x="12038" y="19951"/>
                  <a:pt x="12058" y="19891"/>
                </a:cubicBezTo>
                <a:cubicBezTo>
                  <a:pt x="12079" y="19879"/>
                  <a:pt x="12096" y="19874"/>
                  <a:pt x="12110" y="19874"/>
                </a:cubicBezTo>
                <a:cubicBezTo>
                  <a:pt x="12150" y="19874"/>
                  <a:pt x="12164" y="19911"/>
                  <a:pt x="12193" y="19911"/>
                </a:cubicBezTo>
                <a:cubicBezTo>
                  <a:pt x="12219" y="19911"/>
                  <a:pt x="12257" y="19882"/>
                  <a:pt x="12336" y="19772"/>
                </a:cubicBezTo>
                <a:cubicBezTo>
                  <a:pt x="12249" y="19657"/>
                  <a:pt x="12509" y="19447"/>
                  <a:pt x="12482" y="19447"/>
                </a:cubicBezTo>
                <a:cubicBezTo>
                  <a:pt x="12473" y="19447"/>
                  <a:pt x="12422" y="19477"/>
                  <a:pt x="12296" y="19553"/>
                </a:cubicBezTo>
                <a:cubicBezTo>
                  <a:pt x="12455" y="19295"/>
                  <a:pt x="12535" y="19334"/>
                  <a:pt x="12754" y="19036"/>
                </a:cubicBezTo>
                <a:lnTo>
                  <a:pt x="12754" y="19036"/>
                </a:lnTo>
                <a:cubicBezTo>
                  <a:pt x="12750" y="19037"/>
                  <a:pt x="12746" y="19037"/>
                  <a:pt x="12743" y="19037"/>
                </a:cubicBezTo>
                <a:cubicBezTo>
                  <a:pt x="12654" y="19037"/>
                  <a:pt x="12656" y="18808"/>
                  <a:pt x="12694" y="18578"/>
                </a:cubicBezTo>
                <a:cubicBezTo>
                  <a:pt x="12774" y="18479"/>
                  <a:pt x="12873" y="18379"/>
                  <a:pt x="12953" y="18280"/>
                </a:cubicBezTo>
                <a:cubicBezTo>
                  <a:pt x="12953" y="18280"/>
                  <a:pt x="12973" y="18260"/>
                  <a:pt x="12973" y="18260"/>
                </a:cubicBezTo>
                <a:cubicBezTo>
                  <a:pt x="13391" y="17782"/>
                  <a:pt x="13669" y="17564"/>
                  <a:pt x="14047" y="17086"/>
                </a:cubicBezTo>
                <a:cubicBezTo>
                  <a:pt x="14105" y="17072"/>
                  <a:pt x="14235" y="16974"/>
                  <a:pt x="14296" y="16974"/>
                </a:cubicBezTo>
                <a:cubicBezTo>
                  <a:pt x="14319" y="16974"/>
                  <a:pt x="14331" y="16988"/>
                  <a:pt x="14326" y="17026"/>
                </a:cubicBezTo>
                <a:cubicBezTo>
                  <a:pt x="14346" y="16947"/>
                  <a:pt x="14346" y="16847"/>
                  <a:pt x="14465" y="16688"/>
                </a:cubicBezTo>
                <a:cubicBezTo>
                  <a:pt x="14516" y="16661"/>
                  <a:pt x="14546" y="16650"/>
                  <a:pt x="14561" y="16650"/>
                </a:cubicBezTo>
                <a:cubicBezTo>
                  <a:pt x="14641" y="16650"/>
                  <a:pt x="14348" y="16940"/>
                  <a:pt x="14480" y="16940"/>
                </a:cubicBezTo>
                <a:cubicBezTo>
                  <a:pt x="14495" y="16940"/>
                  <a:pt x="14516" y="16936"/>
                  <a:pt x="14545" y="16927"/>
                </a:cubicBezTo>
                <a:cubicBezTo>
                  <a:pt x="14485" y="16847"/>
                  <a:pt x="14724" y="16469"/>
                  <a:pt x="14843" y="16230"/>
                </a:cubicBezTo>
                <a:cubicBezTo>
                  <a:pt x="14836" y="16229"/>
                  <a:pt x="14829" y="16228"/>
                  <a:pt x="14822" y="16228"/>
                </a:cubicBezTo>
                <a:cubicBezTo>
                  <a:pt x="14647" y="16228"/>
                  <a:pt x="14441" y="16697"/>
                  <a:pt x="14326" y="16927"/>
                </a:cubicBezTo>
                <a:cubicBezTo>
                  <a:pt x="14266" y="16887"/>
                  <a:pt x="14246" y="16788"/>
                  <a:pt x="14246" y="16668"/>
                </a:cubicBezTo>
                <a:cubicBezTo>
                  <a:pt x="14644" y="16171"/>
                  <a:pt x="15042" y="15673"/>
                  <a:pt x="15440" y="15176"/>
                </a:cubicBezTo>
                <a:cubicBezTo>
                  <a:pt x="15758" y="14897"/>
                  <a:pt x="16415" y="13982"/>
                  <a:pt x="16912" y="13564"/>
                </a:cubicBezTo>
                <a:cubicBezTo>
                  <a:pt x="16952" y="13465"/>
                  <a:pt x="17012" y="13346"/>
                  <a:pt x="16992" y="13286"/>
                </a:cubicBezTo>
                <a:cubicBezTo>
                  <a:pt x="17390" y="12808"/>
                  <a:pt x="17768" y="12351"/>
                  <a:pt x="18166" y="11873"/>
                </a:cubicBezTo>
                <a:cubicBezTo>
                  <a:pt x="18305" y="11714"/>
                  <a:pt x="18444" y="11555"/>
                  <a:pt x="18564" y="11396"/>
                </a:cubicBezTo>
                <a:cubicBezTo>
                  <a:pt x="18584" y="11416"/>
                  <a:pt x="18584" y="11436"/>
                  <a:pt x="18623" y="11436"/>
                </a:cubicBezTo>
                <a:lnTo>
                  <a:pt x="18782" y="11137"/>
                </a:lnTo>
                <a:cubicBezTo>
                  <a:pt x="18782" y="11137"/>
                  <a:pt x="18782" y="11137"/>
                  <a:pt x="18802" y="11117"/>
                </a:cubicBezTo>
                <a:lnTo>
                  <a:pt x="18802" y="11117"/>
                </a:lnTo>
                <a:cubicBezTo>
                  <a:pt x="18818" y="11148"/>
                  <a:pt x="18797" y="11215"/>
                  <a:pt x="18825" y="11215"/>
                </a:cubicBezTo>
                <a:cubicBezTo>
                  <a:pt x="18833" y="11215"/>
                  <a:pt x="18844" y="11210"/>
                  <a:pt x="18862" y="11197"/>
                </a:cubicBezTo>
                <a:cubicBezTo>
                  <a:pt x="18842" y="11177"/>
                  <a:pt x="18842" y="11117"/>
                  <a:pt x="18862" y="11038"/>
                </a:cubicBezTo>
                <a:cubicBezTo>
                  <a:pt x="18981" y="10918"/>
                  <a:pt x="19081" y="10779"/>
                  <a:pt x="19180" y="10660"/>
                </a:cubicBezTo>
                <a:cubicBezTo>
                  <a:pt x="19200" y="10640"/>
                  <a:pt x="19220" y="10640"/>
                  <a:pt x="19220" y="10640"/>
                </a:cubicBezTo>
                <a:cubicBezTo>
                  <a:pt x="19240" y="10620"/>
                  <a:pt x="19240" y="10600"/>
                  <a:pt x="19240" y="10600"/>
                </a:cubicBezTo>
                <a:cubicBezTo>
                  <a:pt x="19320" y="10500"/>
                  <a:pt x="19419" y="10381"/>
                  <a:pt x="19499" y="10282"/>
                </a:cubicBezTo>
                <a:cubicBezTo>
                  <a:pt x="19519" y="10282"/>
                  <a:pt x="19539" y="10262"/>
                  <a:pt x="19558" y="10242"/>
                </a:cubicBezTo>
                <a:cubicBezTo>
                  <a:pt x="19578" y="10202"/>
                  <a:pt x="19618" y="10182"/>
                  <a:pt x="19638" y="10142"/>
                </a:cubicBezTo>
                <a:cubicBezTo>
                  <a:pt x="22324" y="6959"/>
                  <a:pt x="24731" y="4293"/>
                  <a:pt x="26323" y="2840"/>
                </a:cubicBezTo>
                <a:cubicBezTo>
                  <a:pt x="26338" y="2846"/>
                  <a:pt x="26350" y="2849"/>
                  <a:pt x="26360" y="2849"/>
                </a:cubicBezTo>
                <a:cubicBezTo>
                  <a:pt x="26417" y="2849"/>
                  <a:pt x="26420" y="2778"/>
                  <a:pt x="26407" y="2778"/>
                </a:cubicBezTo>
                <a:cubicBezTo>
                  <a:pt x="26406" y="2778"/>
                  <a:pt x="26404" y="2779"/>
                  <a:pt x="26403" y="2781"/>
                </a:cubicBezTo>
                <a:cubicBezTo>
                  <a:pt x="26562" y="2621"/>
                  <a:pt x="26741" y="2482"/>
                  <a:pt x="26880" y="2363"/>
                </a:cubicBezTo>
                <a:lnTo>
                  <a:pt x="26761" y="2243"/>
                </a:lnTo>
                <a:cubicBezTo>
                  <a:pt x="26761" y="2243"/>
                  <a:pt x="26482" y="2064"/>
                  <a:pt x="26144" y="1786"/>
                </a:cubicBezTo>
                <a:cubicBezTo>
                  <a:pt x="26124" y="1607"/>
                  <a:pt x="26084" y="1428"/>
                  <a:pt x="26184" y="1368"/>
                </a:cubicBezTo>
                <a:cubicBezTo>
                  <a:pt x="26045" y="1328"/>
                  <a:pt x="25925" y="1209"/>
                  <a:pt x="25786" y="950"/>
                </a:cubicBezTo>
                <a:cubicBezTo>
                  <a:pt x="25667" y="711"/>
                  <a:pt x="25527" y="333"/>
                  <a:pt x="25368" y="15"/>
                </a:cubicBezTo>
                <a:cubicBezTo>
                  <a:pt x="25348" y="5"/>
                  <a:pt x="25333" y="0"/>
                  <a:pt x="253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8"/>
          <p:cNvSpPr/>
          <p:nvPr/>
        </p:nvSpPr>
        <p:spPr>
          <a:xfrm rot="-1662243">
            <a:off x="1404203" y="1931314"/>
            <a:ext cx="883884" cy="1031545"/>
          </a:xfrm>
          <a:custGeom>
            <a:avLst/>
            <a:gdLst/>
            <a:ahLst/>
            <a:cxnLst/>
            <a:rect l="l" t="t" r="r" b="b"/>
            <a:pathLst>
              <a:path w="23339" h="27238" extrusionOk="0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4" name="Google Shape;624;p8"/>
          <p:cNvGrpSpPr/>
          <p:nvPr/>
        </p:nvGrpSpPr>
        <p:grpSpPr>
          <a:xfrm rot="-5400000">
            <a:off x="9939850" y="4327975"/>
            <a:ext cx="1324273" cy="674591"/>
            <a:chOff x="2094425" y="748900"/>
            <a:chExt cx="887900" cy="452300"/>
          </a:xfrm>
        </p:grpSpPr>
        <p:sp>
          <p:nvSpPr>
            <p:cNvPr id="625" name="Google Shape;625;p8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9" name="Google Shape;629;p8"/>
          <p:cNvSpPr/>
          <p:nvPr/>
        </p:nvSpPr>
        <p:spPr>
          <a:xfrm rot="1262237">
            <a:off x="9602270" y="1300332"/>
            <a:ext cx="1233972" cy="1063800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0" name="Google Shape;630;p8"/>
          <p:cNvGrpSpPr/>
          <p:nvPr/>
        </p:nvGrpSpPr>
        <p:grpSpPr>
          <a:xfrm>
            <a:off x="1261400" y="896217"/>
            <a:ext cx="9669200" cy="556000"/>
            <a:chOff x="946050" y="672163"/>
            <a:chExt cx="7251900" cy="417000"/>
          </a:xfrm>
        </p:grpSpPr>
        <p:sp>
          <p:nvSpPr>
            <p:cNvPr id="631" name="Google Shape;631;p8"/>
            <p:cNvSpPr/>
            <p:nvPr/>
          </p:nvSpPr>
          <p:spPr>
            <a:xfrm>
              <a:off x="946050" y="672163"/>
              <a:ext cx="7251900" cy="417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32" name="Google Shape;632;p8"/>
            <p:cNvGrpSpPr/>
            <p:nvPr/>
          </p:nvGrpSpPr>
          <p:grpSpPr>
            <a:xfrm>
              <a:off x="7209519" y="794061"/>
              <a:ext cx="789243" cy="171052"/>
              <a:chOff x="733775" y="310686"/>
              <a:chExt cx="789243" cy="171052"/>
            </a:xfrm>
          </p:grpSpPr>
          <p:sp>
            <p:nvSpPr>
              <p:cNvPr id="633" name="Google Shape;633;p8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634" name="Google Shape;634;p8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635" name="Google Shape;635;p8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636" name="Google Shape;636;p8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637" name="Google Shape;637;p8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638" name="Google Shape;638;p8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639" name="Google Shape;639;p8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640" name="Google Shape;640;p8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641" name="Google Shape;641;p8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642" name="Google Shape;642;p8"/>
            <p:cNvGrpSpPr/>
            <p:nvPr/>
          </p:nvGrpSpPr>
          <p:grpSpPr>
            <a:xfrm>
              <a:off x="1145239" y="777487"/>
              <a:ext cx="800559" cy="204209"/>
              <a:chOff x="747420" y="664537"/>
              <a:chExt cx="800559" cy="204209"/>
            </a:xfrm>
          </p:grpSpPr>
          <p:grpSp>
            <p:nvGrpSpPr>
              <p:cNvPr id="643" name="Google Shape;643;p8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644" name="Google Shape;644;p8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45" name="Google Shape;645;p8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646" name="Google Shape;646;p8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647" name="Google Shape;647;p8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648" name="Google Shape;648;p8"/>
          <p:cNvSpPr/>
          <p:nvPr/>
        </p:nvSpPr>
        <p:spPr>
          <a:xfrm>
            <a:off x="1261400" y="1452235"/>
            <a:ext cx="9669200" cy="45092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8"/>
          <p:cNvSpPr txBox="1">
            <a:spLocks noGrp="1"/>
          </p:cNvSpPr>
          <p:nvPr>
            <p:ph type="title"/>
          </p:nvPr>
        </p:nvSpPr>
        <p:spPr>
          <a:xfrm>
            <a:off x="2808800" y="2059100"/>
            <a:ext cx="6574400" cy="32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133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46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652" name="Google Shape;652;p9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0" name="Google Shape;710;p9"/>
          <p:cNvSpPr/>
          <p:nvPr/>
        </p:nvSpPr>
        <p:spPr>
          <a:xfrm>
            <a:off x="1261567" y="1424900"/>
            <a:ext cx="9669200" cy="453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1" name="Google Shape;711;p9"/>
          <p:cNvSpPr/>
          <p:nvPr/>
        </p:nvSpPr>
        <p:spPr>
          <a:xfrm rot="1888520">
            <a:off x="1075999" y="1077447"/>
            <a:ext cx="2512647" cy="1892741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2" name="Google Shape;712;p9"/>
          <p:cNvGrpSpPr/>
          <p:nvPr/>
        </p:nvGrpSpPr>
        <p:grpSpPr>
          <a:xfrm>
            <a:off x="1261400" y="896217"/>
            <a:ext cx="9669200" cy="556000"/>
            <a:chOff x="946050" y="672163"/>
            <a:chExt cx="7251900" cy="417000"/>
          </a:xfrm>
        </p:grpSpPr>
        <p:sp>
          <p:nvSpPr>
            <p:cNvPr id="713" name="Google Shape;713;p9"/>
            <p:cNvSpPr/>
            <p:nvPr/>
          </p:nvSpPr>
          <p:spPr>
            <a:xfrm>
              <a:off x="946050" y="672163"/>
              <a:ext cx="7251900" cy="417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4" name="Google Shape;714;p9"/>
            <p:cNvGrpSpPr/>
            <p:nvPr/>
          </p:nvGrpSpPr>
          <p:grpSpPr>
            <a:xfrm>
              <a:off x="7209519" y="794061"/>
              <a:ext cx="789243" cy="171052"/>
              <a:chOff x="733775" y="310686"/>
              <a:chExt cx="789243" cy="171052"/>
            </a:xfrm>
          </p:grpSpPr>
          <p:sp>
            <p:nvSpPr>
              <p:cNvPr id="715" name="Google Shape;715;p9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716" name="Google Shape;716;p9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717" name="Google Shape;717;p9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718" name="Google Shape;718;p9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719" name="Google Shape;719;p9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0" name="Google Shape;720;p9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721" name="Google Shape;721;p9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722" name="Google Shape;722;p9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3" name="Google Shape;723;p9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724" name="Google Shape;724;p9"/>
            <p:cNvGrpSpPr/>
            <p:nvPr/>
          </p:nvGrpSpPr>
          <p:grpSpPr>
            <a:xfrm>
              <a:off x="1145239" y="777487"/>
              <a:ext cx="800559" cy="204209"/>
              <a:chOff x="747420" y="664537"/>
              <a:chExt cx="800559" cy="204209"/>
            </a:xfrm>
          </p:grpSpPr>
          <p:grpSp>
            <p:nvGrpSpPr>
              <p:cNvPr id="725" name="Google Shape;725;p9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726" name="Google Shape;726;p9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7" name="Google Shape;727;p9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728" name="Google Shape;728;p9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729" name="Google Shape;729;p9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730" name="Google Shape;730;p9"/>
          <p:cNvSpPr/>
          <p:nvPr/>
        </p:nvSpPr>
        <p:spPr>
          <a:xfrm rot="7854059" flipH="1">
            <a:off x="8547443" y="4194436"/>
            <a:ext cx="2522215" cy="1848341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1" name="Google Shape;731;p9"/>
          <p:cNvSpPr/>
          <p:nvPr/>
        </p:nvSpPr>
        <p:spPr>
          <a:xfrm rot="-1540137">
            <a:off x="684123" y="2196862"/>
            <a:ext cx="1978808" cy="2464292"/>
          </a:xfrm>
          <a:custGeom>
            <a:avLst/>
            <a:gdLst/>
            <a:ahLst/>
            <a:cxnLst/>
            <a:rect l="l" t="t" r="r" b="b"/>
            <a:pathLst>
              <a:path w="26245" h="32684" extrusionOk="0">
                <a:moveTo>
                  <a:pt x="25587" y="2110"/>
                </a:moveTo>
                <a:lnTo>
                  <a:pt x="25289" y="2627"/>
                </a:lnTo>
                <a:cubicBezTo>
                  <a:pt x="25275" y="2634"/>
                  <a:pt x="25263" y="2638"/>
                  <a:pt x="25254" y="2638"/>
                </a:cubicBezTo>
                <a:cubicBezTo>
                  <a:pt x="25209" y="2638"/>
                  <a:pt x="25209" y="2566"/>
                  <a:pt x="25209" y="2468"/>
                </a:cubicBezTo>
                <a:cubicBezTo>
                  <a:pt x="25209" y="2508"/>
                  <a:pt x="25190" y="2548"/>
                  <a:pt x="25170" y="2568"/>
                </a:cubicBezTo>
                <a:cubicBezTo>
                  <a:pt x="25132" y="2605"/>
                  <a:pt x="25102" y="2619"/>
                  <a:pt x="25080" y="2619"/>
                </a:cubicBezTo>
                <a:cubicBezTo>
                  <a:pt x="25068" y="2619"/>
                  <a:pt x="25058" y="2615"/>
                  <a:pt x="25050" y="2607"/>
                </a:cubicBezTo>
                <a:cubicBezTo>
                  <a:pt x="25110" y="2528"/>
                  <a:pt x="25150" y="2468"/>
                  <a:pt x="25209" y="2388"/>
                </a:cubicBezTo>
                <a:cubicBezTo>
                  <a:pt x="25209" y="2428"/>
                  <a:pt x="25209" y="2448"/>
                  <a:pt x="25209" y="2468"/>
                </a:cubicBezTo>
                <a:cubicBezTo>
                  <a:pt x="25229" y="2428"/>
                  <a:pt x="25229" y="2388"/>
                  <a:pt x="25249" y="2349"/>
                </a:cubicBezTo>
                <a:cubicBezTo>
                  <a:pt x="25269" y="2309"/>
                  <a:pt x="25309" y="2269"/>
                  <a:pt x="25329" y="2249"/>
                </a:cubicBezTo>
                <a:cubicBezTo>
                  <a:pt x="25428" y="2190"/>
                  <a:pt x="25528" y="2150"/>
                  <a:pt x="25587" y="2110"/>
                </a:cubicBezTo>
                <a:close/>
                <a:moveTo>
                  <a:pt x="20872" y="7820"/>
                </a:moveTo>
                <a:lnTo>
                  <a:pt x="20832" y="8218"/>
                </a:lnTo>
                <a:cubicBezTo>
                  <a:pt x="20812" y="8158"/>
                  <a:pt x="20733" y="8119"/>
                  <a:pt x="20653" y="8079"/>
                </a:cubicBezTo>
                <a:cubicBezTo>
                  <a:pt x="20713" y="7979"/>
                  <a:pt x="20792" y="7900"/>
                  <a:pt x="20872" y="7820"/>
                </a:cubicBezTo>
                <a:close/>
                <a:moveTo>
                  <a:pt x="14784" y="11143"/>
                </a:moveTo>
                <a:lnTo>
                  <a:pt x="14784" y="11143"/>
                </a:lnTo>
                <a:cubicBezTo>
                  <a:pt x="14776" y="11155"/>
                  <a:pt x="14770" y="11167"/>
                  <a:pt x="14766" y="11177"/>
                </a:cubicBezTo>
                <a:lnTo>
                  <a:pt x="14766" y="11177"/>
                </a:lnTo>
                <a:cubicBezTo>
                  <a:pt x="14772" y="11166"/>
                  <a:pt x="14778" y="11154"/>
                  <a:pt x="14784" y="11143"/>
                </a:cubicBezTo>
                <a:close/>
                <a:moveTo>
                  <a:pt x="18047" y="11322"/>
                </a:moveTo>
                <a:cubicBezTo>
                  <a:pt x="18047" y="11600"/>
                  <a:pt x="18027" y="11879"/>
                  <a:pt x="17888" y="12138"/>
                </a:cubicBezTo>
                <a:lnTo>
                  <a:pt x="17768" y="12158"/>
                </a:lnTo>
                <a:lnTo>
                  <a:pt x="17569" y="12555"/>
                </a:lnTo>
                <a:cubicBezTo>
                  <a:pt x="17569" y="12416"/>
                  <a:pt x="17569" y="12158"/>
                  <a:pt x="17609" y="11899"/>
                </a:cubicBezTo>
                <a:cubicBezTo>
                  <a:pt x="17748" y="11700"/>
                  <a:pt x="17908" y="11521"/>
                  <a:pt x="18047" y="11322"/>
                </a:cubicBezTo>
                <a:close/>
                <a:moveTo>
                  <a:pt x="16157" y="13729"/>
                </a:moveTo>
                <a:cubicBezTo>
                  <a:pt x="16276" y="13809"/>
                  <a:pt x="16376" y="13928"/>
                  <a:pt x="16376" y="14008"/>
                </a:cubicBezTo>
                <a:cubicBezTo>
                  <a:pt x="16336" y="14028"/>
                  <a:pt x="15779" y="14465"/>
                  <a:pt x="15600" y="14525"/>
                </a:cubicBezTo>
                <a:lnTo>
                  <a:pt x="15520" y="14525"/>
                </a:lnTo>
                <a:cubicBezTo>
                  <a:pt x="15619" y="14386"/>
                  <a:pt x="15719" y="14267"/>
                  <a:pt x="15818" y="14147"/>
                </a:cubicBezTo>
                <a:lnTo>
                  <a:pt x="15978" y="14267"/>
                </a:lnTo>
                <a:lnTo>
                  <a:pt x="15858" y="14087"/>
                </a:lnTo>
                <a:cubicBezTo>
                  <a:pt x="15958" y="13968"/>
                  <a:pt x="16057" y="13849"/>
                  <a:pt x="16157" y="13729"/>
                </a:cubicBezTo>
                <a:close/>
                <a:moveTo>
                  <a:pt x="14664" y="15600"/>
                </a:moveTo>
                <a:lnTo>
                  <a:pt x="14664" y="15600"/>
                </a:lnTo>
                <a:cubicBezTo>
                  <a:pt x="14645" y="15719"/>
                  <a:pt x="14605" y="15838"/>
                  <a:pt x="14545" y="15938"/>
                </a:cubicBezTo>
                <a:cubicBezTo>
                  <a:pt x="14533" y="15915"/>
                  <a:pt x="14508" y="15905"/>
                  <a:pt x="14477" y="15905"/>
                </a:cubicBezTo>
                <a:cubicBezTo>
                  <a:pt x="14455" y="15905"/>
                  <a:pt x="14430" y="15910"/>
                  <a:pt x="14406" y="15918"/>
                </a:cubicBezTo>
                <a:cubicBezTo>
                  <a:pt x="14485" y="15818"/>
                  <a:pt x="14585" y="15699"/>
                  <a:pt x="14664" y="15600"/>
                </a:cubicBezTo>
                <a:close/>
                <a:moveTo>
                  <a:pt x="9153" y="18723"/>
                </a:moveTo>
                <a:cubicBezTo>
                  <a:pt x="9115" y="18809"/>
                  <a:pt x="9095" y="18840"/>
                  <a:pt x="9085" y="18840"/>
                </a:cubicBezTo>
                <a:cubicBezTo>
                  <a:pt x="9074" y="18840"/>
                  <a:pt x="9074" y="18804"/>
                  <a:pt x="9074" y="18763"/>
                </a:cubicBezTo>
                <a:lnTo>
                  <a:pt x="9153" y="18723"/>
                </a:lnTo>
                <a:close/>
                <a:moveTo>
                  <a:pt x="12098" y="18902"/>
                </a:moveTo>
                <a:lnTo>
                  <a:pt x="12098" y="18902"/>
                </a:lnTo>
                <a:cubicBezTo>
                  <a:pt x="12088" y="18909"/>
                  <a:pt x="12078" y="18917"/>
                  <a:pt x="12068" y="18925"/>
                </a:cubicBezTo>
                <a:lnTo>
                  <a:pt x="12068" y="18925"/>
                </a:lnTo>
                <a:cubicBezTo>
                  <a:pt x="12080" y="18917"/>
                  <a:pt x="12090" y="18910"/>
                  <a:pt x="12098" y="18902"/>
                </a:cubicBezTo>
                <a:close/>
                <a:moveTo>
                  <a:pt x="13152" y="17510"/>
                </a:moveTo>
                <a:cubicBezTo>
                  <a:pt x="13152" y="17728"/>
                  <a:pt x="13053" y="18067"/>
                  <a:pt x="12854" y="18425"/>
                </a:cubicBezTo>
                <a:cubicBezTo>
                  <a:pt x="12750" y="18593"/>
                  <a:pt x="12688" y="18638"/>
                  <a:pt x="12649" y="18638"/>
                </a:cubicBezTo>
                <a:cubicBezTo>
                  <a:pt x="12603" y="18638"/>
                  <a:pt x="12591" y="18571"/>
                  <a:pt x="12582" y="18571"/>
                </a:cubicBezTo>
                <a:cubicBezTo>
                  <a:pt x="12580" y="18571"/>
                  <a:pt x="12578" y="18575"/>
                  <a:pt x="12575" y="18584"/>
                </a:cubicBezTo>
                <a:cubicBezTo>
                  <a:pt x="11978" y="19280"/>
                  <a:pt x="12396" y="19440"/>
                  <a:pt x="11799" y="19937"/>
                </a:cubicBezTo>
                <a:cubicBezTo>
                  <a:pt x="11740" y="19969"/>
                  <a:pt x="11694" y="19982"/>
                  <a:pt x="11659" y="19982"/>
                </a:cubicBezTo>
                <a:cubicBezTo>
                  <a:pt x="11518" y="19982"/>
                  <a:pt x="11537" y="19778"/>
                  <a:pt x="11441" y="19778"/>
                </a:cubicBezTo>
                <a:cubicBezTo>
                  <a:pt x="11640" y="19420"/>
                  <a:pt x="11899" y="19340"/>
                  <a:pt x="12058" y="19121"/>
                </a:cubicBezTo>
                <a:lnTo>
                  <a:pt x="12058" y="19121"/>
                </a:lnTo>
                <a:lnTo>
                  <a:pt x="11799" y="19360"/>
                </a:lnTo>
                <a:cubicBezTo>
                  <a:pt x="11836" y="19232"/>
                  <a:pt x="11956" y="19021"/>
                  <a:pt x="12068" y="18925"/>
                </a:cubicBezTo>
                <a:lnTo>
                  <a:pt x="12068" y="18925"/>
                </a:lnTo>
                <a:cubicBezTo>
                  <a:pt x="12046" y="18940"/>
                  <a:pt x="12016" y="18957"/>
                  <a:pt x="11978" y="18982"/>
                </a:cubicBezTo>
                <a:cubicBezTo>
                  <a:pt x="12376" y="18485"/>
                  <a:pt x="12774" y="18007"/>
                  <a:pt x="13152" y="17510"/>
                </a:cubicBezTo>
                <a:close/>
                <a:moveTo>
                  <a:pt x="8835" y="23001"/>
                </a:moveTo>
                <a:lnTo>
                  <a:pt x="8815" y="23041"/>
                </a:lnTo>
                <a:cubicBezTo>
                  <a:pt x="8815" y="23021"/>
                  <a:pt x="8815" y="23021"/>
                  <a:pt x="8835" y="23001"/>
                </a:cubicBezTo>
                <a:close/>
                <a:moveTo>
                  <a:pt x="5902" y="23051"/>
                </a:moveTo>
                <a:cubicBezTo>
                  <a:pt x="5893" y="23053"/>
                  <a:pt x="5883" y="23056"/>
                  <a:pt x="5870" y="23061"/>
                </a:cubicBezTo>
                <a:cubicBezTo>
                  <a:pt x="5881" y="23058"/>
                  <a:pt x="5891" y="23055"/>
                  <a:pt x="5902" y="23051"/>
                </a:cubicBezTo>
                <a:close/>
                <a:moveTo>
                  <a:pt x="8735" y="23120"/>
                </a:moveTo>
                <a:lnTo>
                  <a:pt x="8735" y="23120"/>
                </a:lnTo>
                <a:cubicBezTo>
                  <a:pt x="8696" y="23260"/>
                  <a:pt x="8596" y="23419"/>
                  <a:pt x="8437" y="23518"/>
                </a:cubicBezTo>
                <a:cubicBezTo>
                  <a:pt x="8536" y="23399"/>
                  <a:pt x="8636" y="23260"/>
                  <a:pt x="8735" y="23120"/>
                </a:cubicBezTo>
                <a:close/>
                <a:moveTo>
                  <a:pt x="24632" y="1"/>
                </a:moveTo>
                <a:lnTo>
                  <a:pt x="24613" y="21"/>
                </a:lnTo>
                <a:cubicBezTo>
                  <a:pt x="24593" y="41"/>
                  <a:pt x="24573" y="61"/>
                  <a:pt x="24553" y="81"/>
                </a:cubicBezTo>
                <a:cubicBezTo>
                  <a:pt x="24513" y="120"/>
                  <a:pt x="24473" y="180"/>
                  <a:pt x="24414" y="220"/>
                </a:cubicBezTo>
                <a:lnTo>
                  <a:pt x="24533" y="160"/>
                </a:lnTo>
                <a:lnTo>
                  <a:pt x="24533" y="160"/>
                </a:lnTo>
                <a:cubicBezTo>
                  <a:pt x="24453" y="359"/>
                  <a:pt x="24394" y="459"/>
                  <a:pt x="24294" y="538"/>
                </a:cubicBezTo>
                <a:cubicBezTo>
                  <a:pt x="24195" y="598"/>
                  <a:pt x="24055" y="677"/>
                  <a:pt x="23916" y="837"/>
                </a:cubicBezTo>
                <a:lnTo>
                  <a:pt x="23916" y="817"/>
                </a:lnTo>
                <a:cubicBezTo>
                  <a:pt x="23498" y="1115"/>
                  <a:pt x="23478" y="1155"/>
                  <a:pt x="23419" y="1235"/>
                </a:cubicBezTo>
                <a:cubicBezTo>
                  <a:pt x="23379" y="1294"/>
                  <a:pt x="23319" y="1354"/>
                  <a:pt x="22981" y="1573"/>
                </a:cubicBezTo>
                <a:lnTo>
                  <a:pt x="23100" y="1632"/>
                </a:lnTo>
                <a:cubicBezTo>
                  <a:pt x="23260" y="1871"/>
                  <a:pt x="22523" y="2010"/>
                  <a:pt x="22305" y="2408"/>
                </a:cubicBezTo>
                <a:lnTo>
                  <a:pt x="22464" y="2349"/>
                </a:lnTo>
                <a:lnTo>
                  <a:pt x="22464" y="2349"/>
                </a:lnTo>
                <a:cubicBezTo>
                  <a:pt x="22364" y="2587"/>
                  <a:pt x="21728" y="2607"/>
                  <a:pt x="21549" y="2767"/>
                </a:cubicBezTo>
                <a:cubicBezTo>
                  <a:pt x="21544" y="2768"/>
                  <a:pt x="21540" y="2769"/>
                  <a:pt x="21537" y="2769"/>
                </a:cubicBezTo>
                <a:cubicBezTo>
                  <a:pt x="21501" y="2769"/>
                  <a:pt x="21571" y="2663"/>
                  <a:pt x="21608" y="2607"/>
                </a:cubicBezTo>
                <a:lnTo>
                  <a:pt x="21608" y="2607"/>
                </a:lnTo>
                <a:cubicBezTo>
                  <a:pt x="21051" y="2965"/>
                  <a:pt x="21668" y="2767"/>
                  <a:pt x="21369" y="3145"/>
                </a:cubicBezTo>
                <a:cubicBezTo>
                  <a:pt x="21365" y="3145"/>
                  <a:pt x="21361" y="3146"/>
                  <a:pt x="21357" y="3146"/>
                </a:cubicBezTo>
                <a:cubicBezTo>
                  <a:pt x="21287" y="3146"/>
                  <a:pt x="21277" y="3043"/>
                  <a:pt x="21209" y="3043"/>
                </a:cubicBezTo>
                <a:cubicBezTo>
                  <a:pt x="21175" y="3043"/>
                  <a:pt x="21127" y="3068"/>
                  <a:pt x="21051" y="3145"/>
                </a:cubicBezTo>
                <a:cubicBezTo>
                  <a:pt x="20892" y="3224"/>
                  <a:pt x="20673" y="4040"/>
                  <a:pt x="20255" y="4259"/>
                </a:cubicBezTo>
                <a:cubicBezTo>
                  <a:pt x="20299" y="4251"/>
                  <a:pt x="20340" y="4242"/>
                  <a:pt x="20369" y="4242"/>
                </a:cubicBezTo>
                <a:cubicBezTo>
                  <a:pt x="20421" y="4242"/>
                  <a:pt x="20438" y="4272"/>
                  <a:pt x="20375" y="4398"/>
                </a:cubicBezTo>
                <a:cubicBezTo>
                  <a:pt x="20176" y="4677"/>
                  <a:pt x="19579" y="4935"/>
                  <a:pt x="19539" y="5313"/>
                </a:cubicBezTo>
                <a:cubicBezTo>
                  <a:pt x="19519" y="5323"/>
                  <a:pt x="19504" y="5328"/>
                  <a:pt x="19492" y="5328"/>
                </a:cubicBezTo>
                <a:cubicBezTo>
                  <a:pt x="19479" y="5328"/>
                  <a:pt x="19469" y="5323"/>
                  <a:pt x="19459" y="5313"/>
                </a:cubicBezTo>
                <a:cubicBezTo>
                  <a:pt x="19340" y="5552"/>
                  <a:pt x="19002" y="6029"/>
                  <a:pt x="19002" y="6228"/>
                </a:cubicBezTo>
                <a:cubicBezTo>
                  <a:pt x="18986" y="6225"/>
                  <a:pt x="18969" y="6224"/>
                  <a:pt x="18953" y="6224"/>
                </a:cubicBezTo>
                <a:cubicBezTo>
                  <a:pt x="18521" y="6224"/>
                  <a:pt x="18195" y="7373"/>
                  <a:pt x="17906" y="7373"/>
                </a:cubicBezTo>
                <a:cubicBezTo>
                  <a:pt x="17880" y="7373"/>
                  <a:pt x="17854" y="7364"/>
                  <a:pt x="17828" y="7343"/>
                </a:cubicBezTo>
                <a:cubicBezTo>
                  <a:pt x="17669" y="7542"/>
                  <a:pt x="17510" y="7760"/>
                  <a:pt x="17350" y="7979"/>
                </a:cubicBezTo>
                <a:lnTo>
                  <a:pt x="17331" y="7940"/>
                </a:lnTo>
                <a:cubicBezTo>
                  <a:pt x="16992" y="8318"/>
                  <a:pt x="16952" y="8517"/>
                  <a:pt x="16933" y="8715"/>
                </a:cubicBezTo>
                <a:cubicBezTo>
                  <a:pt x="16905" y="8738"/>
                  <a:pt x="16887" y="8746"/>
                  <a:pt x="16874" y="8746"/>
                </a:cubicBezTo>
                <a:cubicBezTo>
                  <a:pt x="16843" y="8746"/>
                  <a:pt x="16853" y="8690"/>
                  <a:pt x="16853" y="8676"/>
                </a:cubicBezTo>
                <a:lnTo>
                  <a:pt x="16853" y="8676"/>
                </a:lnTo>
                <a:cubicBezTo>
                  <a:pt x="16316" y="9213"/>
                  <a:pt x="16296" y="9273"/>
                  <a:pt x="16057" y="9889"/>
                </a:cubicBezTo>
                <a:lnTo>
                  <a:pt x="15918" y="9850"/>
                </a:lnTo>
                <a:cubicBezTo>
                  <a:pt x="15878" y="10029"/>
                  <a:pt x="15102" y="10586"/>
                  <a:pt x="14764" y="11242"/>
                </a:cubicBezTo>
                <a:cubicBezTo>
                  <a:pt x="14764" y="11242"/>
                  <a:pt x="14751" y="11217"/>
                  <a:pt x="14766" y="11177"/>
                </a:cubicBezTo>
                <a:lnTo>
                  <a:pt x="14766" y="11177"/>
                </a:lnTo>
                <a:cubicBezTo>
                  <a:pt x="14372" y="11916"/>
                  <a:pt x="13295" y="12484"/>
                  <a:pt x="13491" y="13013"/>
                </a:cubicBezTo>
                <a:lnTo>
                  <a:pt x="13252" y="13510"/>
                </a:lnTo>
                <a:cubicBezTo>
                  <a:pt x="13376" y="13364"/>
                  <a:pt x="13440" y="13314"/>
                  <a:pt x="13473" y="13314"/>
                </a:cubicBezTo>
                <a:cubicBezTo>
                  <a:pt x="13544" y="13314"/>
                  <a:pt x="13457" y="13565"/>
                  <a:pt x="13527" y="13565"/>
                </a:cubicBezTo>
                <a:cubicBezTo>
                  <a:pt x="13541" y="13565"/>
                  <a:pt x="13561" y="13555"/>
                  <a:pt x="13590" y="13530"/>
                </a:cubicBezTo>
                <a:lnTo>
                  <a:pt x="13590" y="13530"/>
                </a:lnTo>
                <a:cubicBezTo>
                  <a:pt x="13496" y="13692"/>
                  <a:pt x="13282" y="13864"/>
                  <a:pt x="13210" y="13864"/>
                </a:cubicBezTo>
                <a:cubicBezTo>
                  <a:pt x="13176" y="13864"/>
                  <a:pt x="13174" y="13825"/>
                  <a:pt x="13232" y="13729"/>
                </a:cubicBezTo>
                <a:lnTo>
                  <a:pt x="13292" y="13709"/>
                </a:lnTo>
                <a:cubicBezTo>
                  <a:pt x="13274" y="13677"/>
                  <a:pt x="13251" y="13662"/>
                  <a:pt x="13224" y="13662"/>
                </a:cubicBezTo>
                <a:cubicBezTo>
                  <a:pt x="13055" y="13662"/>
                  <a:pt x="12731" y="14238"/>
                  <a:pt x="12602" y="14238"/>
                </a:cubicBezTo>
                <a:cubicBezTo>
                  <a:pt x="12592" y="14238"/>
                  <a:pt x="12583" y="14234"/>
                  <a:pt x="12575" y="14227"/>
                </a:cubicBezTo>
                <a:cubicBezTo>
                  <a:pt x="11740" y="15321"/>
                  <a:pt x="10844" y="16316"/>
                  <a:pt x="10068" y="17350"/>
                </a:cubicBezTo>
                <a:lnTo>
                  <a:pt x="10307" y="17350"/>
                </a:lnTo>
                <a:lnTo>
                  <a:pt x="10029" y="17709"/>
                </a:lnTo>
                <a:cubicBezTo>
                  <a:pt x="10000" y="17726"/>
                  <a:pt x="9969" y="17737"/>
                  <a:pt x="9945" y="17737"/>
                </a:cubicBezTo>
                <a:cubicBezTo>
                  <a:pt x="9887" y="17737"/>
                  <a:pt x="9868" y="17673"/>
                  <a:pt x="10009" y="17490"/>
                </a:cubicBezTo>
                <a:lnTo>
                  <a:pt x="10009" y="17490"/>
                </a:lnTo>
                <a:cubicBezTo>
                  <a:pt x="9830" y="17549"/>
                  <a:pt x="9770" y="17967"/>
                  <a:pt x="9790" y="18007"/>
                </a:cubicBezTo>
                <a:cubicBezTo>
                  <a:pt x="9690" y="18112"/>
                  <a:pt x="9633" y="18151"/>
                  <a:pt x="9605" y="18151"/>
                </a:cubicBezTo>
                <a:cubicBezTo>
                  <a:pt x="9519" y="18151"/>
                  <a:pt x="9675" y="17807"/>
                  <a:pt x="9652" y="17807"/>
                </a:cubicBezTo>
                <a:cubicBezTo>
                  <a:pt x="9648" y="17807"/>
                  <a:pt x="9642" y="17813"/>
                  <a:pt x="9631" y="17828"/>
                </a:cubicBezTo>
                <a:lnTo>
                  <a:pt x="9491" y="18047"/>
                </a:lnTo>
                <a:lnTo>
                  <a:pt x="9551" y="18007"/>
                </a:lnTo>
                <a:lnTo>
                  <a:pt x="9551" y="18007"/>
                </a:lnTo>
                <a:cubicBezTo>
                  <a:pt x="9491" y="18226"/>
                  <a:pt x="9551" y="18286"/>
                  <a:pt x="9312" y="18604"/>
                </a:cubicBezTo>
                <a:cubicBezTo>
                  <a:pt x="9237" y="18670"/>
                  <a:pt x="9194" y="18685"/>
                  <a:pt x="9164" y="18685"/>
                </a:cubicBezTo>
                <a:cubicBezTo>
                  <a:pt x="9142" y="18685"/>
                  <a:pt x="9127" y="18677"/>
                  <a:pt x="9113" y="18677"/>
                </a:cubicBezTo>
                <a:cubicBezTo>
                  <a:pt x="9101" y="18677"/>
                  <a:pt x="9089" y="18682"/>
                  <a:pt x="9074" y="18703"/>
                </a:cubicBezTo>
                <a:cubicBezTo>
                  <a:pt x="9070" y="18700"/>
                  <a:pt x="9067" y="18698"/>
                  <a:pt x="9063" y="18698"/>
                </a:cubicBezTo>
                <a:cubicBezTo>
                  <a:pt x="9046" y="18698"/>
                  <a:pt x="9024" y="18740"/>
                  <a:pt x="8974" y="18823"/>
                </a:cubicBezTo>
                <a:lnTo>
                  <a:pt x="8636" y="19260"/>
                </a:lnTo>
                <a:lnTo>
                  <a:pt x="8895" y="19161"/>
                </a:lnTo>
                <a:lnTo>
                  <a:pt x="8895" y="19161"/>
                </a:lnTo>
                <a:cubicBezTo>
                  <a:pt x="8817" y="19363"/>
                  <a:pt x="8666" y="19517"/>
                  <a:pt x="8737" y="19517"/>
                </a:cubicBezTo>
                <a:cubicBezTo>
                  <a:pt x="8754" y="19517"/>
                  <a:pt x="8783" y="19509"/>
                  <a:pt x="8827" y="19491"/>
                </a:cubicBezTo>
                <a:lnTo>
                  <a:pt x="8827" y="19491"/>
                </a:lnTo>
                <a:cubicBezTo>
                  <a:pt x="8381" y="19699"/>
                  <a:pt x="7537" y="21134"/>
                  <a:pt x="7343" y="21270"/>
                </a:cubicBezTo>
                <a:cubicBezTo>
                  <a:pt x="7223" y="21628"/>
                  <a:pt x="7024" y="21907"/>
                  <a:pt x="6746" y="22245"/>
                </a:cubicBezTo>
                <a:cubicBezTo>
                  <a:pt x="6772" y="22224"/>
                  <a:pt x="6804" y="22212"/>
                  <a:pt x="6832" y="22212"/>
                </a:cubicBezTo>
                <a:cubicBezTo>
                  <a:pt x="6911" y="22212"/>
                  <a:pt x="6961" y="22299"/>
                  <a:pt x="6786" y="22504"/>
                </a:cubicBezTo>
                <a:cubicBezTo>
                  <a:pt x="6749" y="22450"/>
                  <a:pt x="6710" y="22427"/>
                  <a:pt x="6668" y="22427"/>
                </a:cubicBezTo>
                <a:cubicBezTo>
                  <a:pt x="6470" y="22427"/>
                  <a:pt x="6218" y="22943"/>
                  <a:pt x="5902" y="23051"/>
                </a:cubicBezTo>
                <a:lnTo>
                  <a:pt x="5902" y="23051"/>
                </a:lnTo>
                <a:cubicBezTo>
                  <a:pt x="5905" y="23051"/>
                  <a:pt x="5908" y="23051"/>
                  <a:pt x="5910" y="23051"/>
                </a:cubicBezTo>
                <a:cubicBezTo>
                  <a:pt x="6058" y="23051"/>
                  <a:pt x="5456" y="23764"/>
                  <a:pt x="5642" y="23764"/>
                </a:cubicBezTo>
                <a:cubicBezTo>
                  <a:pt x="5662" y="23764"/>
                  <a:pt x="5691" y="23755"/>
                  <a:pt x="5731" y="23737"/>
                </a:cubicBezTo>
                <a:lnTo>
                  <a:pt x="5731" y="23737"/>
                </a:lnTo>
                <a:cubicBezTo>
                  <a:pt x="5670" y="23811"/>
                  <a:pt x="5635" y="23833"/>
                  <a:pt x="5610" y="23833"/>
                </a:cubicBezTo>
                <a:cubicBezTo>
                  <a:pt x="5571" y="23833"/>
                  <a:pt x="5557" y="23778"/>
                  <a:pt x="5505" y="23778"/>
                </a:cubicBezTo>
                <a:cubicBezTo>
                  <a:pt x="5483" y="23778"/>
                  <a:pt x="5454" y="23788"/>
                  <a:pt x="5413" y="23817"/>
                </a:cubicBezTo>
                <a:cubicBezTo>
                  <a:pt x="5094" y="24493"/>
                  <a:pt x="4398" y="25090"/>
                  <a:pt x="3901" y="25846"/>
                </a:cubicBezTo>
                <a:cubicBezTo>
                  <a:pt x="3940" y="25886"/>
                  <a:pt x="4080" y="25806"/>
                  <a:pt x="4020" y="26005"/>
                </a:cubicBezTo>
                <a:lnTo>
                  <a:pt x="3562" y="26264"/>
                </a:lnTo>
                <a:cubicBezTo>
                  <a:pt x="3463" y="26423"/>
                  <a:pt x="3682" y="26562"/>
                  <a:pt x="3363" y="26722"/>
                </a:cubicBezTo>
                <a:cubicBezTo>
                  <a:pt x="3387" y="26722"/>
                  <a:pt x="3414" y="26715"/>
                  <a:pt x="3434" y="26715"/>
                </a:cubicBezTo>
                <a:cubicBezTo>
                  <a:pt x="3464" y="26715"/>
                  <a:pt x="3479" y="26730"/>
                  <a:pt x="3443" y="26801"/>
                </a:cubicBezTo>
                <a:cubicBezTo>
                  <a:pt x="2846" y="27438"/>
                  <a:pt x="2369" y="28194"/>
                  <a:pt x="1871" y="28930"/>
                </a:cubicBezTo>
                <a:cubicBezTo>
                  <a:pt x="1632" y="29308"/>
                  <a:pt x="1374" y="29686"/>
                  <a:pt x="1095" y="30024"/>
                </a:cubicBezTo>
                <a:lnTo>
                  <a:pt x="896" y="30283"/>
                </a:lnTo>
                <a:lnTo>
                  <a:pt x="657" y="30581"/>
                </a:lnTo>
                <a:cubicBezTo>
                  <a:pt x="459" y="30820"/>
                  <a:pt x="240" y="31059"/>
                  <a:pt x="1" y="31318"/>
                </a:cubicBezTo>
                <a:lnTo>
                  <a:pt x="1" y="31457"/>
                </a:lnTo>
                <a:cubicBezTo>
                  <a:pt x="21" y="31357"/>
                  <a:pt x="21" y="31318"/>
                  <a:pt x="41" y="31318"/>
                </a:cubicBezTo>
                <a:lnTo>
                  <a:pt x="61" y="31318"/>
                </a:lnTo>
                <a:cubicBezTo>
                  <a:pt x="80" y="31337"/>
                  <a:pt x="100" y="31457"/>
                  <a:pt x="120" y="31576"/>
                </a:cubicBezTo>
                <a:cubicBezTo>
                  <a:pt x="120" y="31527"/>
                  <a:pt x="133" y="31513"/>
                  <a:pt x="151" y="31513"/>
                </a:cubicBezTo>
                <a:cubicBezTo>
                  <a:pt x="178" y="31513"/>
                  <a:pt x="219" y="31544"/>
                  <a:pt x="254" y="31544"/>
                </a:cubicBezTo>
                <a:cubicBezTo>
                  <a:pt x="263" y="31544"/>
                  <a:pt x="271" y="31542"/>
                  <a:pt x="279" y="31536"/>
                </a:cubicBezTo>
                <a:lnTo>
                  <a:pt x="279" y="31536"/>
                </a:lnTo>
                <a:cubicBezTo>
                  <a:pt x="240" y="31636"/>
                  <a:pt x="200" y="31716"/>
                  <a:pt x="180" y="31815"/>
                </a:cubicBezTo>
                <a:lnTo>
                  <a:pt x="160" y="31875"/>
                </a:lnTo>
                <a:lnTo>
                  <a:pt x="160" y="31914"/>
                </a:lnTo>
                <a:lnTo>
                  <a:pt x="180" y="31914"/>
                </a:lnTo>
                <a:cubicBezTo>
                  <a:pt x="200" y="31914"/>
                  <a:pt x="220" y="31954"/>
                  <a:pt x="260" y="31974"/>
                </a:cubicBezTo>
                <a:cubicBezTo>
                  <a:pt x="279" y="32014"/>
                  <a:pt x="319" y="32054"/>
                  <a:pt x="359" y="32094"/>
                </a:cubicBezTo>
                <a:cubicBezTo>
                  <a:pt x="459" y="32113"/>
                  <a:pt x="638" y="32253"/>
                  <a:pt x="777" y="32472"/>
                </a:cubicBezTo>
                <a:cubicBezTo>
                  <a:pt x="896" y="32531"/>
                  <a:pt x="1016" y="32611"/>
                  <a:pt x="1115" y="32651"/>
                </a:cubicBezTo>
                <a:cubicBezTo>
                  <a:pt x="1150" y="32674"/>
                  <a:pt x="1185" y="32684"/>
                  <a:pt x="1216" y="32684"/>
                </a:cubicBezTo>
                <a:cubicBezTo>
                  <a:pt x="1238" y="32684"/>
                  <a:pt x="1258" y="32679"/>
                  <a:pt x="1274" y="32671"/>
                </a:cubicBezTo>
                <a:lnTo>
                  <a:pt x="1035" y="32551"/>
                </a:lnTo>
                <a:lnTo>
                  <a:pt x="1035" y="32551"/>
                </a:lnTo>
                <a:cubicBezTo>
                  <a:pt x="1058" y="32555"/>
                  <a:pt x="1078" y="32557"/>
                  <a:pt x="1096" y="32557"/>
                </a:cubicBezTo>
                <a:cubicBezTo>
                  <a:pt x="1259" y="32557"/>
                  <a:pt x="1189" y="32397"/>
                  <a:pt x="1135" y="32253"/>
                </a:cubicBezTo>
                <a:cubicBezTo>
                  <a:pt x="1135" y="32233"/>
                  <a:pt x="1135" y="32213"/>
                  <a:pt x="1135" y="32193"/>
                </a:cubicBezTo>
                <a:cubicBezTo>
                  <a:pt x="1453" y="32392"/>
                  <a:pt x="1752" y="32611"/>
                  <a:pt x="1752" y="32611"/>
                </a:cubicBezTo>
                <a:cubicBezTo>
                  <a:pt x="1911" y="32054"/>
                  <a:pt x="4557" y="28512"/>
                  <a:pt x="8039" y="24016"/>
                </a:cubicBezTo>
                <a:cubicBezTo>
                  <a:pt x="8039" y="24036"/>
                  <a:pt x="8039" y="24036"/>
                  <a:pt x="8039" y="24055"/>
                </a:cubicBezTo>
                <a:lnTo>
                  <a:pt x="8079" y="24075"/>
                </a:lnTo>
                <a:cubicBezTo>
                  <a:pt x="8160" y="23978"/>
                  <a:pt x="8201" y="23880"/>
                  <a:pt x="8171" y="23880"/>
                </a:cubicBezTo>
                <a:cubicBezTo>
                  <a:pt x="8164" y="23880"/>
                  <a:pt x="8153" y="23885"/>
                  <a:pt x="8138" y="23896"/>
                </a:cubicBezTo>
                <a:cubicBezTo>
                  <a:pt x="8218" y="23797"/>
                  <a:pt x="8318" y="23677"/>
                  <a:pt x="8397" y="23558"/>
                </a:cubicBezTo>
                <a:lnTo>
                  <a:pt x="8397" y="23558"/>
                </a:lnTo>
                <a:cubicBezTo>
                  <a:pt x="8339" y="23747"/>
                  <a:pt x="8525" y="23830"/>
                  <a:pt x="8745" y="23830"/>
                </a:cubicBezTo>
                <a:cubicBezTo>
                  <a:pt x="8827" y="23830"/>
                  <a:pt x="8913" y="23818"/>
                  <a:pt x="8994" y="23797"/>
                </a:cubicBezTo>
                <a:cubicBezTo>
                  <a:pt x="8954" y="23757"/>
                  <a:pt x="8914" y="23737"/>
                  <a:pt x="9054" y="23459"/>
                </a:cubicBezTo>
                <a:lnTo>
                  <a:pt x="9054" y="23459"/>
                </a:lnTo>
                <a:cubicBezTo>
                  <a:pt x="8978" y="23504"/>
                  <a:pt x="8716" y="23736"/>
                  <a:pt x="8632" y="23736"/>
                </a:cubicBezTo>
                <a:cubicBezTo>
                  <a:pt x="8606" y="23736"/>
                  <a:pt x="8597" y="23714"/>
                  <a:pt x="8616" y="23658"/>
                </a:cubicBezTo>
                <a:cubicBezTo>
                  <a:pt x="8835" y="23299"/>
                  <a:pt x="8855" y="23419"/>
                  <a:pt x="9014" y="23299"/>
                </a:cubicBezTo>
                <a:lnTo>
                  <a:pt x="9014" y="23299"/>
                </a:lnTo>
                <a:cubicBezTo>
                  <a:pt x="9006" y="23301"/>
                  <a:pt x="8999" y="23302"/>
                  <a:pt x="8993" y="23302"/>
                </a:cubicBezTo>
                <a:cubicBezTo>
                  <a:pt x="8857" y="23302"/>
                  <a:pt x="9090" y="22895"/>
                  <a:pt x="9014" y="22762"/>
                </a:cubicBezTo>
                <a:cubicBezTo>
                  <a:pt x="9511" y="22145"/>
                  <a:pt x="10009" y="21509"/>
                  <a:pt x="10506" y="20852"/>
                </a:cubicBezTo>
                <a:cubicBezTo>
                  <a:pt x="10520" y="20866"/>
                  <a:pt x="10524" y="20880"/>
                  <a:pt x="10540" y="20880"/>
                </a:cubicBezTo>
                <a:cubicBezTo>
                  <a:pt x="10546" y="20880"/>
                  <a:pt x="10554" y="20878"/>
                  <a:pt x="10566" y="20872"/>
                </a:cubicBezTo>
                <a:lnTo>
                  <a:pt x="10685" y="20693"/>
                </a:lnTo>
                <a:cubicBezTo>
                  <a:pt x="10705" y="20684"/>
                  <a:pt x="10720" y="20680"/>
                  <a:pt x="10731" y="20680"/>
                </a:cubicBezTo>
                <a:cubicBezTo>
                  <a:pt x="10826" y="20680"/>
                  <a:pt x="10647" y="20970"/>
                  <a:pt x="10701" y="20970"/>
                </a:cubicBezTo>
                <a:cubicBezTo>
                  <a:pt x="10712" y="20970"/>
                  <a:pt x="10732" y="20959"/>
                  <a:pt x="10765" y="20932"/>
                </a:cubicBezTo>
                <a:lnTo>
                  <a:pt x="10765" y="20932"/>
                </a:lnTo>
                <a:cubicBezTo>
                  <a:pt x="10645" y="21210"/>
                  <a:pt x="10526" y="21549"/>
                  <a:pt x="10228" y="21847"/>
                </a:cubicBezTo>
                <a:lnTo>
                  <a:pt x="10055" y="21809"/>
                </a:lnTo>
                <a:lnTo>
                  <a:pt x="10055" y="21809"/>
                </a:lnTo>
                <a:cubicBezTo>
                  <a:pt x="10056" y="21809"/>
                  <a:pt x="10056" y="21809"/>
                  <a:pt x="10056" y="21809"/>
                </a:cubicBezTo>
                <a:cubicBezTo>
                  <a:pt x="10108" y="21809"/>
                  <a:pt x="10289" y="21642"/>
                  <a:pt x="10327" y="21529"/>
                </a:cubicBezTo>
                <a:lnTo>
                  <a:pt x="10327" y="21529"/>
                </a:lnTo>
                <a:cubicBezTo>
                  <a:pt x="10267" y="21708"/>
                  <a:pt x="9750" y="21907"/>
                  <a:pt x="9810" y="22185"/>
                </a:cubicBezTo>
                <a:lnTo>
                  <a:pt x="10068" y="22026"/>
                </a:lnTo>
                <a:lnTo>
                  <a:pt x="10068" y="22026"/>
                </a:lnTo>
                <a:cubicBezTo>
                  <a:pt x="9949" y="22305"/>
                  <a:pt x="9850" y="22722"/>
                  <a:pt x="9591" y="22981"/>
                </a:cubicBezTo>
                <a:cubicBezTo>
                  <a:pt x="9810" y="22941"/>
                  <a:pt x="9631" y="22901"/>
                  <a:pt x="9929" y="22802"/>
                </a:cubicBezTo>
                <a:lnTo>
                  <a:pt x="9929" y="22802"/>
                </a:lnTo>
                <a:cubicBezTo>
                  <a:pt x="9921" y="22803"/>
                  <a:pt x="9914" y="22803"/>
                  <a:pt x="9908" y="22803"/>
                </a:cubicBezTo>
                <a:cubicBezTo>
                  <a:pt x="9676" y="22803"/>
                  <a:pt x="10381" y="22169"/>
                  <a:pt x="10185" y="22169"/>
                </a:cubicBezTo>
                <a:cubicBezTo>
                  <a:pt x="10177" y="22169"/>
                  <a:pt x="10169" y="22170"/>
                  <a:pt x="10160" y="22171"/>
                </a:cubicBezTo>
                <a:lnTo>
                  <a:pt x="10160" y="22171"/>
                </a:lnTo>
                <a:cubicBezTo>
                  <a:pt x="10452" y="22083"/>
                  <a:pt x="10505" y="21877"/>
                  <a:pt x="10844" y="21708"/>
                </a:cubicBezTo>
                <a:cubicBezTo>
                  <a:pt x="10785" y="21688"/>
                  <a:pt x="10685" y="21748"/>
                  <a:pt x="10904" y="21509"/>
                </a:cubicBezTo>
                <a:cubicBezTo>
                  <a:pt x="10904" y="21489"/>
                  <a:pt x="10904" y="21449"/>
                  <a:pt x="10904" y="21429"/>
                </a:cubicBezTo>
                <a:cubicBezTo>
                  <a:pt x="10844" y="21469"/>
                  <a:pt x="10785" y="21509"/>
                  <a:pt x="10745" y="21509"/>
                </a:cubicBezTo>
                <a:cubicBezTo>
                  <a:pt x="10745" y="21310"/>
                  <a:pt x="11043" y="20912"/>
                  <a:pt x="11103" y="20753"/>
                </a:cubicBezTo>
                <a:cubicBezTo>
                  <a:pt x="11135" y="20720"/>
                  <a:pt x="11153" y="20708"/>
                  <a:pt x="11161" y="20708"/>
                </a:cubicBezTo>
                <a:cubicBezTo>
                  <a:pt x="11186" y="20708"/>
                  <a:pt x="11143" y="20802"/>
                  <a:pt x="11177" y="20802"/>
                </a:cubicBezTo>
                <a:cubicBezTo>
                  <a:pt x="11183" y="20802"/>
                  <a:pt x="11191" y="20799"/>
                  <a:pt x="11202" y="20792"/>
                </a:cubicBezTo>
                <a:lnTo>
                  <a:pt x="11302" y="20534"/>
                </a:lnTo>
                <a:cubicBezTo>
                  <a:pt x="11311" y="20539"/>
                  <a:pt x="11322" y="20542"/>
                  <a:pt x="11335" y="20542"/>
                </a:cubicBezTo>
                <a:cubicBezTo>
                  <a:pt x="11408" y="20542"/>
                  <a:pt x="11530" y="20465"/>
                  <a:pt x="11584" y="20465"/>
                </a:cubicBezTo>
                <a:cubicBezTo>
                  <a:pt x="11624" y="20465"/>
                  <a:pt x="11625" y="20507"/>
                  <a:pt x="11541" y="20653"/>
                </a:cubicBezTo>
                <a:lnTo>
                  <a:pt x="11779" y="20355"/>
                </a:lnTo>
                <a:cubicBezTo>
                  <a:pt x="11978" y="20216"/>
                  <a:pt x="12197" y="19977"/>
                  <a:pt x="12277" y="19778"/>
                </a:cubicBezTo>
                <a:cubicBezTo>
                  <a:pt x="12387" y="19684"/>
                  <a:pt x="12447" y="19466"/>
                  <a:pt x="12458" y="19466"/>
                </a:cubicBezTo>
                <a:cubicBezTo>
                  <a:pt x="12461" y="19466"/>
                  <a:pt x="12460" y="19481"/>
                  <a:pt x="12456" y="19519"/>
                </a:cubicBezTo>
                <a:lnTo>
                  <a:pt x="12774" y="18982"/>
                </a:lnTo>
                <a:lnTo>
                  <a:pt x="12794" y="19002"/>
                </a:lnTo>
                <a:cubicBezTo>
                  <a:pt x="13192" y="18524"/>
                  <a:pt x="13431" y="17888"/>
                  <a:pt x="14028" y="17470"/>
                </a:cubicBezTo>
                <a:cubicBezTo>
                  <a:pt x="14127" y="17291"/>
                  <a:pt x="14247" y="17092"/>
                  <a:pt x="14485" y="16853"/>
                </a:cubicBezTo>
                <a:lnTo>
                  <a:pt x="14605" y="16853"/>
                </a:lnTo>
                <a:cubicBezTo>
                  <a:pt x="14744" y="16634"/>
                  <a:pt x="15182" y="16296"/>
                  <a:pt x="15162" y="16137"/>
                </a:cubicBezTo>
                <a:cubicBezTo>
                  <a:pt x="15560" y="16097"/>
                  <a:pt x="16017" y="15182"/>
                  <a:pt x="16336" y="14844"/>
                </a:cubicBezTo>
                <a:lnTo>
                  <a:pt x="16256" y="14744"/>
                </a:lnTo>
                <a:cubicBezTo>
                  <a:pt x="16455" y="14485"/>
                  <a:pt x="16614" y="14227"/>
                  <a:pt x="16813" y="13889"/>
                </a:cubicBezTo>
                <a:lnTo>
                  <a:pt x="16714" y="13829"/>
                </a:lnTo>
                <a:cubicBezTo>
                  <a:pt x="16853" y="13491"/>
                  <a:pt x="17331" y="13192"/>
                  <a:pt x="17649" y="12754"/>
                </a:cubicBezTo>
                <a:lnTo>
                  <a:pt x="17649" y="12754"/>
                </a:lnTo>
                <a:cubicBezTo>
                  <a:pt x="17669" y="12814"/>
                  <a:pt x="17569" y="12914"/>
                  <a:pt x="17490" y="12973"/>
                </a:cubicBezTo>
                <a:cubicBezTo>
                  <a:pt x="18106" y="12635"/>
                  <a:pt x="18186" y="11780"/>
                  <a:pt x="18703" y="11441"/>
                </a:cubicBezTo>
                <a:cubicBezTo>
                  <a:pt x="18763" y="11302"/>
                  <a:pt x="18843" y="11222"/>
                  <a:pt x="18942" y="11163"/>
                </a:cubicBezTo>
                <a:lnTo>
                  <a:pt x="18942" y="11163"/>
                </a:lnTo>
                <a:cubicBezTo>
                  <a:pt x="18922" y="11183"/>
                  <a:pt x="18922" y="11183"/>
                  <a:pt x="18922" y="11203"/>
                </a:cubicBezTo>
                <a:cubicBezTo>
                  <a:pt x="18922" y="11183"/>
                  <a:pt x="18942" y="11163"/>
                  <a:pt x="18962" y="11143"/>
                </a:cubicBezTo>
                <a:cubicBezTo>
                  <a:pt x="19022" y="11103"/>
                  <a:pt x="19081" y="11083"/>
                  <a:pt x="19141" y="11023"/>
                </a:cubicBezTo>
                <a:lnTo>
                  <a:pt x="19141" y="11023"/>
                </a:lnTo>
                <a:cubicBezTo>
                  <a:pt x="19081" y="11063"/>
                  <a:pt x="19022" y="11083"/>
                  <a:pt x="18982" y="11123"/>
                </a:cubicBezTo>
                <a:cubicBezTo>
                  <a:pt x="19042" y="11043"/>
                  <a:pt x="19141" y="10884"/>
                  <a:pt x="19221" y="10745"/>
                </a:cubicBezTo>
                <a:lnTo>
                  <a:pt x="19360" y="10765"/>
                </a:lnTo>
                <a:cubicBezTo>
                  <a:pt x="19380" y="10745"/>
                  <a:pt x="19380" y="10745"/>
                  <a:pt x="19380" y="10725"/>
                </a:cubicBezTo>
                <a:cubicBezTo>
                  <a:pt x="19496" y="10642"/>
                  <a:pt x="19446" y="10601"/>
                  <a:pt x="19357" y="10601"/>
                </a:cubicBezTo>
                <a:cubicBezTo>
                  <a:pt x="19339" y="10601"/>
                  <a:pt x="19320" y="10602"/>
                  <a:pt x="19300" y="10606"/>
                </a:cubicBezTo>
                <a:cubicBezTo>
                  <a:pt x="19320" y="10526"/>
                  <a:pt x="19360" y="10446"/>
                  <a:pt x="19380" y="10387"/>
                </a:cubicBezTo>
                <a:cubicBezTo>
                  <a:pt x="19385" y="10387"/>
                  <a:pt x="19391" y="10387"/>
                  <a:pt x="19396" y="10387"/>
                </a:cubicBezTo>
                <a:cubicBezTo>
                  <a:pt x="19618" y="10387"/>
                  <a:pt x="19605" y="9989"/>
                  <a:pt x="19877" y="9989"/>
                </a:cubicBezTo>
                <a:cubicBezTo>
                  <a:pt x="19877" y="9850"/>
                  <a:pt x="20275" y="9352"/>
                  <a:pt x="20235" y="9113"/>
                </a:cubicBezTo>
                <a:cubicBezTo>
                  <a:pt x="20235" y="9094"/>
                  <a:pt x="20235" y="9074"/>
                  <a:pt x="20215" y="9054"/>
                </a:cubicBezTo>
                <a:lnTo>
                  <a:pt x="20215" y="9054"/>
                </a:lnTo>
                <a:cubicBezTo>
                  <a:pt x="20255" y="9074"/>
                  <a:pt x="20295" y="9054"/>
                  <a:pt x="20235" y="9113"/>
                </a:cubicBezTo>
                <a:cubicBezTo>
                  <a:pt x="20375" y="8994"/>
                  <a:pt x="20514" y="8855"/>
                  <a:pt x="20574" y="8696"/>
                </a:cubicBezTo>
                <a:lnTo>
                  <a:pt x="20753" y="8715"/>
                </a:lnTo>
                <a:lnTo>
                  <a:pt x="20832" y="8278"/>
                </a:lnTo>
                <a:cubicBezTo>
                  <a:pt x="20946" y="8212"/>
                  <a:pt x="21028" y="8168"/>
                  <a:pt x="21076" y="8168"/>
                </a:cubicBezTo>
                <a:cubicBezTo>
                  <a:pt x="21130" y="8168"/>
                  <a:pt x="21142" y="8221"/>
                  <a:pt x="21111" y="8357"/>
                </a:cubicBezTo>
                <a:cubicBezTo>
                  <a:pt x="21330" y="7780"/>
                  <a:pt x="21369" y="7940"/>
                  <a:pt x="21529" y="7422"/>
                </a:cubicBezTo>
                <a:lnTo>
                  <a:pt x="21588" y="7502"/>
                </a:lnTo>
                <a:cubicBezTo>
                  <a:pt x="21708" y="7363"/>
                  <a:pt x="21787" y="7044"/>
                  <a:pt x="21907" y="7024"/>
                </a:cubicBezTo>
                <a:cubicBezTo>
                  <a:pt x="22324" y="6825"/>
                  <a:pt x="23200" y="5472"/>
                  <a:pt x="23976" y="4776"/>
                </a:cubicBezTo>
                <a:cubicBezTo>
                  <a:pt x="23618" y="4736"/>
                  <a:pt x="24394" y="4478"/>
                  <a:pt x="24235" y="4299"/>
                </a:cubicBezTo>
                <a:cubicBezTo>
                  <a:pt x="24284" y="4299"/>
                  <a:pt x="24339" y="4279"/>
                  <a:pt x="24374" y="4279"/>
                </a:cubicBezTo>
                <a:cubicBezTo>
                  <a:pt x="24409" y="4279"/>
                  <a:pt x="24424" y="4299"/>
                  <a:pt x="24394" y="4378"/>
                </a:cubicBezTo>
                <a:cubicBezTo>
                  <a:pt x="24672" y="3920"/>
                  <a:pt x="24991" y="3841"/>
                  <a:pt x="25070" y="3423"/>
                </a:cubicBezTo>
                <a:cubicBezTo>
                  <a:pt x="25145" y="3423"/>
                  <a:pt x="25079" y="3564"/>
                  <a:pt x="25137" y="3564"/>
                </a:cubicBezTo>
                <a:cubicBezTo>
                  <a:pt x="25141" y="3564"/>
                  <a:pt x="25145" y="3564"/>
                  <a:pt x="25150" y="3562"/>
                </a:cubicBezTo>
                <a:cubicBezTo>
                  <a:pt x="25150" y="3523"/>
                  <a:pt x="25190" y="3383"/>
                  <a:pt x="25269" y="3383"/>
                </a:cubicBezTo>
                <a:cubicBezTo>
                  <a:pt x="25274" y="3382"/>
                  <a:pt x="25279" y="3381"/>
                  <a:pt x="25282" y="3381"/>
                </a:cubicBezTo>
                <a:cubicBezTo>
                  <a:pt x="25319" y="3381"/>
                  <a:pt x="25266" y="3472"/>
                  <a:pt x="25229" y="3562"/>
                </a:cubicBezTo>
                <a:cubicBezTo>
                  <a:pt x="25568" y="3125"/>
                  <a:pt x="25428" y="2946"/>
                  <a:pt x="25289" y="2786"/>
                </a:cubicBezTo>
                <a:cubicBezTo>
                  <a:pt x="25349" y="2747"/>
                  <a:pt x="25408" y="2707"/>
                  <a:pt x="25468" y="2647"/>
                </a:cubicBezTo>
                <a:cubicBezTo>
                  <a:pt x="25508" y="2607"/>
                  <a:pt x="25568" y="2548"/>
                  <a:pt x="25587" y="2508"/>
                </a:cubicBezTo>
                <a:cubicBezTo>
                  <a:pt x="25667" y="2408"/>
                  <a:pt x="25687" y="2309"/>
                  <a:pt x="25707" y="2190"/>
                </a:cubicBezTo>
                <a:cubicBezTo>
                  <a:pt x="25778" y="2149"/>
                  <a:pt x="25870" y="2087"/>
                  <a:pt x="25908" y="2087"/>
                </a:cubicBezTo>
                <a:cubicBezTo>
                  <a:pt x="25945" y="2087"/>
                  <a:pt x="25933" y="2144"/>
                  <a:pt x="25806" y="2329"/>
                </a:cubicBezTo>
                <a:cubicBezTo>
                  <a:pt x="25866" y="2249"/>
                  <a:pt x="26065" y="2030"/>
                  <a:pt x="26244" y="1811"/>
                </a:cubicBezTo>
                <a:cubicBezTo>
                  <a:pt x="26184" y="1712"/>
                  <a:pt x="26105" y="1632"/>
                  <a:pt x="26025" y="1533"/>
                </a:cubicBezTo>
                <a:cubicBezTo>
                  <a:pt x="25985" y="1493"/>
                  <a:pt x="25966" y="1453"/>
                  <a:pt x="25926" y="1394"/>
                </a:cubicBezTo>
                <a:cubicBezTo>
                  <a:pt x="25886" y="1354"/>
                  <a:pt x="25826" y="1294"/>
                  <a:pt x="25786" y="1254"/>
                </a:cubicBezTo>
                <a:cubicBezTo>
                  <a:pt x="25747" y="1215"/>
                  <a:pt x="25707" y="1155"/>
                  <a:pt x="25667" y="1115"/>
                </a:cubicBezTo>
                <a:cubicBezTo>
                  <a:pt x="25607" y="1075"/>
                  <a:pt x="25607" y="1075"/>
                  <a:pt x="25587" y="1055"/>
                </a:cubicBezTo>
                <a:cubicBezTo>
                  <a:pt x="25548" y="1036"/>
                  <a:pt x="25528" y="1036"/>
                  <a:pt x="25488" y="1036"/>
                </a:cubicBezTo>
                <a:cubicBezTo>
                  <a:pt x="25488" y="1036"/>
                  <a:pt x="25488" y="996"/>
                  <a:pt x="25468" y="976"/>
                </a:cubicBezTo>
                <a:cubicBezTo>
                  <a:pt x="25448" y="956"/>
                  <a:pt x="25428" y="936"/>
                  <a:pt x="25389" y="896"/>
                </a:cubicBezTo>
                <a:cubicBezTo>
                  <a:pt x="25329" y="817"/>
                  <a:pt x="25249" y="737"/>
                  <a:pt x="25209" y="717"/>
                </a:cubicBezTo>
                <a:cubicBezTo>
                  <a:pt x="25030" y="478"/>
                  <a:pt x="24931" y="339"/>
                  <a:pt x="24812" y="220"/>
                </a:cubicBezTo>
                <a:cubicBezTo>
                  <a:pt x="24772" y="160"/>
                  <a:pt x="24712" y="100"/>
                  <a:pt x="24652" y="21"/>
                </a:cubicBezTo>
                <a:cubicBezTo>
                  <a:pt x="24652" y="21"/>
                  <a:pt x="24652" y="1"/>
                  <a:pt x="246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2" name="Google Shape;732;p9"/>
          <p:cNvSpPr/>
          <p:nvPr/>
        </p:nvSpPr>
        <p:spPr>
          <a:xfrm>
            <a:off x="9759067" y="1424901"/>
            <a:ext cx="1171691" cy="1010108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3" name="Google Shape;733;p9"/>
          <p:cNvGrpSpPr/>
          <p:nvPr/>
        </p:nvGrpSpPr>
        <p:grpSpPr>
          <a:xfrm rot="-5400000">
            <a:off x="9617555" y="4277846"/>
            <a:ext cx="1740047" cy="886388"/>
            <a:chOff x="2094425" y="748900"/>
            <a:chExt cx="887900" cy="452300"/>
          </a:xfrm>
        </p:grpSpPr>
        <p:sp>
          <p:nvSpPr>
            <p:cNvPr id="734" name="Google Shape;734;p9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9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9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8" name="Google Shape;738;p9"/>
          <p:cNvSpPr/>
          <p:nvPr/>
        </p:nvSpPr>
        <p:spPr>
          <a:xfrm rot="-1472198">
            <a:off x="1355739" y="2629991"/>
            <a:ext cx="1369252" cy="1597997"/>
          </a:xfrm>
          <a:custGeom>
            <a:avLst/>
            <a:gdLst/>
            <a:ahLst/>
            <a:cxnLst/>
            <a:rect l="l" t="t" r="r" b="b"/>
            <a:pathLst>
              <a:path w="23339" h="27238" extrusionOk="0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9" name="Google Shape;739;p9"/>
          <p:cNvSpPr/>
          <p:nvPr/>
        </p:nvSpPr>
        <p:spPr>
          <a:xfrm>
            <a:off x="1261400" y="1452235"/>
            <a:ext cx="9669200" cy="45092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0" name="Google Shape;740;p9"/>
          <p:cNvSpPr txBox="1">
            <a:spLocks noGrp="1"/>
          </p:cNvSpPr>
          <p:nvPr>
            <p:ph type="title"/>
          </p:nvPr>
        </p:nvSpPr>
        <p:spPr>
          <a:xfrm>
            <a:off x="3373400" y="2345300"/>
            <a:ext cx="5445200" cy="1122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96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741" name="Google Shape;741;p9"/>
          <p:cNvSpPr txBox="1">
            <a:spLocks noGrp="1"/>
          </p:cNvSpPr>
          <p:nvPr>
            <p:ph type="subTitle" idx="1"/>
          </p:nvPr>
        </p:nvSpPr>
        <p:spPr>
          <a:xfrm>
            <a:off x="3373400" y="3467700"/>
            <a:ext cx="5445200" cy="157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714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" name="Google Shape;858;p11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859" name="Google Shape;859;p11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1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1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1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1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1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1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1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11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1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1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1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1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11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11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11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11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11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11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1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1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1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1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7" name="Google Shape;917;p11"/>
          <p:cNvSpPr/>
          <p:nvPr/>
        </p:nvSpPr>
        <p:spPr>
          <a:xfrm>
            <a:off x="1261400" y="1452233"/>
            <a:ext cx="9669200" cy="450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11"/>
          <p:cNvSpPr/>
          <p:nvPr/>
        </p:nvSpPr>
        <p:spPr>
          <a:xfrm>
            <a:off x="1261400" y="1452235"/>
            <a:ext cx="9669200" cy="4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19" name="Google Shape;919;p11"/>
          <p:cNvGrpSpPr/>
          <p:nvPr/>
        </p:nvGrpSpPr>
        <p:grpSpPr>
          <a:xfrm>
            <a:off x="1166800" y="2855267"/>
            <a:ext cx="9932712" cy="3106500"/>
            <a:chOff x="875100" y="2141450"/>
            <a:chExt cx="7449534" cy="2329875"/>
          </a:xfrm>
        </p:grpSpPr>
        <p:sp>
          <p:nvSpPr>
            <p:cNvPr id="920" name="Google Shape;920;p11"/>
            <p:cNvSpPr/>
            <p:nvPr/>
          </p:nvSpPr>
          <p:spPr>
            <a:xfrm>
              <a:off x="875100" y="3115925"/>
              <a:ext cx="7449534" cy="1263272"/>
            </a:xfrm>
            <a:custGeom>
              <a:avLst/>
              <a:gdLst/>
              <a:ahLst/>
              <a:cxnLst/>
              <a:rect l="l" t="t" r="r" b="b"/>
              <a:pathLst>
                <a:path w="92280" h="72187" extrusionOk="0">
                  <a:moveTo>
                    <a:pt x="73965" y="0"/>
                  </a:moveTo>
                  <a:cubicBezTo>
                    <a:pt x="71241" y="0"/>
                    <a:pt x="68528" y="633"/>
                    <a:pt x="66136" y="1964"/>
                  </a:cubicBezTo>
                  <a:cubicBezTo>
                    <a:pt x="62952" y="3754"/>
                    <a:pt x="60306" y="6580"/>
                    <a:pt x="56824" y="7674"/>
                  </a:cubicBezTo>
                  <a:cubicBezTo>
                    <a:pt x="55680" y="8036"/>
                    <a:pt x="54508" y="8192"/>
                    <a:pt x="53328" y="8192"/>
                  </a:cubicBezTo>
                  <a:cubicBezTo>
                    <a:pt x="50488" y="8192"/>
                    <a:pt x="47603" y="7286"/>
                    <a:pt x="44946" y="6162"/>
                  </a:cubicBezTo>
                  <a:cubicBezTo>
                    <a:pt x="41206" y="4570"/>
                    <a:pt x="37585" y="2501"/>
                    <a:pt x="33566" y="1844"/>
                  </a:cubicBezTo>
                  <a:cubicBezTo>
                    <a:pt x="32573" y="1682"/>
                    <a:pt x="31585" y="1606"/>
                    <a:pt x="30604" y="1606"/>
                  </a:cubicBezTo>
                  <a:cubicBezTo>
                    <a:pt x="25317" y="1606"/>
                    <a:pt x="20260" y="3836"/>
                    <a:pt x="15997" y="6958"/>
                  </a:cubicBezTo>
                  <a:cubicBezTo>
                    <a:pt x="11540" y="10221"/>
                    <a:pt x="8138" y="14856"/>
                    <a:pt x="5711" y="19910"/>
                  </a:cubicBezTo>
                  <a:cubicBezTo>
                    <a:pt x="4636" y="22119"/>
                    <a:pt x="3761" y="24426"/>
                    <a:pt x="3065" y="26734"/>
                  </a:cubicBezTo>
                  <a:cubicBezTo>
                    <a:pt x="1194" y="32962"/>
                    <a:pt x="1" y="40503"/>
                    <a:pt x="1950" y="46830"/>
                  </a:cubicBezTo>
                  <a:cubicBezTo>
                    <a:pt x="3025" y="50292"/>
                    <a:pt x="5154" y="53316"/>
                    <a:pt x="7462" y="56101"/>
                  </a:cubicBezTo>
                  <a:cubicBezTo>
                    <a:pt x="13430" y="63403"/>
                    <a:pt x="21150" y="69790"/>
                    <a:pt x="30382" y="71700"/>
                  </a:cubicBezTo>
                  <a:cubicBezTo>
                    <a:pt x="31973" y="72026"/>
                    <a:pt x="33611" y="72186"/>
                    <a:pt x="35253" y="72186"/>
                  </a:cubicBezTo>
                  <a:cubicBezTo>
                    <a:pt x="43141" y="72186"/>
                    <a:pt x="51141" y="68475"/>
                    <a:pt x="54616" y="61493"/>
                  </a:cubicBezTo>
                  <a:cubicBezTo>
                    <a:pt x="56128" y="58449"/>
                    <a:pt x="56725" y="55027"/>
                    <a:pt x="57899" y="51843"/>
                  </a:cubicBezTo>
                  <a:cubicBezTo>
                    <a:pt x="59948" y="46312"/>
                    <a:pt x="63828" y="41478"/>
                    <a:pt x="68802" y="38274"/>
                  </a:cubicBezTo>
                  <a:cubicBezTo>
                    <a:pt x="74532" y="34593"/>
                    <a:pt x="81675" y="32982"/>
                    <a:pt x="86370" y="28048"/>
                  </a:cubicBezTo>
                  <a:cubicBezTo>
                    <a:pt x="91802" y="22317"/>
                    <a:pt x="92279" y="12568"/>
                    <a:pt x="87445" y="6321"/>
                  </a:cubicBezTo>
                  <a:cubicBezTo>
                    <a:pt x="84285" y="2251"/>
                    <a:pt x="79103" y="0"/>
                    <a:pt x="73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946050" y="3372125"/>
              <a:ext cx="7251900" cy="1099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11"/>
            <p:cNvSpPr/>
            <p:nvPr/>
          </p:nvSpPr>
          <p:spPr>
            <a:xfrm rot="2700000">
              <a:off x="1301006" y="2510697"/>
              <a:ext cx="1248769" cy="1555144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1"/>
            <p:cNvSpPr/>
            <p:nvPr/>
          </p:nvSpPr>
          <p:spPr>
            <a:xfrm rot="3190588">
              <a:off x="2984816" y="2437407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1"/>
            <p:cNvSpPr/>
            <p:nvPr/>
          </p:nvSpPr>
          <p:spPr>
            <a:xfrm rot="7609412" flipH="1">
              <a:off x="4730016" y="2437394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1"/>
            <p:cNvSpPr/>
            <p:nvPr/>
          </p:nvSpPr>
          <p:spPr>
            <a:xfrm rot="3337315">
              <a:off x="6443445" y="2313459"/>
              <a:ext cx="1368488" cy="1804115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1"/>
            <p:cNvSpPr/>
            <p:nvPr/>
          </p:nvSpPr>
          <p:spPr>
            <a:xfrm rot="3337232">
              <a:off x="6792150" y="2572869"/>
              <a:ext cx="1105604" cy="1457516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7" name="Google Shape;927;p11"/>
          <p:cNvSpPr/>
          <p:nvPr/>
        </p:nvSpPr>
        <p:spPr>
          <a:xfrm>
            <a:off x="9582700" y="958533"/>
            <a:ext cx="1347885" cy="1379800"/>
          </a:xfrm>
          <a:custGeom>
            <a:avLst/>
            <a:gdLst/>
            <a:ahLst/>
            <a:cxnLst/>
            <a:rect l="l" t="t" r="r" b="b"/>
            <a:pathLst>
              <a:path w="26861" h="27497" extrusionOk="0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11"/>
          <p:cNvSpPr/>
          <p:nvPr/>
        </p:nvSpPr>
        <p:spPr>
          <a:xfrm rot="6525556">
            <a:off x="845920" y="1257328"/>
            <a:ext cx="2389621" cy="1751173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11"/>
          <p:cNvSpPr/>
          <p:nvPr/>
        </p:nvSpPr>
        <p:spPr>
          <a:xfrm rot="789901">
            <a:off x="1437750" y="794395"/>
            <a:ext cx="1382076" cy="1708096"/>
          </a:xfrm>
          <a:custGeom>
            <a:avLst/>
            <a:gdLst/>
            <a:ahLst/>
            <a:cxnLst/>
            <a:rect l="l" t="t" r="r" b="b"/>
            <a:pathLst>
              <a:path w="26881" h="33222" extrusionOk="0">
                <a:moveTo>
                  <a:pt x="9335" y="18405"/>
                </a:moveTo>
                <a:cubicBezTo>
                  <a:pt x="9327" y="18416"/>
                  <a:pt x="9319" y="18428"/>
                  <a:pt x="9312" y="18439"/>
                </a:cubicBezTo>
                <a:cubicBezTo>
                  <a:pt x="9319" y="18429"/>
                  <a:pt x="9327" y="18417"/>
                  <a:pt x="9335" y="18405"/>
                </a:cubicBezTo>
                <a:close/>
                <a:moveTo>
                  <a:pt x="8914" y="18817"/>
                </a:moveTo>
                <a:lnTo>
                  <a:pt x="8914" y="18817"/>
                </a:lnTo>
                <a:cubicBezTo>
                  <a:pt x="8904" y="18836"/>
                  <a:pt x="8895" y="18854"/>
                  <a:pt x="8887" y="18871"/>
                </a:cubicBezTo>
                <a:lnTo>
                  <a:pt x="8887" y="18871"/>
                </a:lnTo>
                <a:lnTo>
                  <a:pt x="8914" y="18817"/>
                </a:lnTo>
                <a:close/>
                <a:moveTo>
                  <a:pt x="7761" y="25656"/>
                </a:moveTo>
                <a:lnTo>
                  <a:pt x="7760" y="25661"/>
                </a:lnTo>
                <a:cubicBezTo>
                  <a:pt x="7760" y="25660"/>
                  <a:pt x="7761" y="25658"/>
                  <a:pt x="7761" y="25656"/>
                </a:cubicBezTo>
                <a:close/>
                <a:moveTo>
                  <a:pt x="7641" y="25801"/>
                </a:moveTo>
                <a:lnTo>
                  <a:pt x="7641" y="25801"/>
                </a:lnTo>
                <a:cubicBezTo>
                  <a:pt x="7633" y="25805"/>
                  <a:pt x="7626" y="25810"/>
                  <a:pt x="7619" y="25814"/>
                </a:cubicBezTo>
                <a:lnTo>
                  <a:pt x="7619" y="25814"/>
                </a:lnTo>
                <a:cubicBezTo>
                  <a:pt x="7626" y="25811"/>
                  <a:pt x="7633" y="25807"/>
                  <a:pt x="7641" y="25801"/>
                </a:cubicBezTo>
                <a:close/>
                <a:moveTo>
                  <a:pt x="2945" y="27653"/>
                </a:moveTo>
                <a:cubicBezTo>
                  <a:pt x="2938" y="27674"/>
                  <a:pt x="2932" y="27694"/>
                  <a:pt x="2925" y="27711"/>
                </a:cubicBezTo>
                <a:cubicBezTo>
                  <a:pt x="2934" y="27689"/>
                  <a:pt x="2941" y="27670"/>
                  <a:pt x="2945" y="27653"/>
                </a:cubicBezTo>
                <a:close/>
                <a:moveTo>
                  <a:pt x="3400" y="31173"/>
                </a:moveTo>
                <a:cubicBezTo>
                  <a:pt x="3395" y="31179"/>
                  <a:pt x="3389" y="31186"/>
                  <a:pt x="3383" y="31192"/>
                </a:cubicBezTo>
                <a:cubicBezTo>
                  <a:pt x="3389" y="31186"/>
                  <a:pt x="3395" y="31180"/>
                  <a:pt x="3400" y="31173"/>
                </a:cubicBezTo>
                <a:close/>
                <a:moveTo>
                  <a:pt x="2686" y="31829"/>
                </a:moveTo>
                <a:cubicBezTo>
                  <a:pt x="2666" y="31909"/>
                  <a:pt x="2587" y="31988"/>
                  <a:pt x="2468" y="32068"/>
                </a:cubicBezTo>
                <a:cubicBezTo>
                  <a:pt x="2507" y="31968"/>
                  <a:pt x="2587" y="31889"/>
                  <a:pt x="2686" y="31829"/>
                </a:cubicBezTo>
                <a:close/>
                <a:moveTo>
                  <a:pt x="2249" y="31929"/>
                </a:moveTo>
                <a:cubicBezTo>
                  <a:pt x="2288" y="31968"/>
                  <a:pt x="2308" y="32048"/>
                  <a:pt x="2288" y="32147"/>
                </a:cubicBezTo>
                <a:cubicBezTo>
                  <a:pt x="2229" y="32187"/>
                  <a:pt x="2149" y="32227"/>
                  <a:pt x="2090" y="32247"/>
                </a:cubicBezTo>
                <a:cubicBezTo>
                  <a:pt x="2090" y="32207"/>
                  <a:pt x="2090" y="32187"/>
                  <a:pt x="2090" y="32147"/>
                </a:cubicBezTo>
                <a:cubicBezTo>
                  <a:pt x="2149" y="32088"/>
                  <a:pt x="2189" y="32008"/>
                  <a:pt x="2249" y="31929"/>
                </a:cubicBezTo>
                <a:close/>
                <a:moveTo>
                  <a:pt x="25318" y="0"/>
                </a:moveTo>
                <a:cubicBezTo>
                  <a:pt x="25303" y="0"/>
                  <a:pt x="25289" y="5"/>
                  <a:pt x="25269" y="15"/>
                </a:cubicBezTo>
                <a:cubicBezTo>
                  <a:pt x="25265" y="11"/>
                  <a:pt x="25261" y="10"/>
                  <a:pt x="25257" y="10"/>
                </a:cubicBezTo>
                <a:cubicBezTo>
                  <a:pt x="25241" y="10"/>
                  <a:pt x="25225" y="39"/>
                  <a:pt x="25209" y="55"/>
                </a:cubicBezTo>
                <a:lnTo>
                  <a:pt x="25149" y="115"/>
                </a:lnTo>
                <a:cubicBezTo>
                  <a:pt x="25070" y="214"/>
                  <a:pt x="24990" y="333"/>
                  <a:pt x="24911" y="473"/>
                </a:cubicBezTo>
                <a:cubicBezTo>
                  <a:pt x="24897" y="478"/>
                  <a:pt x="24887" y="481"/>
                  <a:pt x="24880" y="481"/>
                </a:cubicBezTo>
                <a:cubicBezTo>
                  <a:pt x="24814" y="481"/>
                  <a:pt x="25002" y="254"/>
                  <a:pt x="24930" y="254"/>
                </a:cubicBezTo>
                <a:cubicBezTo>
                  <a:pt x="24791" y="532"/>
                  <a:pt x="24632" y="711"/>
                  <a:pt x="24274" y="1010"/>
                </a:cubicBezTo>
                <a:lnTo>
                  <a:pt x="24294" y="930"/>
                </a:lnTo>
                <a:lnTo>
                  <a:pt x="24294" y="930"/>
                </a:lnTo>
                <a:cubicBezTo>
                  <a:pt x="24035" y="1209"/>
                  <a:pt x="23936" y="1308"/>
                  <a:pt x="23796" y="1448"/>
                </a:cubicBezTo>
                <a:cubicBezTo>
                  <a:pt x="23657" y="1587"/>
                  <a:pt x="23518" y="1706"/>
                  <a:pt x="23379" y="1806"/>
                </a:cubicBezTo>
                <a:cubicBezTo>
                  <a:pt x="23100" y="2044"/>
                  <a:pt x="22821" y="2283"/>
                  <a:pt x="22423" y="2641"/>
                </a:cubicBezTo>
                <a:lnTo>
                  <a:pt x="22563" y="2681"/>
                </a:lnTo>
                <a:cubicBezTo>
                  <a:pt x="22404" y="2840"/>
                  <a:pt x="22344" y="2840"/>
                  <a:pt x="22244" y="2900"/>
                </a:cubicBezTo>
                <a:cubicBezTo>
                  <a:pt x="22237" y="2956"/>
                  <a:pt x="22247" y="2978"/>
                  <a:pt x="22268" y="2978"/>
                </a:cubicBezTo>
                <a:cubicBezTo>
                  <a:pt x="22344" y="2978"/>
                  <a:pt x="22566" y="2682"/>
                  <a:pt x="22650" y="2682"/>
                </a:cubicBezTo>
                <a:cubicBezTo>
                  <a:pt x="22673" y="2682"/>
                  <a:pt x="22686" y="2705"/>
                  <a:pt x="22682" y="2761"/>
                </a:cubicBezTo>
                <a:cubicBezTo>
                  <a:pt x="22291" y="2800"/>
                  <a:pt x="21593" y="3896"/>
                  <a:pt x="21248" y="3896"/>
                </a:cubicBezTo>
                <a:cubicBezTo>
                  <a:pt x="21241" y="3896"/>
                  <a:pt x="21236" y="3896"/>
                  <a:pt x="21230" y="3895"/>
                </a:cubicBezTo>
                <a:lnTo>
                  <a:pt x="21230" y="3895"/>
                </a:lnTo>
                <a:cubicBezTo>
                  <a:pt x="20991" y="4153"/>
                  <a:pt x="21389" y="3915"/>
                  <a:pt x="21150" y="4173"/>
                </a:cubicBezTo>
                <a:lnTo>
                  <a:pt x="21031" y="4193"/>
                </a:lnTo>
                <a:lnTo>
                  <a:pt x="21051" y="4333"/>
                </a:lnTo>
                <a:cubicBezTo>
                  <a:pt x="20922" y="4447"/>
                  <a:pt x="20814" y="4489"/>
                  <a:pt x="20741" y="4489"/>
                </a:cubicBezTo>
                <a:cubicBezTo>
                  <a:pt x="20712" y="4489"/>
                  <a:pt x="20689" y="4483"/>
                  <a:pt x="20673" y="4472"/>
                </a:cubicBezTo>
                <a:cubicBezTo>
                  <a:pt x="20712" y="4432"/>
                  <a:pt x="20772" y="4333"/>
                  <a:pt x="20812" y="4293"/>
                </a:cubicBezTo>
                <a:lnTo>
                  <a:pt x="20812" y="4293"/>
                </a:lnTo>
                <a:cubicBezTo>
                  <a:pt x="20553" y="4432"/>
                  <a:pt x="20295" y="4870"/>
                  <a:pt x="20195" y="4989"/>
                </a:cubicBezTo>
                <a:lnTo>
                  <a:pt x="20434" y="4790"/>
                </a:lnTo>
                <a:lnTo>
                  <a:pt x="20434" y="4790"/>
                </a:lnTo>
                <a:cubicBezTo>
                  <a:pt x="20135" y="5168"/>
                  <a:pt x="19777" y="5566"/>
                  <a:pt x="19419" y="5964"/>
                </a:cubicBezTo>
                <a:cubicBezTo>
                  <a:pt x="19081" y="6362"/>
                  <a:pt x="18743" y="6780"/>
                  <a:pt x="18504" y="7178"/>
                </a:cubicBezTo>
                <a:lnTo>
                  <a:pt x="18584" y="7178"/>
                </a:lnTo>
                <a:cubicBezTo>
                  <a:pt x="18205" y="7775"/>
                  <a:pt x="18166" y="7556"/>
                  <a:pt x="17708" y="8192"/>
                </a:cubicBezTo>
                <a:lnTo>
                  <a:pt x="17708" y="8153"/>
                </a:lnTo>
                <a:cubicBezTo>
                  <a:pt x="17648" y="8312"/>
                  <a:pt x="17549" y="8491"/>
                  <a:pt x="17410" y="8650"/>
                </a:cubicBezTo>
                <a:cubicBezTo>
                  <a:pt x="17422" y="8607"/>
                  <a:pt x="17414" y="8592"/>
                  <a:pt x="17394" y="8592"/>
                </a:cubicBezTo>
                <a:cubicBezTo>
                  <a:pt x="17345" y="8592"/>
                  <a:pt x="17221" y="8689"/>
                  <a:pt x="17174" y="8689"/>
                </a:cubicBezTo>
                <a:cubicBezTo>
                  <a:pt x="17152" y="8689"/>
                  <a:pt x="17146" y="8669"/>
                  <a:pt x="17171" y="8610"/>
                </a:cubicBezTo>
                <a:lnTo>
                  <a:pt x="17171" y="8610"/>
                </a:lnTo>
                <a:cubicBezTo>
                  <a:pt x="16773" y="9267"/>
                  <a:pt x="16992" y="8968"/>
                  <a:pt x="16833" y="9486"/>
                </a:cubicBezTo>
                <a:lnTo>
                  <a:pt x="16693" y="9525"/>
                </a:lnTo>
                <a:cubicBezTo>
                  <a:pt x="16634" y="9705"/>
                  <a:pt x="16673" y="9744"/>
                  <a:pt x="16435" y="10063"/>
                </a:cubicBezTo>
                <a:cubicBezTo>
                  <a:pt x="16479" y="9968"/>
                  <a:pt x="16467" y="9943"/>
                  <a:pt x="16435" y="9943"/>
                </a:cubicBezTo>
                <a:cubicBezTo>
                  <a:pt x="16401" y="9943"/>
                  <a:pt x="16346" y="9970"/>
                  <a:pt x="16311" y="9970"/>
                </a:cubicBezTo>
                <a:cubicBezTo>
                  <a:pt x="16274" y="9970"/>
                  <a:pt x="16260" y="9941"/>
                  <a:pt x="16315" y="9824"/>
                </a:cubicBezTo>
                <a:lnTo>
                  <a:pt x="16315" y="9824"/>
                </a:lnTo>
                <a:cubicBezTo>
                  <a:pt x="15619" y="10321"/>
                  <a:pt x="15718" y="10898"/>
                  <a:pt x="15221" y="10998"/>
                </a:cubicBezTo>
                <a:cubicBezTo>
                  <a:pt x="15217" y="11091"/>
                  <a:pt x="15239" y="11128"/>
                  <a:pt x="15275" y="11128"/>
                </a:cubicBezTo>
                <a:cubicBezTo>
                  <a:pt x="15398" y="11128"/>
                  <a:pt x="15690" y="10710"/>
                  <a:pt x="15709" y="10710"/>
                </a:cubicBezTo>
                <a:cubicBezTo>
                  <a:pt x="15712" y="10710"/>
                  <a:pt x="15709" y="10719"/>
                  <a:pt x="15699" y="10739"/>
                </a:cubicBezTo>
                <a:cubicBezTo>
                  <a:pt x="15713" y="10733"/>
                  <a:pt x="15725" y="10730"/>
                  <a:pt x="15735" y="10730"/>
                </a:cubicBezTo>
                <a:cubicBezTo>
                  <a:pt x="15842" y="10730"/>
                  <a:pt x="15644" y="11112"/>
                  <a:pt x="15480" y="11276"/>
                </a:cubicBezTo>
                <a:cubicBezTo>
                  <a:pt x="15321" y="11475"/>
                  <a:pt x="14942" y="11416"/>
                  <a:pt x="14525" y="11933"/>
                </a:cubicBezTo>
                <a:cubicBezTo>
                  <a:pt x="14564" y="11873"/>
                  <a:pt x="14564" y="11873"/>
                  <a:pt x="14604" y="11814"/>
                </a:cubicBezTo>
                <a:lnTo>
                  <a:pt x="14604" y="11814"/>
                </a:lnTo>
                <a:cubicBezTo>
                  <a:pt x="14385" y="11973"/>
                  <a:pt x="14365" y="12251"/>
                  <a:pt x="14087" y="12410"/>
                </a:cubicBezTo>
                <a:cubicBezTo>
                  <a:pt x="14107" y="12649"/>
                  <a:pt x="13848" y="12709"/>
                  <a:pt x="13968" y="12888"/>
                </a:cubicBezTo>
                <a:lnTo>
                  <a:pt x="14306" y="12391"/>
                </a:lnTo>
                <a:lnTo>
                  <a:pt x="14306" y="12391"/>
                </a:lnTo>
                <a:cubicBezTo>
                  <a:pt x="14147" y="12689"/>
                  <a:pt x="14127" y="13087"/>
                  <a:pt x="13689" y="13465"/>
                </a:cubicBezTo>
                <a:cubicBezTo>
                  <a:pt x="13689" y="13405"/>
                  <a:pt x="13749" y="13226"/>
                  <a:pt x="13789" y="13127"/>
                </a:cubicBezTo>
                <a:lnTo>
                  <a:pt x="13789" y="13127"/>
                </a:lnTo>
                <a:cubicBezTo>
                  <a:pt x="13649" y="13206"/>
                  <a:pt x="13629" y="13405"/>
                  <a:pt x="13470" y="13485"/>
                </a:cubicBezTo>
                <a:cubicBezTo>
                  <a:pt x="13351" y="13326"/>
                  <a:pt x="13888" y="12888"/>
                  <a:pt x="13987" y="12490"/>
                </a:cubicBezTo>
                <a:lnTo>
                  <a:pt x="13987" y="12490"/>
                </a:lnTo>
                <a:cubicBezTo>
                  <a:pt x="13846" y="12569"/>
                  <a:pt x="13741" y="12935"/>
                  <a:pt x="13674" y="12935"/>
                </a:cubicBezTo>
                <a:cubicBezTo>
                  <a:pt x="13657" y="12935"/>
                  <a:pt x="13642" y="12910"/>
                  <a:pt x="13629" y="12848"/>
                </a:cubicBezTo>
                <a:lnTo>
                  <a:pt x="13629" y="12848"/>
                </a:lnTo>
                <a:cubicBezTo>
                  <a:pt x="13689" y="13246"/>
                  <a:pt x="13192" y="13346"/>
                  <a:pt x="13092" y="13823"/>
                </a:cubicBezTo>
                <a:lnTo>
                  <a:pt x="13013" y="13724"/>
                </a:lnTo>
                <a:cubicBezTo>
                  <a:pt x="12993" y="13803"/>
                  <a:pt x="12933" y="13942"/>
                  <a:pt x="12853" y="14042"/>
                </a:cubicBezTo>
                <a:lnTo>
                  <a:pt x="12873" y="13763"/>
                </a:lnTo>
                <a:lnTo>
                  <a:pt x="12873" y="13763"/>
                </a:lnTo>
                <a:cubicBezTo>
                  <a:pt x="12754" y="14141"/>
                  <a:pt x="12356" y="14241"/>
                  <a:pt x="12197" y="14559"/>
                </a:cubicBezTo>
                <a:cubicBezTo>
                  <a:pt x="12360" y="14344"/>
                  <a:pt x="12432" y="14284"/>
                  <a:pt x="12472" y="14284"/>
                </a:cubicBezTo>
                <a:cubicBezTo>
                  <a:pt x="12521" y="14284"/>
                  <a:pt x="12519" y="14379"/>
                  <a:pt x="12584" y="14379"/>
                </a:cubicBezTo>
                <a:cubicBezTo>
                  <a:pt x="12605" y="14379"/>
                  <a:pt x="12634" y="14368"/>
                  <a:pt x="12674" y="14340"/>
                </a:cubicBezTo>
                <a:lnTo>
                  <a:pt x="12674" y="14340"/>
                </a:lnTo>
                <a:cubicBezTo>
                  <a:pt x="12256" y="15136"/>
                  <a:pt x="12097" y="14559"/>
                  <a:pt x="11560" y="15335"/>
                </a:cubicBezTo>
                <a:cubicBezTo>
                  <a:pt x="11629" y="15252"/>
                  <a:pt x="11766" y="15140"/>
                  <a:pt x="11816" y="15140"/>
                </a:cubicBezTo>
                <a:cubicBezTo>
                  <a:pt x="11838" y="15140"/>
                  <a:pt x="11843" y="15161"/>
                  <a:pt x="11819" y="15216"/>
                </a:cubicBezTo>
                <a:cubicBezTo>
                  <a:pt x="11699" y="15355"/>
                  <a:pt x="11500" y="15534"/>
                  <a:pt x="11381" y="15574"/>
                </a:cubicBezTo>
                <a:cubicBezTo>
                  <a:pt x="11241" y="15780"/>
                  <a:pt x="11227" y="15833"/>
                  <a:pt x="11259" y="15833"/>
                </a:cubicBezTo>
                <a:cubicBezTo>
                  <a:pt x="11293" y="15833"/>
                  <a:pt x="11384" y="15769"/>
                  <a:pt x="11428" y="15769"/>
                </a:cubicBezTo>
                <a:cubicBezTo>
                  <a:pt x="11453" y="15769"/>
                  <a:pt x="11463" y="15789"/>
                  <a:pt x="11441" y="15852"/>
                </a:cubicBezTo>
                <a:cubicBezTo>
                  <a:pt x="11182" y="15932"/>
                  <a:pt x="11282" y="16151"/>
                  <a:pt x="11142" y="16410"/>
                </a:cubicBezTo>
                <a:lnTo>
                  <a:pt x="11043" y="16330"/>
                </a:lnTo>
                <a:lnTo>
                  <a:pt x="11043" y="16330"/>
                </a:lnTo>
                <a:cubicBezTo>
                  <a:pt x="10526" y="16887"/>
                  <a:pt x="11142" y="16648"/>
                  <a:pt x="10645" y="17146"/>
                </a:cubicBezTo>
                <a:lnTo>
                  <a:pt x="10685" y="16807"/>
                </a:lnTo>
                <a:lnTo>
                  <a:pt x="10685" y="16807"/>
                </a:lnTo>
                <a:lnTo>
                  <a:pt x="10506" y="17106"/>
                </a:lnTo>
                <a:lnTo>
                  <a:pt x="10426" y="16967"/>
                </a:lnTo>
                <a:cubicBezTo>
                  <a:pt x="10287" y="17345"/>
                  <a:pt x="10187" y="17424"/>
                  <a:pt x="9929" y="17703"/>
                </a:cubicBezTo>
                <a:cubicBezTo>
                  <a:pt x="9934" y="17702"/>
                  <a:pt x="9939" y="17701"/>
                  <a:pt x="9945" y="17701"/>
                </a:cubicBezTo>
                <a:cubicBezTo>
                  <a:pt x="10051" y="17701"/>
                  <a:pt x="10079" y="17894"/>
                  <a:pt x="9889" y="18141"/>
                </a:cubicBezTo>
                <a:cubicBezTo>
                  <a:pt x="9848" y="18169"/>
                  <a:pt x="9823" y="18179"/>
                  <a:pt x="9807" y="18179"/>
                </a:cubicBezTo>
                <a:cubicBezTo>
                  <a:pt x="9778" y="18179"/>
                  <a:pt x="9778" y="18150"/>
                  <a:pt x="9766" y="18150"/>
                </a:cubicBezTo>
                <a:cubicBezTo>
                  <a:pt x="9751" y="18150"/>
                  <a:pt x="9721" y="18189"/>
                  <a:pt x="9610" y="18359"/>
                </a:cubicBezTo>
                <a:cubicBezTo>
                  <a:pt x="9610" y="18240"/>
                  <a:pt x="9590" y="18081"/>
                  <a:pt x="9809" y="17981"/>
                </a:cubicBezTo>
                <a:cubicBezTo>
                  <a:pt x="9789" y="17942"/>
                  <a:pt x="9809" y="17842"/>
                  <a:pt x="9789" y="17802"/>
                </a:cubicBezTo>
                <a:cubicBezTo>
                  <a:pt x="9587" y="17931"/>
                  <a:pt x="9435" y="18248"/>
                  <a:pt x="9335" y="18405"/>
                </a:cubicBezTo>
                <a:lnTo>
                  <a:pt x="9335" y="18405"/>
                </a:lnTo>
                <a:cubicBezTo>
                  <a:pt x="9367" y="18358"/>
                  <a:pt x="9399" y="18316"/>
                  <a:pt x="9431" y="18300"/>
                </a:cubicBezTo>
                <a:lnTo>
                  <a:pt x="9431" y="18300"/>
                </a:lnTo>
                <a:lnTo>
                  <a:pt x="9173" y="18956"/>
                </a:lnTo>
                <a:cubicBezTo>
                  <a:pt x="9151" y="18969"/>
                  <a:pt x="9136" y="18974"/>
                  <a:pt x="9124" y="18974"/>
                </a:cubicBezTo>
                <a:cubicBezTo>
                  <a:pt x="9082" y="18974"/>
                  <a:pt x="9097" y="18900"/>
                  <a:pt x="9113" y="18837"/>
                </a:cubicBezTo>
                <a:lnTo>
                  <a:pt x="9113" y="18837"/>
                </a:lnTo>
                <a:cubicBezTo>
                  <a:pt x="9033" y="18956"/>
                  <a:pt x="9033" y="19076"/>
                  <a:pt x="8914" y="19235"/>
                </a:cubicBezTo>
                <a:cubicBezTo>
                  <a:pt x="8877" y="19143"/>
                  <a:pt x="8789" y="19085"/>
                  <a:pt x="8887" y="18871"/>
                </a:cubicBezTo>
                <a:lnTo>
                  <a:pt x="8887" y="18871"/>
                </a:lnTo>
                <a:lnTo>
                  <a:pt x="8615" y="19414"/>
                </a:lnTo>
                <a:cubicBezTo>
                  <a:pt x="8567" y="19430"/>
                  <a:pt x="8397" y="19554"/>
                  <a:pt x="8349" y="19554"/>
                </a:cubicBezTo>
                <a:cubicBezTo>
                  <a:pt x="8338" y="19554"/>
                  <a:pt x="8333" y="19548"/>
                  <a:pt x="8337" y="19533"/>
                </a:cubicBezTo>
                <a:lnTo>
                  <a:pt x="8337" y="19533"/>
                </a:lnTo>
                <a:cubicBezTo>
                  <a:pt x="8078" y="19792"/>
                  <a:pt x="7979" y="20369"/>
                  <a:pt x="7621" y="20707"/>
                </a:cubicBezTo>
                <a:cubicBezTo>
                  <a:pt x="7621" y="20747"/>
                  <a:pt x="7601" y="20787"/>
                  <a:pt x="7561" y="20886"/>
                </a:cubicBezTo>
                <a:cubicBezTo>
                  <a:pt x="7282" y="21244"/>
                  <a:pt x="6944" y="21483"/>
                  <a:pt x="6745" y="22020"/>
                </a:cubicBezTo>
                <a:lnTo>
                  <a:pt x="6427" y="22160"/>
                </a:lnTo>
                <a:cubicBezTo>
                  <a:pt x="6363" y="22264"/>
                  <a:pt x="6372" y="22291"/>
                  <a:pt x="6408" y="22291"/>
                </a:cubicBezTo>
                <a:cubicBezTo>
                  <a:pt x="6446" y="22291"/>
                  <a:pt x="6512" y="22263"/>
                  <a:pt x="6558" y="22263"/>
                </a:cubicBezTo>
                <a:cubicBezTo>
                  <a:pt x="6620" y="22263"/>
                  <a:pt x="6644" y="22314"/>
                  <a:pt x="6506" y="22557"/>
                </a:cubicBezTo>
                <a:cubicBezTo>
                  <a:pt x="6413" y="22729"/>
                  <a:pt x="6356" y="22775"/>
                  <a:pt x="6313" y="22775"/>
                </a:cubicBezTo>
                <a:cubicBezTo>
                  <a:pt x="6263" y="22775"/>
                  <a:pt x="6231" y="22712"/>
                  <a:pt x="6183" y="22712"/>
                </a:cubicBezTo>
                <a:cubicBezTo>
                  <a:pt x="6167" y="22712"/>
                  <a:pt x="6149" y="22719"/>
                  <a:pt x="6128" y="22737"/>
                </a:cubicBezTo>
                <a:cubicBezTo>
                  <a:pt x="6069" y="22995"/>
                  <a:pt x="5969" y="23453"/>
                  <a:pt x="5591" y="23731"/>
                </a:cubicBezTo>
                <a:cubicBezTo>
                  <a:pt x="5651" y="23592"/>
                  <a:pt x="5731" y="23513"/>
                  <a:pt x="5810" y="23393"/>
                </a:cubicBezTo>
                <a:lnTo>
                  <a:pt x="5810" y="23393"/>
                </a:lnTo>
                <a:lnTo>
                  <a:pt x="5512" y="23612"/>
                </a:lnTo>
                <a:cubicBezTo>
                  <a:pt x="5587" y="23278"/>
                  <a:pt x="5744" y="23072"/>
                  <a:pt x="5673" y="23072"/>
                </a:cubicBezTo>
                <a:cubicBezTo>
                  <a:pt x="5651" y="23072"/>
                  <a:pt x="5607" y="23092"/>
                  <a:pt x="5532" y="23134"/>
                </a:cubicBezTo>
                <a:cubicBezTo>
                  <a:pt x="5810" y="23393"/>
                  <a:pt x="4795" y="24269"/>
                  <a:pt x="5054" y="24507"/>
                </a:cubicBezTo>
                <a:lnTo>
                  <a:pt x="4875" y="24666"/>
                </a:lnTo>
                <a:cubicBezTo>
                  <a:pt x="4915" y="24607"/>
                  <a:pt x="4895" y="24587"/>
                  <a:pt x="4935" y="24527"/>
                </a:cubicBezTo>
                <a:lnTo>
                  <a:pt x="4935" y="24527"/>
                </a:lnTo>
                <a:cubicBezTo>
                  <a:pt x="4537" y="24806"/>
                  <a:pt x="4955" y="24945"/>
                  <a:pt x="4596" y="25403"/>
                </a:cubicBezTo>
                <a:cubicBezTo>
                  <a:pt x="4504" y="25495"/>
                  <a:pt x="4421" y="25569"/>
                  <a:pt x="4387" y="25569"/>
                </a:cubicBezTo>
                <a:cubicBezTo>
                  <a:pt x="4369" y="25569"/>
                  <a:pt x="4364" y="25549"/>
                  <a:pt x="4378" y="25502"/>
                </a:cubicBezTo>
                <a:lnTo>
                  <a:pt x="4378" y="25502"/>
                </a:lnTo>
                <a:lnTo>
                  <a:pt x="4199" y="25920"/>
                </a:lnTo>
                <a:cubicBezTo>
                  <a:pt x="4172" y="25955"/>
                  <a:pt x="4150" y="25971"/>
                  <a:pt x="4137" y="25971"/>
                </a:cubicBezTo>
                <a:cubicBezTo>
                  <a:pt x="4119" y="25971"/>
                  <a:pt x="4116" y="25945"/>
                  <a:pt x="4139" y="25900"/>
                </a:cubicBezTo>
                <a:lnTo>
                  <a:pt x="4139" y="25900"/>
                </a:lnTo>
                <a:lnTo>
                  <a:pt x="3820" y="26437"/>
                </a:lnTo>
                <a:lnTo>
                  <a:pt x="3801" y="26417"/>
                </a:lnTo>
                <a:cubicBezTo>
                  <a:pt x="3801" y="26537"/>
                  <a:pt x="3741" y="26756"/>
                  <a:pt x="3721" y="26875"/>
                </a:cubicBezTo>
                <a:cubicBezTo>
                  <a:pt x="3693" y="26895"/>
                  <a:pt x="3677" y="26903"/>
                  <a:pt x="3669" y="26903"/>
                </a:cubicBezTo>
                <a:cubicBezTo>
                  <a:pt x="3639" y="26903"/>
                  <a:pt x="3718" y="26794"/>
                  <a:pt x="3688" y="26794"/>
                </a:cubicBezTo>
                <a:cubicBezTo>
                  <a:pt x="3686" y="26794"/>
                  <a:pt x="3684" y="26794"/>
                  <a:pt x="3681" y="26795"/>
                </a:cubicBezTo>
                <a:lnTo>
                  <a:pt x="3522" y="27154"/>
                </a:lnTo>
                <a:cubicBezTo>
                  <a:pt x="3508" y="27159"/>
                  <a:pt x="3496" y="27161"/>
                  <a:pt x="3486" y="27161"/>
                </a:cubicBezTo>
                <a:cubicBezTo>
                  <a:pt x="3381" y="27161"/>
                  <a:pt x="3476" y="26897"/>
                  <a:pt x="3622" y="26716"/>
                </a:cubicBezTo>
                <a:lnTo>
                  <a:pt x="3622" y="26716"/>
                </a:lnTo>
                <a:cubicBezTo>
                  <a:pt x="3124" y="26795"/>
                  <a:pt x="3522" y="27014"/>
                  <a:pt x="2925" y="27532"/>
                </a:cubicBezTo>
                <a:lnTo>
                  <a:pt x="3084" y="27213"/>
                </a:lnTo>
                <a:lnTo>
                  <a:pt x="3084" y="27213"/>
                </a:lnTo>
                <a:cubicBezTo>
                  <a:pt x="2786" y="27273"/>
                  <a:pt x="2706" y="27551"/>
                  <a:pt x="2368" y="27810"/>
                </a:cubicBezTo>
                <a:cubicBezTo>
                  <a:pt x="2438" y="27782"/>
                  <a:pt x="2763" y="27558"/>
                  <a:pt x="2895" y="27558"/>
                </a:cubicBezTo>
                <a:cubicBezTo>
                  <a:pt x="2940" y="27558"/>
                  <a:pt x="2963" y="27584"/>
                  <a:pt x="2945" y="27653"/>
                </a:cubicBezTo>
                <a:lnTo>
                  <a:pt x="2945" y="27653"/>
                </a:lnTo>
                <a:cubicBezTo>
                  <a:pt x="2980" y="27544"/>
                  <a:pt x="3024" y="27389"/>
                  <a:pt x="3124" y="27372"/>
                </a:cubicBezTo>
                <a:lnTo>
                  <a:pt x="3124" y="27372"/>
                </a:lnTo>
                <a:cubicBezTo>
                  <a:pt x="3164" y="27551"/>
                  <a:pt x="3064" y="27591"/>
                  <a:pt x="2925" y="27711"/>
                </a:cubicBezTo>
                <a:cubicBezTo>
                  <a:pt x="2846" y="27790"/>
                  <a:pt x="2746" y="27910"/>
                  <a:pt x="2686" y="28128"/>
                </a:cubicBezTo>
                <a:cubicBezTo>
                  <a:pt x="2672" y="28121"/>
                  <a:pt x="2658" y="28118"/>
                  <a:pt x="2644" y="28118"/>
                </a:cubicBezTo>
                <a:cubicBezTo>
                  <a:pt x="2547" y="28118"/>
                  <a:pt x="2470" y="28294"/>
                  <a:pt x="2348" y="28487"/>
                </a:cubicBezTo>
                <a:lnTo>
                  <a:pt x="2209" y="28387"/>
                </a:lnTo>
                <a:cubicBezTo>
                  <a:pt x="2090" y="28646"/>
                  <a:pt x="2169" y="28686"/>
                  <a:pt x="2149" y="28865"/>
                </a:cubicBezTo>
                <a:cubicBezTo>
                  <a:pt x="1977" y="29089"/>
                  <a:pt x="1849" y="29104"/>
                  <a:pt x="1728" y="29104"/>
                </a:cubicBezTo>
                <a:cubicBezTo>
                  <a:pt x="1709" y="29104"/>
                  <a:pt x="1690" y="29103"/>
                  <a:pt x="1672" y="29103"/>
                </a:cubicBezTo>
                <a:cubicBezTo>
                  <a:pt x="1581" y="29230"/>
                  <a:pt x="1580" y="29263"/>
                  <a:pt x="1614" y="29263"/>
                </a:cubicBezTo>
                <a:cubicBezTo>
                  <a:pt x="1652" y="29263"/>
                  <a:pt x="1733" y="29222"/>
                  <a:pt x="1781" y="29222"/>
                </a:cubicBezTo>
                <a:cubicBezTo>
                  <a:pt x="1832" y="29222"/>
                  <a:pt x="1846" y="29269"/>
                  <a:pt x="1731" y="29461"/>
                </a:cubicBezTo>
                <a:cubicBezTo>
                  <a:pt x="1433" y="29780"/>
                  <a:pt x="1333" y="30078"/>
                  <a:pt x="1134" y="30556"/>
                </a:cubicBezTo>
                <a:cubicBezTo>
                  <a:pt x="1077" y="30613"/>
                  <a:pt x="1046" y="30634"/>
                  <a:pt x="1029" y="30634"/>
                </a:cubicBezTo>
                <a:cubicBezTo>
                  <a:pt x="987" y="30634"/>
                  <a:pt x="1034" y="30508"/>
                  <a:pt x="996" y="30508"/>
                </a:cubicBezTo>
                <a:cubicBezTo>
                  <a:pt x="991" y="30508"/>
                  <a:pt x="984" y="30511"/>
                  <a:pt x="975" y="30516"/>
                </a:cubicBezTo>
                <a:lnTo>
                  <a:pt x="936" y="30814"/>
                </a:lnTo>
                <a:cubicBezTo>
                  <a:pt x="920" y="30838"/>
                  <a:pt x="907" y="30846"/>
                  <a:pt x="898" y="30846"/>
                </a:cubicBezTo>
                <a:cubicBezTo>
                  <a:pt x="883" y="30846"/>
                  <a:pt x="876" y="30827"/>
                  <a:pt x="876" y="30814"/>
                </a:cubicBezTo>
                <a:lnTo>
                  <a:pt x="876" y="30814"/>
                </a:lnTo>
                <a:cubicBezTo>
                  <a:pt x="796" y="31033"/>
                  <a:pt x="995" y="30914"/>
                  <a:pt x="836" y="31232"/>
                </a:cubicBezTo>
                <a:cubicBezTo>
                  <a:pt x="936" y="31411"/>
                  <a:pt x="219" y="31690"/>
                  <a:pt x="160" y="32187"/>
                </a:cubicBezTo>
                <a:lnTo>
                  <a:pt x="140" y="32187"/>
                </a:lnTo>
                <a:lnTo>
                  <a:pt x="359" y="32844"/>
                </a:lnTo>
                <a:cubicBezTo>
                  <a:pt x="398" y="32884"/>
                  <a:pt x="359" y="32904"/>
                  <a:pt x="339" y="32923"/>
                </a:cubicBezTo>
                <a:lnTo>
                  <a:pt x="319" y="32923"/>
                </a:lnTo>
                <a:lnTo>
                  <a:pt x="80" y="32147"/>
                </a:lnTo>
                <a:cubicBezTo>
                  <a:pt x="60" y="32108"/>
                  <a:pt x="60" y="32068"/>
                  <a:pt x="20" y="32068"/>
                </a:cubicBezTo>
                <a:cubicBezTo>
                  <a:pt x="20" y="32088"/>
                  <a:pt x="0" y="32108"/>
                  <a:pt x="20" y="32108"/>
                </a:cubicBezTo>
                <a:lnTo>
                  <a:pt x="319" y="32983"/>
                </a:lnTo>
                <a:cubicBezTo>
                  <a:pt x="836" y="33043"/>
                  <a:pt x="936" y="33102"/>
                  <a:pt x="1493" y="33102"/>
                </a:cubicBezTo>
                <a:lnTo>
                  <a:pt x="1711" y="33222"/>
                </a:lnTo>
                <a:lnTo>
                  <a:pt x="1950" y="33023"/>
                </a:lnTo>
                <a:lnTo>
                  <a:pt x="1950" y="33023"/>
                </a:lnTo>
                <a:cubicBezTo>
                  <a:pt x="1905" y="33057"/>
                  <a:pt x="1873" y="33071"/>
                  <a:pt x="1851" y="33071"/>
                </a:cubicBezTo>
                <a:cubicBezTo>
                  <a:pt x="1794" y="33071"/>
                  <a:pt x="1802" y="32978"/>
                  <a:pt x="1831" y="32864"/>
                </a:cubicBezTo>
                <a:cubicBezTo>
                  <a:pt x="1871" y="32685"/>
                  <a:pt x="1970" y="32466"/>
                  <a:pt x="2030" y="32287"/>
                </a:cubicBezTo>
                <a:cubicBezTo>
                  <a:pt x="2010" y="32287"/>
                  <a:pt x="1990" y="32287"/>
                  <a:pt x="1970" y="32307"/>
                </a:cubicBezTo>
                <a:cubicBezTo>
                  <a:pt x="1990" y="32267"/>
                  <a:pt x="2030" y="32227"/>
                  <a:pt x="2050" y="32207"/>
                </a:cubicBezTo>
                <a:lnTo>
                  <a:pt x="2050" y="32207"/>
                </a:lnTo>
                <a:cubicBezTo>
                  <a:pt x="2030" y="32227"/>
                  <a:pt x="2030" y="32247"/>
                  <a:pt x="2030" y="32287"/>
                </a:cubicBezTo>
                <a:cubicBezTo>
                  <a:pt x="2050" y="32267"/>
                  <a:pt x="2070" y="32267"/>
                  <a:pt x="2090" y="32247"/>
                </a:cubicBezTo>
                <a:lnTo>
                  <a:pt x="2090" y="32247"/>
                </a:lnTo>
                <a:cubicBezTo>
                  <a:pt x="2090" y="32426"/>
                  <a:pt x="2050" y="32645"/>
                  <a:pt x="2149" y="32685"/>
                </a:cubicBezTo>
                <a:cubicBezTo>
                  <a:pt x="2169" y="32645"/>
                  <a:pt x="2209" y="32545"/>
                  <a:pt x="2269" y="32466"/>
                </a:cubicBezTo>
                <a:lnTo>
                  <a:pt x="2269" y="32466"/>
                </a:lnTo>
                <a:cubicBezTo>
                  <a:pt x="2249" y="32525"/>
                  <a:pt x="2249" y="32565"/>
                  <a:pt x="2288" y="32565"/>
                </a:cubicBezTo>
                <a:cubicBezTo>
                  <a:pt x="2308" y="32545"/>
                  <a:pt x="2328" y="32446"/>
                  <a:pt x="2348" y="32366"/>
                </a:cubicBezTo>
                <a:lnTo>
                  <a:pt x="2567" y="32366"/>
                </a:lnTo>
                <a:lnTo>
                  <a:pt x="2527" y="32307"/>
                </a:lnTo>
                <a:lnTo>
                  <a:pt x="3064" y="31809"/>
                </a:lnTo>
                <a:cubicBezTo>
                  <a:pt x="3224" y="31272"/>
                  <a:pt x="3283" y="30755"/>
                  <a:pt x="3721" y="30058"/>
                </a:cubicBezTo>
                <a:lnTo>
                  <a:pt x="3721" y="30058"/>
                </a:lnTo>
                <a:cubicBezTo>
                  <a:pt x="3701" y="30297"/>
                  <a:pt x="3880" y="30237"/>
                  <a:pt x="4000" y="30337"/>
                </a:cubicBezTo>
                <a:cubicBezTo>
                  <a:pt x="3727" y="30415"/>
                  <a:pt x="3664" y="30874"/>
                  <a:pt x="3400" y="31173"/>
                </a:cubicBezTo>
                <a:lnTo>
                  <a:pt x="3400" y="31173"/>
                </a:lnTo>
                <a:cubicBezTo>
                  <a:pt x="3450" y="31120"/>
                  <a:pt x="3485" y="31101"/>
                  <a:pt x="3509" y="31101"/>
                </a:cubicBezTo>
                <a:cubicBezTo>
                  <a:pt x="3545" y="31101"/>
                  <a:pt x="3553" y="31147"/>
                  <a:pt x="3542" y="31192"/>
                </a:cubicBezTo>
                <a:lnTo>
                  <a:pt x="3880" y="30496"/>
                </a:lnTo>
                <a:cubicBezTo>
                  <a:pt x="3899" y="30511"/>
                  <a:pt x="3917" y="30518"/>
                  <a:pt x="3935" y="30518"/>
                </a:cubicBezTo>
                <a:cubicBezTo>
                  <a:pt x="4013" y="30518"/>
                  <a:pt x="4093" y="30394"/>
                  <a:pt x="4238" y="30297"/>
                </a:cubicBezTo>
                <a:cubicBezTo>
                  <a:pt x="3920" y="30257"/>
                  <a:pt x="4437" y="29740"/>
                  <a:pt x="4557" y="29461"/>
                </a:cubicBezTo>
                <a:lnTo>
                  <a:pt x="4557" y="29461"/>
                </a:lnTo>
                <a:cubicBezTo>
                  <a:pt x="4636" y="29501"/>
                  <a:pt x="4676" y="29601"/>
                  <a:pt x="4417" y="29899"/>
                </a:cubicBezTo>
                <a:cubicBezTo>
                  <a:pt x="4835" y="29680"/>
                  <a:pt x="4497" y="29282"/>
                  <a:pt x="4875" y="29064"/>
                </a:cubicBezTo>
                <a:lnTo>
                  <a:pt x="4875" y="29064"/>
                </a:lnTo>
                <a:cubicBezTo>
                  <a:pt x="4835" y="29123"/>
                  <a:pt x="4795" y="29163"/>
                  <a:pt x="4795" y="29223"/>
                </a:cubicBezTo>
                <a:cubicBezTo>
                  <a:pt x="4863" y="29037"/>
                  <a:pt x="5132" y="28735"/>
                  <a:pt x="5211" y="28735"/>
                </a:cubicBezTo>
                <a:cubicBezTo>
                  <a:pt x="5225" y="28735"/>
                  <a:pt x="5233" y="28744"/>
                  <a:pt x="5233" y="28765"/>
                </a:cubicBezTo>
                <a:lnTo>
                  <a:pt x="5173" y="28845"/>
                </a:lnTo>
                <a:cubicBezTo>
                  <a:pt x="5571" y="28387"/>
                  <a:pt x="6308" y="27372"/>
                  <a:pt x="6188" y="27173"/>
                </a:cubicBezTo>
                <a:lnTo>
                  <a:pt x="6188" y="27173"/>
                </a:lnTo>
                <a:cubicBezTo>
                  <a:pt x="6208" y="27193"/>
                  <a:pt x="6347" y="27392"/>
                  <a:pt x="6367" y="27452"/>
                </a:cubicBezTo>
                <a:lnTo>
                  <a:pt x="6407" y="26537"/>
                </a:lnTo>
                <a:cubicBezTo>
                  <a:pt x="6487" y="26457"/>
                  <a:pt x="6546" y="26358"/>
                  <a:pt x="6626" y="26278"/>
                </a:cubicBezTo>
                <a:cubicBezTo>
                  <a:pt x="6825" y="26378"/>
                  <a:pt x="7044" y="26457"/>
                  <a:pt x="6885" y="26795"/>
                </a:cubicBezTo>
                <a:cubicBezTo>
                  <a:pt x="7004" y="26696"/>
                  <a:pt x="7143" y="26577"/>
                  <a:pt x="7282" y="26278"/>
                </a:cubicBezTo>
                <a:lnTo>
                  <a:pt x="7282" y="26278"/>
                </a:lnTo>
                <a:cubicBezTo>
                  <a:pt x="7251" y="26297"/>
                  <a:pt x="7200" y="26306"/>
                  <a:pt x="7149" y="26306"/>
                </a:cubicBezTo>
                <a:cubicBezTo>
                  <a:pt x="7039" y="26306"/>
                  <a:pt x="6924" y="26266"/>
                  <a:pt x="6964" y="26198"/>
                </a:cubicBezTo>
                <a:cubicBezTo>
                  <a:pt x="7355" y="26042"/>
                  <a:pt x="7228" y="26059"/>
                  <a:pt x="7619" y="25814"/>
                </a:cubicBezTo>
                <a:lnTo>
                  <a:pt x="7619" y="25814"/>
                </a:lnTo>
                <a:cubicBezTo>
                  <a:pt x="7610" y="25818"/>
                  <a:pt x="7602" y="25819"/>
                  <a:pt x="7594" y="25819"/>
                </a:cubicBezTo>
                <a:cubicBezTo>
                  <a:pt x="7490" y="25819"/>
                  <a:pt x="7403" y="25558"/>
                  <a:pt x="7541" y="25403"/>
                </a:cubicBezTo>
                <a:lnTo>
                  <a:pt x="7541" y="25403"/>
                </a:lnTo>
                <a:cubicBezTo>
                  <a:pt x="7561" y="25461"/>
                  <a:pt x="7771" y="25577"/>
                  <a:pt x="7761" y="25656"/>
                </a:cubicBezTo>
                <a:lnTo>
                  <a:pt x="7761" y="25656"/>
                </a:lnTo>
                <a:lnTo>
                  <a:pt x="7875" y="25048"/>
                </a:lnTo>
                <a:lnTo>
                  <a:pt x="7875" y="25048"/>
                </a:lnTo>
                <a:cubicBezTo>
                  <a:pt x="7868" y="25130"/>
                  <a:pt x="7960" y="25171"/>
                  <a:pt x="8067" y="25171"/>
                </a:cubicBezTo>
                <a:cubicBezTo>
                  <a:pt x="8117" y="25171"/>
                  <a:pt x="8170" y="25162"/>
                  <a:pt x="8218" y="25144"/>
                </a:cubicBezTo>
                <a:lnTo>
                  <a:pt x="8218" y="25144"/>
                </a:lnTo>
                <a:cubicBezTo>
                  <a:pt x="8216" y="25144"/>
                  <a:pt x="8214" y="25145"/>
                  <a:pt x="8213" y="25145"/>
                </a:cubicBezTo>
                <a:cubicBezTo>
                  <a:pt x="8156" y="25145"/>
                  <a:pt x="8537" y="24743"/>
                  <a:pt x="8596" y="24607"/>
                </a:cubicBezTo>
                <a:lnTo>
                  <a:pt x="8596" y="24607"/>
                </a:lnTo>
                <a:lnTo>
                  <a:pt x="8397" y="24766"/>
                </a:lnTo>
                <a:cubicBezTo>
                  <a:pt x="8834" y="24269"/>
                  <a:pt x="8476" y="23990"/>
                  <a:pt x="8874" y="23493"/>
                </a:cubicBezTo>
                <a:cubicBezTo>
                  <a:pt x="8874" y="23564"/>
                  <a:pt x="8965" y="23726"/>
                  <a:pt x="9105" y="23726"/>
                </a:cubicBezTo>
                <a:cubicBezTo>
                  <a:pt x="9160" y="23726"/>
                  <a:pt x="9224" y="23700"/>
                  <a:pt x="9292" y="23632"/>
                </a:cubicBezTo>
                <a:cubicBezTo>
                  <a:pt x="9272" y="23532"/>
                  <a:pt x="9232" y="23254"/>
                  <a:pt x="9232" y="22936"/>
                </a:cubicBezTo>
                <a:cubicBezTo>
                  <a:pt x="9391" y="22756"/>
                  <a:pt x="9551" y="22557"/>
                  <a:pt x="9690" y="22359"/>
                </a:cubicBezTo>
                <a:lnTo>
                  <a:pt x="9690" y="22359"/>
                </a:lnTo>
                <a:cubicBezTo>
                  <a:pt x="9650" y="22737"/>
                  <a:pt x="9590" y="23134"/>
                  <a:pt x="9531" y="23393"/>
                </a:cubicBezTo>
                <a:cubicBezTo>
                  <a:pt x="9730" y="23254"/>
                  <a:pt x="9650" y="23413"/>
                  <a:pt x="9869" y="23115"/>
                </a:cubicBezTo>
                <a:cubicBezTo>
                  <a:pt x="9881" y="23109"/>
                  <a:pt x="9892" y="23107"/>
                  <a:pt x="9900" y="23107"/>
                </a:cubicBezTo>
                <a:cubicBezTo>
                  <a:pt x="9980" y="23107"/>
                  <a:pt x="9844" y="23360"/>
                  <a:pt x="9789" y="23433"/>
                </a:cubicBezTo>
                <a:lnTo>
                  <a:pt x="10346" y="22796"/>
                </a:lnTo>
                <a:cubicBezTo>
                  <a:pt x="10187" y="22717"/>
                  <a:pt x="10625" y="22160"/>
                  <a:pt x="10486" y="22100"/>
                </a:cubicBezTo>
                <a:lnTo>
                  <a:pt x="10486" y="22100"/>
                </a:lnTo>
                <a:lnTo>
                  <a:pt x="10048" y="22955"/>
                </a:lnTo>
                <a:cubicBezTo>
                  <a:pt x="9889" y="22876"/>
                  <a:pt x="9988" y="22219"/>
                  <a:pt x="10386" y="21762"/>
                </a:cubicBezTo>
                <a:cubicBezTo>
                  <a:pt x="10402" y="21754"/>
                  <a:pt x="10417" y="21750"/>
                  <a:pt x="10430" y="21750"/>
                </a:cubicBezTo>
                <a:cubicBezTo>
                  <a:pt x="10550" y="21750"/>
                  <a:pt x="10571" y="22042"/>
                  <a:pt x="10625" y="22060"/>
                </a:cubicBezTo>
                <a:cubicBezTo>
                  <a:pt x="10625" y="21961"/>
                  <a:pt x="10884" y="21543"/>
                  <a:pt x="10963" y="21523"/>
                </a:cubicBezTo>
                <a:lnTo>
                  <a:pt x="10963" y="21523"/>
                </a:lnTo>
                <a:lnTo>
                  <a:pt x="10864" y="21782"/>
                </a:lnTo>
                <a:cubicBezTo>
                  <a:pt x="11142" y="21563"/>
                  <a:pt x="11043" y="21205"/>
                  <a:pt x="11421" y="21006"/>
                </a:cubicBezTo>
                <a:cubicBezTo>
                  <a:pt x="11520" y="20886"/>
                  <a:pt x="11859" y="20807"/>
                  <a:pt x="11799" y="20727"/>
                </a:cubicBezTo>
                <a:lnTo>
                  <a:pt x="11799" y="20727"/>
                </a:lnTo>
                <a:cubicBezTo>
                  <a:pt x="11775" y="20732"/>
                  <a:pt x="11750" y="20735"/>
                  <a:pt x="11724" y="20735"/>
                </a:cubicBezTo>
                <a:cubicBezTo>
                  <a:pt x="11552" y="20735"/>
                  <a:pt x="11335" y="20629"/>
                  <a:pt x="11162" y="20508"/>
                </a:cubicBezTo>
                <a:cubicBezTo>
                  <a:pt x="11262" y="20369"/>
                  <a:pt x="11361" y="20250"/>
                  <a:pt x="11461" y="20130"/>
                </a:cubicBezTo>
                <a:lnTo>
                  <a:pt x="11520" y="20190"/>
                </a:lnTo>
                <a:lnTo>
                  <a:pt x="11560" y="20110"/>
                </a:lnTo>
                <a:lnTo>
                  <a:pt x="11520" y="20070"/>
                </a:lnTo>
                <a:cubicBezTo>
                  <a:pt x="11620" y="19951"/>
                  <a:pt x="11719" y="19812"/>
                  <a:pt x="11819" y="19692"/>
                </a:cubicBezTo>
                <a:cubicBezTo>
                  <a:pt x="11950" y="19730"/>
                  <a:pt x="11852" y="20136"/>
                  <a:pt x="12005" y="20136"/>
                </a:cubicBezTo>
                <a:cubicBezTo>
                  <a:pt x="12015" y="20136"/>
                  <a:pt x="12025" y="20134"/>
                  <a:pt x="12038" y="20130"/>
                </a:cubicBezTo>
                <a:cubicBezTo>
                  <a:pt x="12018" y="20090"/>
                  <a:pt x="12038" y="19951"/>
                  <a:pt x="12058" y="19891"/>
                </a:cubicBezTo>
                <a:cubicBezTo>
                  <a:pt x="12079" y="19879"/>
                  <a:pt x="12096" y="19874"/>
                  <a:pt x="12110" y="19874"/>
                </a:cubicBezTo>
                <a:cubicBezTo>
                  <a:pt x="12150" y="19874"/>
                  <a:pt x="12164" y="19911"/>
                  <a:pt x="12193" y="19911"/>
                </a:cubicBezTo>
                <a:cubicBezTo>
                  <a:pt x="12219" y="19911"/>
                  <a:pt x="12257" y="19882"/>
                  <a:pt x="12336" y="19772"/>
                </a:cubicBezTo>
                <a:cubicBezTo>
                  <a:pt x="12249" y="19657"/>
                  <a:pt x="12509" y="19447"/>
                  <a:pt x="12482" y="19447"/>
                </a:cubicBezTo>
                <a:cubicBezTo>
                  <a:pt x="12473" y="19447"/>
                  <a:pt x="12422" y="19477"/>
                  <a:pt x="12296" y="19553"/>
                </a:cubicBezTo>
                <a:cubicBezTo>
                  <a:pt x="12455" y="19295"/>
                  <a:pt x="12535" y="19334"/>
                  <a:pt x="12754" y="19036"/>
                </a:cubicBezTo>
                <a:lnTo>
                  <a:pt x="12754" y="19036"/>
                </a:lnTo>
                <a:cubicBezTo>
                  <a:pt x="12750" y="19037"/>
                  <a:pt x="12746" y="19037"/>
                  <a:pt x="12743" y="19037"/>
                </a:cubicBezTo>
                <a:cubicBezTo>
                  <a:pt x="12654" y="19037"/>
                  <a:pt x="12656" y="18808"/>
                  <a:pt x="12694" y="18578"/>
                </a:cubicBezTo>
                <a:cubicBezTo>
                  <a:pt x="12774" y="18479"/>
                  <a:pt x="12873" y="18379"/>
                  <a:pt x="12953" y="18280"/>
                </a:cubicBezTo>
                <a:cubicBezTo>
                  <a:pt x="12953" y="18280"/>
                  <a:pt x="12973" y="18260"/>
                  <a:pt x="12973" y="18260"/>
                </a:cubicBezTo>
                <a:cubicBezTo>
                  <a:pt x="13391" y="17782"/>
                  <a:pt x="13669" y="17564"/>
                  <a:pt x="14047" y="17086"/>
                </a:cubicBezTo>
                <a:cubicBezTo>
                  <a:pt x="14105" y="17072"/>
                  <a:pt x="14235" y="16974"/>
                  <a:pt x="14296" y="16974"/>
                </a:cubicBezTo>
                <a:cubicBezTo>
                  <a:pt x="14319" y="16974"/>
                  <a:pt x="14331" y="16988"/>
                  <a:pt x="14326" y="17026"/>
                </a:cubicBezTo>
                <a:cubicBezTo>
                  <a:pt x="14346" y="16947"/>
                  <a:pt x="14346" y="16847"/>
                  <a:pt x="14465" y="16688"/>
                </a:cubicBezTo>
                <a:cubicBezTo>
                  <a:pt x="14516" y="16661"/>
                  <a:pt x="14546" y="16650"/>
                  <a:pt x="14561" y="16650"/>
                </a:cubicBezTo>
                <a:cubicBezTo>
                  <a:pt x="14641" y="16650"/>
                  <a:pt x="14348" y="16940"/>
                  <a:pt x="14480" y="16940"/>
                </a:cubicBezTo>
                <a:cubicBezTo>
                  <a:pt x="14495" y="16940"/>
                  <a:pt x="14516" y="16936"/>
                  <a:pt x="14545" y="16927"/>
                </a:cubicBezTo>
                <a:cubicBezTo>
                  <a:pt x="14485" y="16847"/>
                  <a:pt x="14724" y="16469"/>
                  <a:pt x="14843" y="16230"/>
                </a:cubicBezTo>
                <a:cubicBezTo>
                  <a:pt x="14836" y="16229"/>
                  <a:pt x="14829" y="16228"/>
                  <a:pt x="14822" y="16228"/>
                </a:cubicBezTo>
                <a:cubicBezTo>
                  <a:pt x="14647" y="16228"/>
                  <a:pt x="14441" y="16697"/>
                  <a:pt x="14326" y="16927"/>
                </a:cubicBezTo>
                <a:cubicBezTo>
                  <a:pt x="14266" y="16887"/>
                  <a:pt x="14246" y="16788"/>
                  <a:pt x="14246" y="16668"/>
                </a:cubicBezTo>
                <a:cubicBezTo>
                  <a:pt x="14644" y="16171"/>
                  <a:pt x="15042" y="15673"/>
                  <a:pt x="15440" y="15176"/>
                </a:cubicBezTo>
                <a:cubicBezTo>
                  <a:pt x="15758" y="14897"/>
                  <a:pt x="16415" y="13982"/>
                  <a:pt x="16912" y="13564"/>
                </a:cubicBezTo>
                <a:cubicBezTo>
                  <a:pt x="16952" y="13465"/>
                  <a:pt x="17012" y="13346"/>
                  <a:pt x="16992" y="13286"/>
                </a:cubicBezTo>
                <a:cubicBezTo>
                  <a:pt x="17390" y="12808"/>
                  <a:pt x="17768" y="12351"/>
                  <a:pt x="18166" y="11873"/>
                </a:cubicBezTo>
                <a:cubicBezTo>
                  <a:pt x="18305" y="11714"/>
                  <a:pt x="18444" y="11555"/>
                  <a:pt x="18564" y="11396"/>
                </a:cubicBezTo>
                <a:cubicBezTo>
                  <a:pt x="18584" y="11416"/>
                  <a:pt x="18584" y="11436"/>
                  <a:pt x="18623" y="11436"/>
                </a:cubicBezTo>
                <a:lnTo>
                  <a:pt x="18782" y="11137"/>
                </a:lnTo>
                <a:cubicBezTo>
                  <a:pt x="18782" y="11137"/>
                  <a:pt x="18782" y="11137"/>
                  <a:pt x="18802" y="11117"/>
                </a:cubicBezTo>
                <a:lnTo>
                  <a:pt x="18802" y="11117"/>
                </a:lnTo>
                <a:cubicBezTo>
                  <a:pt x="18818" y="11148"/>
                  <a:pt x="18797" y="11215"/>
                  <a:pt x="18825" y="11215"/>
                </a:cubicBezTo>
                <a:cubicBezTo>
                  <a:pt x="18833" y="11215"/>
                  <a:pt x="18844" y="11210"/>
                  <a:pt x="18862" y="11197"/>
                </a:cubicBezTo>
                <a:cubicBezTo>
                  <a:pt x="18842" y="11177"/>
                  <a:pt x="18842" y="11117"/>
                  <a:pt x="18862" y="11038"/>
                </a:cubicBezTo>
                <a:cubicBezTo>
                  <a:pt x="18981" y="10918"/>
                  <a:pt x="19081" y="10779"/>
                  <a:pt x="19180" y="10660"/>
                </a:cubicBezTo>
                <a:cubicBezTo>
                  <a:pt x="19200" y="10640"/>
                  <a:pt x="19220" y="10640"/>
                  <a:pt x="19220" y="10640"/>
                </a:cubicBezTo>
                <a:cubicBezTo>
                  <a:pt x="19240" y="10620"/>
                  <a:pt x="19240" y="10600"/>
                  <a:pt x="19240" y="10600"/>
                </a:cubicBezTo>
                <a:cubicBezTo>
                  <a:pt x="19320" y="10500"/>
                  <a:pt x="19419" y="10381"/>
                  <a:pt x="19499" y="10282"/>
                </a:cubicBezTo>
                <a:cubicBezTo>
                  <a:pt x="19519" y="10282"/>
                  <a:pt x="19539" y="10262"/>
                  <a:pt x="19558" y="10242"/>
                </a:cubicBezTo>
                <a:cubicBezTo>
                  <a:pt x="19578" y="10202"/>
                  <a:pt x="19618" y="10182"/>
                  <a:pt x="19638" y="10142"/>
                </a:cubicBezTo>
                <a:cubicBezTo>
                  <a:pt x="22324" y="6959"/>
                  <a:pt x="24731" y="4293"/>
                  <a:pt x="26323" y="2840"/>
                </a:cubicBezTo>
                <a:cubicBezTo>
                  <a:pt x="26338" y="2846"/>
                  <a:pt x="26350" y="2849"/>
                  <a:pt x="26360" y="2849"/>
                </a:cubicBezTo>
                <a:cubicBezTo>
                  <a:pt x="26417" y="2849"/>
                  <a:pt x="26420" y="2778"/>
                  <a:pt x="26407" y="2778"/>
                </a:cubicBezTo>
                <a:cubicBezTo>
                  <a:pt x="26406" y="2778"/>
                  <a:pt x="26404" y="2779"/>
                  <a:pt x="26403" y="2781"/>
                </a:cubicBezTo>
                <a:cubicBezTo>
                  <a:pt x="26562" y="2621"/>
                  <a:pt x="26741" y="2482"/>
                  <a:pt x="26880" y="2363"/>
                </a:cubicBezTo>
                <a:lnTo>
                  <a:pt x="26761" y="2243"/>
                </a:lnTo>
                <a:cubicBezTo>
                  <a:pt x="26761" y="2243"/>
                  <a:pt x="26482" y="2064"/>
                  <a:pt x="26144" y="1786"/>
                </a:cubicBezTo>
                <a:cubicBezTo>
                  <a:pt x="26124" y="1607"/>
                  <a:pt x="26084" y="1428"/>
                  <a:pt x="26184" y="1368"/>
                </a:cubicBezTo>
                <a:cubicBezTo>
                  <a:pt x="26045" y="1328"/>
                  <a:pt x="25925" y="1209"/>
                  <a:pt x="25786" y="950"/>
                </a:cubicBezTo>
                <a:cubicBezTo>
                  <a:pt x="25667" y="711"/>
                  <a:pt x="25527" y="333"/>
                  <a:pt x="25368" y="15"/>
                </a:cubicBezTo>
                <a:cubicBezTo>
                  <a:pt x="25348" y="5"/>
                  <a:pt x="25333" y="0"/>
                  <a:pt x="253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11"/>
          <p:cNvSpPr/>
          <p:nvPr/>
        </p:nvSpPr>
        <p:spPr>
          <a:xfrm rot="789901">
            <a:off x="1742156" y="1033189"/>
            <a:ext cx="1199965" cy="1400431"/>
          </a:xfrm>
          <a:custGeom>
            <a:avLst/>
            <a:gdLst/>
            <a:ahLst/>
            <a:cxnLst/>
            <a:rect l="l" t="t" r="r" b="b"/>
            <a:pathLst>
              <a:path w="23339" h="27238" extrusionOk="0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11"/>
          <p:cNvSpPr/>
          <p:nvPr/>
        </p:nvSpPr>
        <p:spPr>
          <a:xfrm rot="2513567">
            <a:off x="5734424" y="1188943"/>
            <a:ext cx="1267573" cy="1092767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2" name="Google Shape;932;p11"/>
          <p:cNvGrpSpPr/>
          <p:nvPr/>
        </p:nvGrpSpPr>
        <p:grpSpPr>
          <a:xfrm>
            <a:off x="1261400" y="896217"/>
            <a:ext cx="9669200" cy="556000"/>
            <a:chOff x="946050" y="672163"/>
            <a:chExt cx="7251900" cy="417000"/>
          </a:xfrm>
        </p:grpSpPr>
        <p:sp>
          <p:nvSpPr>
            <p:cNvPr id="933" name="Google Shape;933;p11"/>
            <p:cNvSpPr/>
            <p:nvPr/>
          </p:nvSpPr>
          <p:spPr>
            <a:xfrm>
              <a:off x="946050" y="672163"/>
              <a:ext cx="7251900" cy="417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34" name="Google Shape;934;p11"/>
            <p:cNvGrpSpPr/>
            <p:nvPr/>
          </p:nvGrpSpPr>
          <p:grpSpPr>
            <a:xfrm>
              <a:off x="7209519" y="794061"/>
              <a:ext cx="789243" cy="171052"/>
              <a:chOff x="733775" y="310686"/>
              <a:chExt cx="789243" cy="171052"/>
            </a:xfrm>
          </p:grpSpPr>
          <p:sp>
            <p:nvSpPr>
              <p:cNvPr id="935" name="Google Shape;935;p11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936" name="Google Shape;936;p11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937" name="Google Shape;937;p11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938" name="Google Shape;938;p11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939" name="Google Shape;939;p11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940" name="Google Shape;940;p11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941" name="Google Shape;941;p11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942" name="Google Shape;942;p11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943" name="Google Shape;943;p11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944" name="Google Shape;944;p11"/>
            <p:cNvGrpSpPr/>
            <p:nvPr/>
          </p:nvGrpSpPr>
          <p:grpSpPr>
            <a:xfrm>
              <a:off x="1145239" y="777487"/>
              <a:ext cx="800559" cy="204209"/>
              <a:chOff x="747420" y="664537"/>
              <a:chExt cx="800559" cy="204209"/>
            </a:xfrm>
          </p:grpSpPr>
          <p:grpSp>
            <p:nvGrpSpPr>
              <p:cNvPr id="945" name="Google Shape;945;p11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946" name="Google Shape;946;p11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47" name="Google Shape;947;p11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948" name="Google Shape;948;p11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949" name="Google Shape;949;p11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950" name="Google Shape;950;p11"/>
          <p:cNvSpPr/>
          <p:nvPr/>
        </p:nvSpPr>
        <p:spPr>
          <a:xfrm>
            <a:off x="1261400" y="1452568"/>
            <a:ext cx="9669200" cy="45092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11"/>
          <p:cNvSpPr txBox="1">
            <a:spLocks noGrp="1"/>
          </p:cNvSpPr>
          <p:nvPr>
            <p:ph type="title" hasCustomPrompt="1"/>
          </p:nvPr>
        </p:nvSpPr>
        <p:spPr>
          <a:xfrm>
            <a:off x="1657600" y="2109800"/>
            <a:ext cx="8876800" cy="1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52" name="Google Shape;952;p11"/>
          <p:cNvSpPr txBox="1">
            <a:spLocks noGrp="1"/>
          </p:cNvSpPr>
          <p:nvPr>
            <p:ph type="subTitle" idx="1"/>
          </p:nvPr>
        </p:nvSpPr>
        <p:spPr>
          <a:xfrm>
            <a:off x="2145233" y="4635733"/>
            <a:ext cx="7040800" cy="722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266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06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egu"/>
              <a:buNone/>
              <a:defRPr sz="3000" b="1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■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■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Varela Round"/>
              <a:buChar char="■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50144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p34"/>
          <p:cNvSpPr/>
          <p:nvPr/>
        </p:nvSpPr>
        <p:spPr>
          <a:xfrm rot="3599982">
            <a:off x="8708853" y="-615016"/>
            <a:ext cx="10151" cy="13957"/>
          </a:xfrm>
          <a:custGeom>
            <a:avLst/>
            <a:gdLst/>
            <a:ahLst/>
            <a:cxnLst/>
            <a:rect l="l" t="t" r="r" b="b"/>
            <a:pathLst>
              <a:path w="160" h="220" extrusionOk="0">
                <a:moveTo>
                  <a:pt x="160" y="0"/>
                </a:moveTo>
                <a:lnTo>
                  <a:pt x="160" y="0"/>
                </a:lnTo>
                <a:cubicBezTo>
                  <a:pt x="0" y="219"/>
                  <a:pt x="120" y="160"/>
                  <a:pt x="140" y="219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0" name="Google Shape;2700;p34"/>
          <p:cNvSpPr/>
          <p:nvPr/>
        </p:nvSpPr>
        <p:spPr>
          <a:xfrm rot="3599982">
            <a:off x="9012377" y="-382423"/>
            <a:ext cx="2601" cy="1332"/>
          </a:xfrm>
          <a:custGeom>
            <a:avLst/>
            <a:gdLst/>
            <a:ahLst/>
            <a:cxnLst/>
            <a:rect l="l" t="t" r="r" b="b"/>
            <a:pathLst>
              <a:path w="41" h="21" extrusionOk="0">
                <a:moveTo>
                  <a:pt x="1" y="1"/>
                </a:moveTo>
                <a:cubicBezTo>
                  <a:pt x="1" y="1"/>
                  <a:pt x="1" y="21"/>
                  <a:pt x="1" y="21"/>
                </a:cubicBezTo>
                <a:cubicBezTo>
                  <a:pt x="41" y="1"/>
                  <a:pt x="41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1" name="Google Shape;2701;p34"/>
          <p:cNvSpPr/>
          <p:nvPr/>
        </p:nvSpPr>
        <p:spPr>
          <a:xfrm rot="3599982">
            <a:off x="9323254" y="-504313"/>
            <a:ext cx="4060" cy="6535"/>
          </a:xfrm>
          <a:custGeom>
            <a:avLst/>
            <a:gdLst/>
            <a:ahLst/>
            <a:cxnLst/>
            <a:rect l="l" t="t" r="r" b="b"/>
            <a:pathLst>
              <a:path w="64" h="103" extrusionOk="0">
                <a:moveTo>
                  <a:pt x="60" y="1"/>
                </a:moveTo>
                <a:cubicBezTo>
                  <a:pt x="56" y="1"/>
                  <a:pt x="35" y="45"/>
                  <a:pt x="1" y="103"/>
                </a:cubicBezTo>
                <a:cubicBezTo>
                  <a:pt x="20" y="83"/>
                  <a:pt x="20" y="83"/>
                  <a:pt x="40" y="83"/>
                </a:cubicBezTo>
                <a:cubicBezTo>
                  <a:pt x="57" y="24"/>
                  <a:pt x="63" y="1"/>
                  <a:pt x="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2" name="Google Shape;2702;p34"/>
          <p:cNvSpPr/>
          <p:nvPr/>
        </p:nvSpPr>
        <p:spPr>
          <a:xfrm rot="3599982">
            <a:off x="9127394" y="-554696"/>
            <a:ext cx="1332" cy="2537"/>
          </a:xfrm>
          <a:custGeom>
            <a:avLst/>
            <a:gdLst/>
            <a:ahLst/>
            <a:cxnLst/>
            <a:rect l="l" t="t" r="r" b="b"/>
            <a:pathLst>
              <a:path w="21" h="40" extrusionOk="0">
                <a:moveTo>
                  <a:pt x="20" y="0"/>
                </a:moveTo>
                <a:lnTo>
                  <a:pt x="20" y="0"/>
                </a:lnTo>
                <a:cubicBezTo>
                  <a:pt x="20" y="20"/>
                  <a:pt x="0" y="40"/>
                  <a:pt x="0" y="40"/>
                </a:cubicBezTo>
                <a:cubicBezTo>
                  <a:pt x="20" y="20"/>
                  <a:pt x="20" y="20"/>
                  <a:pt x="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3" name="Google Shape;2703;p34"/>
          <p:cNvSpPr/>
          <p:nvPr/>
        </p:nvSpPr>
        <p:spPr>
          <a:xfrm rot="3599982">
            <a:off x="8708902" y="-601096"/>
            <a:ext cx="1332" cy="1332"/>
          </a:xfrm>
          <a:custGeom>
            <a:avLst/>
            <a:gdLst/>
            <a:ahLst/>
            <a:cxnLst/>
            <a:rect l="l" t="t" r="r" b="b"/>
            <a:pathLst>
              <a:path w="21" h="21" extrusionOk="0">
                <a:moveTo>
                  <a:pt x="1" y="0"/>
                </a:moveTo>
                <a:lnTo>
                  <a:pt x="1" y="20"/>
                </a:lnTo>
                <a:lnTo>
                  <a:pt x="21" y="20"/>
                </a:lnTo>
                <a:cubicBezTo>
                  <a:pt x="21" y="0"/>
                  <a:pt x="21" y="0"/>
                  <a:pt x="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4" name="Google Shape;2704;p34"/>
          <p:cNvSpPr/>
          <p:nvPr/>
        </p:nvSpPr>
        <p:spPr>
          <a:xfrm rot="3599982">
            <a:off x="8880825" y="-375179"/>
            <a:ext cx="11419" cy="6852"/>
          </a:xfrm>
          <a:custGeom>
            <a:avLst/>
            <a:gdLst/>
            <a:ahLst/>
            <a:cxnLst/>
            <a:rect l="l" t="t" r="r" b="b"/>
            <a:pathLst>
              <a:path w="180" h="108" extrusionOk="0">
                <a:moveTo>
                  <a:pt x="180" y="1"/>
                </a:moveTo>
                <a:lnTo>
                  <a:pt x="180" y="1"/>
                </a:lnTo>
                <a:cubicBezTo>
                  <a:pt x="100" y="60"/>
                  <a:pt x="40" y="80"/>
                  <a:pt x="1" y="100"/>
                </a:cubicBezTo>
                <a:cubicBezTo>
                  <a:pt x="5" y="105"/>
                  <a:pt x="12" y="107"/>
                  <a:pt x="20" y="107"/>
                </a:cubicBezTo>
                <a:cubicBezTo>
                  <a:pt x="49" y="107"/>
                  <a:pt x="103" y="78"/>
                  <a:pt x="1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5" name="Google Shape;2705;p34"/>
          <p:cNvSpPr/>
          <p:nvPr/>
        </p:nvSpPr>
        <p:spPr>
          <a:xfrm rot="3599982">
            <a:off x="9482790" y="-312685"/>
            <a:ext cx="15225" cy="13957"/>
          </a:xfrm>
          <a:custGeom>
            <a:avLst/>
            <a:gdLst/>
            <a:ahLst/>
            <a:cxnLst/>
            <a:rect l="l" t="t" r="r" b="b"/>
            <a:pathLst>
              <a:path w="240" h="220" extrusionOk="0">
                <a:moveTo>
                  <a:pt x="239" y="0"/>
                </a:moveTo>
                <a:lnTo>
                  <a:pt x="159" y="60"/>
                </a:lnTo>
                <a:lnTo>
                  <a:pt x="0" y="219"/>
                </a:lnTo>
                <a:lnTo>
                  <a:pt x="0" y="219"/>
                </a:lnTo>
                <a:lnTo>
                  <a:pt x="2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6" name="Google Shape;2706;p34"/>
          <p:cNvSpPr/>
          <p:nvPr/>
        </p:nvSpPr>
        <p:spPr>
          <a:xfrm rot="3599982">
            <a:off x="9256200" y="-336185"/>
            <a:ext cx="11419" cy="11419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179" y="1"/>
                </a:moveTo>
                <a:lnTo>
                  <a:pt x="179" y="1"/>
                </a:lnTo>
                <a:cubicBezTo>
                  <a:pt x="100" y="61"/>
                  <a:pt x="60" y="61"/>
                  <a:pt x="0" y="61"/>
                </a:cubicBezTo>
                <a:lnTo>
                  <a:pt x="120" y="180"/>
                </a:lnTo>
                <a:lnTo>
                  <a:pt x="17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7" name="Google Shape;2707;p34"/>
          <p:cNvSpPr/>
          <p:nvPr/>
        </p:nvSpPr>
        <p:spPr>
          <a:xfrm rot="3599982">
            <a:off x="9189910" y="-343984"/>
            <a:ext cx="16177" cy="23092"/>
          </a:xfrm>
          <a:custGeom>
            <a:avLst/>
            <a:gdLst/>
            <a:ahLst/>
            <a:cxnLst/>
            <a:rect l="l" t="t" r="r" b="b"/>
            <a:pathLst>
              <a:path w="255" h="364" extrusionOk="0">
                <a:moveTo>
                  <a:pt x="222" y="0"/>
                </a:moveTo>
                <a:cubicBezTo>
                  <a:pt x="210" y="0"/>
                  <a:pt x="177" y="25"/>
                  <a:pt x="111" y="91"/>
                </a:cubicBezTo>
                <a:cubicBezTo>
                  <a:pt x="125" y="133"/>
                  <a:pt x="1" y="363"/>
                  <a:pt x="23" y="363"/>
                </a:cubicBezTo>
                <a:cubicBezTo>
                  <a:pt x="33" y="363"/>
                  <a:pt x="68" y="323"/>
                  <a:pt x="150" y="211"/>
                </a:cubicBezTo>
                <a:cubicBezTo>
                  <a:pt x="150" y="168"/>
                  <a:pt x="254" y="0"/>
                  <a:pt x="2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8" name="Google Shape;2708;p34"/>
          <p:cNvSpPr/>
          <p:nvPr/>
        </p:nvSpPr>
        <p:spPr>
          <a:xfrm rot="3599982">
            <a:off x="8550082" y="-634533"/>
            <a:ext cx="20237" cy="17700"/>
          </a:xfrm>
          <a:custGeom>
            <a:avLst/>
            <a:gdLst/>
            <a:ahLst/>
            <a:cxnLst/>
            <a:rect l="l" t="t" r="r" b="b"/>
            <a:pathLst>
              <a:path w="319" h="279" extrusionOk="0">
                <a:moveTo>
                  <a:pt x="160" y="0"/>
                </a:moveTo>
                <a:cubicBezTo>
                  <a:pt x="100" y="80"/>
                  <a:pt x="40" y="199"/>
                  <a:pt x="0" y="279"/>
                </a:cubicBezTo>
                <a:cubicBezTo>
                  <a:pt x="140" y="100"/>
                  <a:pt x="319" y="80"/>
                  <a:pt x="1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9" name="Google Shape;2709;p34"/>
          <p:cNvSpPr/>
          <p:nvPr/>
        </p:nvSpPr>
        <p:spPr>
          <a:xfrm rot="3599982">
            <a:off x="8634987" y="-645885"/>
            <a:ext cx="1332" cy="1332"/>
          </a:xfrm>
          <a:custGeom>
            <a:avLst/>
            <a:gdLst/>
            <a:ahLst/>
            <a:cxnLst/>
            <a:rect l="l" t="t" r="r" b="b"/>
            <a:pathLst>
              <a:path w="21" h="21" extrusionOk="0">
                <a:moveTo>
                  <a:pt x="1" y="1"/>
                </a:moveTo>
                <a:lnTo>
                  <a:pt x="1" y="21"/>
                </a:lnTo>
                <a:lnTo>
                  <a:pt x="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0" name="Google Shape;2710;p34"/>
          <p:cNvSpPr/>
          <p:nvPr/>
        </p:nvSpPr>
        <p:spPr>
          <a:xfrm rot="3599982">
            <a:off x="8555208" y="-654237"/>
            <a:ext cx="12688" cy="8881"/>
          </a:xfrm>
          <a:custGeom>
            <a:avLst/>
            <a:gdLst/>
            <a:ahLst/>
            <a:cxnLst/>
            <a:rect l="l" t="t" r="r" b="b"/>
            <a:pathLst>
              <a:path w="200" h="140" extrusionOk="0">
                <a:moveTo>
                  <a:pt x="200" y="0"/>
                </a:moveTo>
                <a:lnTo>
                  <a:pt x="200" y="0"/>
                </a:lnTo>
                <a:cubicBezTo>
                  <a:pt x="140" y="40"/>
                  <a:pt x="80" y="80"/>
                  <a:pt x="1" y="139"/>
                </a:cubicBezTo>
                <a:cubicBezTo>
                  <a:pt x="80" y="100"/>
                  <a:pt x="200" y="20"/>
                  <a:pt x="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1" name="Google Shape;2711;p34"/>
          <p:cNvSpPr/>
          <p:nvPr/>
        </p:nvSpPr>
        <p:spPr>
          <a:xfrm rot="3599982">
            <a:off x="8598894" y="-665456"/>
            <a:ext cx="29055" cy="34131"/>
          </a:xfrm>
          <a:custGeom>
            <a:avLst/>
            <a:gdLst/>
            <a:ahLst/>
            <a:cxnLst/>
            <a:rect l="l" t="t" r="r" b="b"/>
            <a:pathLst>
              <a:path w="458" h="538" extrusionOk="0">
                <a:moveTo>
                  <a:pt x="438" y="1"/>
                </a:moveTo>
                <a:lnTo>
                  <a:pt x="60" y="478"/>
                </a:lnTo>
                <a:lnTo>
                  <a:pt x="80" y="419"/>
                </a:lnTo>
                <a:lnTo>
                  <a:pt x="0" y="538"/>
                </a:lnTo>
                <a:cubicBezTo>
                  <a:pt x="100" y="438"/>
                  <a:pt x="199" y="379"/>
                  <a:pt x="378" y="279"/>
                </a:cubicBezTo>
                <a:cubicBezTo>
                  <a:pt x="458" y="80"/>
                  <a:pt x="458" y="41"/>
                  <a:pt x="4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2" name="Google Shape;2712;p34"/>
          <p:cNvSpPr/>
          <p:nvPr/>
        </p:nvSpPr>
        <p:spPr>
          <a:xfrm rot="3599982">
            <a:off x="8540985" y="-681561"/>
            <a:ext cx="41743" cy="44281"/>
          </a:xfrm>
          <a:custGeom>
            <a:avLst/>
            <a:gdLst/>
            <a:ahLst/>
            <a:cxnLst/>
            <a:rect l="l" t="t" r="r" b="b"/>
            <a:pathLst>
              <a:path w="658" h="698" extrusionOk="0">
                <a:moveTo>
                  <a:pt x="657" y="1"/>
                </a:moveTo>
                <a:lnTo>
                  <a:pt x="657" y="1"/>
                </a:lnTo>
                <a:cubicBezTo>
                  <a:pt x="578" y="81"/>
                  <a:pt x="478" y="200"/>
                  <a:pt x="319" y="439"/>
                </a:cubicBezTo>
                <a:cubicBezTo>
                  <a:pt x="357" y="401"/>
                  <a:pt x="375" y="387"/>
                  <a:pt x="381" y="387"/>
                </a:cubicBezTo>
                <a:cubicBezTo>
                  <a:pt x="394" y="387"/>
                  <a:pt x="353" y="451"/>
                  <a:pt x="339" y="478"/>
                </a:cubicBezTo>
                <a:cubicBezTo>
                  <a:pt x="339" y="478"/>
                  <a:pt x="319" y="459"/>
                  <a:pt x="319" y="439"/>
                </a:cubicBezTo>
                <a:cubicBezTo>
                  <a:pt x="302" y="300"/>
                  <a:pt x="405" y="86"/>
                  <a:pt x="287" y="86"/>
                </a:cubicBezTo>
                <a:cubicBezTo>
                  <a:pt x="270" y="86"/>
                  <a:pt x="248" y="90"/>
                  <a:pt x="220" y="100"/>
                </a:cubicBezTo>
                <a:cubicBezTo>
                  <a:pt x="1" y="379"/>
                  <a:pt x="140" y="359"/>
                  <a:pt x="60" y="558"/>
                </a:cubicBezTo>
                <a:cubicBezTo>
                  <a:pt x="153" y="419"/>
                  <a:pt x="187" y="374"/>
                  <a:pt x="195" y="374"/>
                </a:cubicBezTo>
                <a:cubicBezTo>
                  <a:pt x="210" y="374"/>
                  <a:pt x="147" y="512"/>
                  <a:pt x="192" y="512"/>
                </a:cubicBezTo>
                <a:cubicBezTo>
                  <a:pt x="209" y="512"/>
                  <a:pt x="241" y="493"/>
                  <a:pt x="299" y="439"/>
                </a:cubicBezTo>
                <a:lnTo>
                  <a:pt x="299" y="439"/>
                </a:lnTo>
                <a:cubicBezTo>
                  <a:pt x="259" y="538"/>
                  <a:pt x="200" y="618"/>
                  <a:pt x="140" y="697"/>
                </a:cubicBezTo>
                <a:cubicBezTo>
                  <a:pt x="220" y="618"/>
                  <a:pt x="299" y="558"/>
                  <a:pt x="359" y="498"/>
                </a:cubicBezTo>
                <a:lnTo>
                  <a:pt x="65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3" name="Google Shape;2713;p34"/>
          <p:cNvSpPr/>
          <p:nvPr/>
        </p:nvSpPr>
        <p:spPr>
          <a:xfrm rot="3599982">
            <a:off x="8640724" y="-649911"/>
            <a:ext cx="6344" cy="20300"/>
          </a:xfrm>
          <a:custGeom>
            <a:avLst/>
            <a:gdLst/>
            <a:ahLst/>
            <a:cxnLst/>
            <a:rect l="l" t="t" r="r" b="b"/>
            <a:pathLst>
              <a:path w="100" h="320" extrusionOk="0">
                <a:moveTo>
                  <a:pt x="100" y="1"/>
                </a:moveTo>
                <a:lnTo>
                  <a:pt x="0" y="200"/>
                </a:lnTo>
                <a:lnTo>
                  <a:pt x="60" y="319"/>
                </a:lnTo>
                <a:lnTo>
                  <a:pt x="1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4" name="Google Shape;2714;p34"/>
          <p:cNvSpPr/>
          <p:nvPr/>
        </p:nvSpPr>
        <p:spPr>
          <a:xfrm rot="3599982">
            <a:off x="8678055" y="-638965"/>
            <a:ext cx="7613" cy="11419"/>
          </a:xfrm>
          <a:custGeom>
            <a:avLst/>
            <a:gdLst/>
            <a:ahLst/>
            <a:cxnLst/>
            <a:rect l="l" t="t" r="r" b="b"/>
            <a:pathLst>
              <a:path w="120" h="180" extrusionOk="0">
                <a:moveTo>
                  <a:pt x="120" y="0"/>
                </a:moveTo>
                <a:lnTo>
                  <a:pt x="1" y="100"/>
                </a:lnTo>
                <a:lnTo>
                  <a:pt x="80" y="179"/>
                </a:lnTo>
                <a:lnTo>
                  <a:pt x="1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5" name="Google Shape;2715;p34"/>
          <p:cNvSpPr/>
          <p:nvPr/>
        </p:nvSpPr>
        <p:spPr>
          <a:xfrm rot="3599982">
            <a:off x="9089689" y="-587141"/>
            <a:ext cx="24044" cy="19032"/>
          </a:xfrm>
          <a:custGeom>
            <a:avLst/>
            <a:gdLst/>
            <a:ahLst/>
            <a:cxnLst/>
            <a:rect l="l" t="t" r="r" b="b"/>
            <a:pathLst>
              <a:path w="379" h="300" extrusionOk="0">
                <a:moveTo>
                  <a:pt x="379" y="1"/>
                </a:moveTo>
                <a:lnTo>
                  <a:pt x="379" y="1"/>
                </a:lnTo>
                <a:cubicBezTo>
                  <a:pt x="200" y="120"/>
                  <a:pt x="1" y="200"/>
                  <a:pt x="41" y="299"/>
                </a:cubicBezTo>
                <a:cubicBezTo>
                  <a:pt x="200" y="200"/>
                  <a:pt x="299" y="81"/>
                  <a:pt x="3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6" name="Google Shape;2716;p34"/>
          <p:cNvSpPr/>
          <p:nvPr/>
        </p:nvSpPr>
        <p:spPr>
          <a:xfrm rot="3599982">
            <a:off x="9122283" y="-583093"/>
            <a:ext cx="20300" cy="26517"/>
          </a:xfrm>
          <a:custGeom>
            <a:avLst/>
            <a:gdLst/>
            <a:ahLst/>
            <a:cxnLst/>
            <a:rect l="l" t="t" r="r" b="b"/>
            <a:pathLst>
              <a:path w="320" h="418" extrusionOk="0">
                <a:moveTo>
                  <a:pt x="319" y="0"/>
                </a:moveTo>
                <a:cubicBezTo>
                  <a:pt x="299" y="20"/>
                  <a:pt x="280" y="40"/>
                  <a:pt x="240" y="60"/>
                </a:cubicBezTo>
                <a:cubicBezTo>
                  <a:pt x="180" y="179"/>
                  <a:pt x="100" y="299"/>
                  <a:pt x="1" y="418"/>
                </a:cubicBezTo>
                <a:cubicBezTo>
                  <a:pt x="140" y="318"/>
                  <a:pt x="280" y="199"/>
                  <a:pt x="3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7" name="Google Shape;2717;p34"/>
          <p:cNvSpPr/>
          <p:nvPr/>
        </p:nvSpPr>
        <p:spPr>
          <a:xfrm rot="3599982">
            <a:off x="8836529" y="-612751"/>
            <a:ext cx="2411" cy="3743"/>
          </a:xfrm>
          <a:custGeom>
            <a:avLst/>
            <a:gdLst/>
            <a:ahLst/>
            <a:cxnLst/>
            <a:rect l="l" t="t" r="r" b="b"/>
            <a:pathLst>
              <a:path w="38" h="59" extrusionOk="0">
                <a:moveTo>
                  <a:pt x="37" y="1"/>
                </a:moveTo>
                <a:cubicBezTo>
                  <a:pt x="8" y="44"/>
                  <a:pt x="0" y="59"/>
                  <a:pt x="2" y="59"/>
                </a:cubicBezTo>
                <a:cubicBezTo>
                  <a:pt x="5" y="59"/>
                  <a:pt x="37" y="14"/>
                  <a:pt x="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8" name="Google Shape;2718;p34"/>
          <p:cNvSpPr/>
          <p:nvPr/>
        </p:nvSpPr>
        <p:spPr>
          <a:xfrm rot="3599982">
            <a:off x="8804941" y="-648527"/>
            <a:ext cx="64" cy="5075"/>
          </a:xfrm>
          <a:custGeom>
            <a:avLst/>
            <a:gdLst/>
            <a:ahLst/>
            <a:cxnLst/>
            <a:rect l="l" t="t" r="r" b="b"/>
            <a:pathLst>
              <a:path w="1" h="80" extrusionOk="0">
                <a:moveTo>
                  <a:pt x="0" y="80"/>
                </a:moveTo>
                <a:cubicBezTo>
                  <a:pt x="0" y="40"/>
                  <a:pt x="0" y="20"/>
                  <a:pt x="0" y="0"/>
                </a:cubicBezTo>
                <a:cubicBezTo>
                  <a:pt x="0" y="20"/>
                  <a:pt x="0" y="60"/>
                  <a:pt x="0" y="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9" name="Google Shape;2719;p34"/>
          <p:cNvSpPr/>
          <p:nvPr/>
        </p:nvSpPr>
        <p:spPr>
          <a:xfrm rot="3599982">
            <a:off x="8828742" y="-616711"/>
            <a:ext cx="8945" cy="6408"/>
          </a:xfrm>
          <a:custGeom>
            <a:avLst/>
            <a:gdLst/>
            <a:ahLst/>
            <a:cxnLst/>
            <a:rect l="l" t="t" r="r" b="b"/>
            <a:pathLst>
              <a:path w="141" h="101" extrusionOk="0">
                <a:moveTo>
                  <a:pt x="140" y="1"/>
                </a:moveTo>
                <a:cubicBezTo>
                  <a:pt x="100" y="1"/>
                  <a:pt x="61" y="41"/>
                  <a:pt x="1" y="100"/>
                </a:cubicBezTo>
                <a:cubicBezTo>
                  <a:pt x="41" y="80"/>
                  <a:pt x="81" y="41"/>
                  <a:pt x="1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0" name="Google Shape;2720;p34"/>
          <p:cNvSpPr/>
          <p:nvPr/>
        </p:nvSpPr>
        <p:spPr>
          <a:xfrm rot="3599982">
            <a:off x="8822568" y="-615592"/>
            <a:ext cx="5075" cy="6280"/>
          </a:xfrm>
          <a:custGeom>
            <a:avLst/>
            <a:gdLst/>
            <a:ahLst/>
            <a:cxnLst/>
            <a:rect l="l" t="t" r="r" b="b"/>
            <a:pathLst>
              <a:path w="80" h="99" extrusionOk="0">
                <a:moveTo>
                  <a:pt x="80" y="0"/>
                </a:moveTo>
                <a:lnTo>
                  <a:pt x="80" y="0"/>
                </a:lnTo>
                <a:cubicBezTo>
                  <a:pt x="40" y="40"/>
                  <a:pt x="20" y="60"/>
                  <a:pt x="0" y="80"/>
                </a:cubicBezTo>
                <a:cubicBezTo>
                  <a:pt x="0" y="92"/>
                  <a:pt x="2" y="99"/>
                  <a:pt x="7" y="99"/>
                </a:cubicBezTo>
                <a:cubicBezTo>
                  <a:pt x="17" y="99"/>
                  <a:pt x="39" y="68"/>
                  <a:pt x="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1" name="Google Shape;2721;p34"/>
          <p:cNvSpPr/>
          <p:nvPr/>
        </p:nvSpPr>
        <p:spPr>
          <a:xfrm rot="3599982">
            <a:off x="8840811" y="-615889"/>
            <a:ext cx="8755" cy="11229"/>
          </a:xfrm>
          <a:custGeom>
            <a:avLst/>
            <a:gdLst/>
            <a:ahLst/>
            <a:cxnLst/>
            <a:rect l="l" t="t" r="r" b="b"/>
            <a:pathLst>
              <a:path w="138" h="177" extrusionOk="0">
                <a:moveTo>
                  <a:pt x="138" y="0"/>
                </a:moveTo>
                <a:lnTo>
                  <a:pt x="138" y="0"/>
                </a:lnTo>
                <a:cubicBezTo>
                  <a:pt x="79" y="78"/>
                  <a:pt x="40" y="118"/>
                  <a:pt x="0" y="177"/>
                </a:cubicBezTo>
                <a:cubicBezTo>
                  <a:pt x="20" y="157"/>
                  <a:pt x="20" y="157"/>
                  <a:pt x="20" y="157"/>
                </a:cubicBezTo>
                <a:cubicBezTo>
                  <a:pt x="40" y="118"/>
                  <a:pt x="79" y="78"/>
                  <a:pt x="1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2" name="Google Shape;2722;p34"/>
          <p:cNvSpPr/>
          <p:nvPr/>
        </p:nvSpPr>
        <p:spPr>
          <a:xfrm rot="3599982">
            <a:off x="8751902" y="-620031"/>
            <a:ext cx="1332" cy="1269"/>
          </a:xfrm>
          <a:custGeom>
            <a:avLst/>
            <a:gdLst/>
            <a:ahLst/>
            <a:cxnLst/>
            <a:rect l="l" t="t" r="r" b="b"/>
            <a:pathLst>
              <a:path w="21" h="20" extrusionOk="0">
                <a:moveTo>
                  <a:pt x="20" y="0"/>
                </a:moveTo>
                <a:lnTo>
                  <a:pt x="0" y="20"/>
                </a:lnTo>
                <a:cubicBezTo>
                  <a:pt x="20" y="0"/>
                  <a:pt x="20" y="0"/>
                  <a:pt x="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3" name="Google Shape;2723;p34"/>
          <p:cNvSpPr/>
          <p:nvPr/>
        </p:nvSpPr>
        <p:spPr>
          <a:xfrm rot="3599982">
            <a:off x="8754881" y="-628381"/>
            <a:ext cx="12688" cy="15225"/>
          </a:xfrm>
          <a:custGeom>
            <a:avLst/>
            <a:gdLst/>
            <a:ahLst/>
            <a:cxnLst/>
            <a:rect l="l" t="t" r="r" b="b"/>
            <a:pathLst>
              <a:path w="200" h="240" extrusionOk="0">
                <a:moveTo>
                  <a:pt x="200" y="0"/>
                </a:moveTo>
                <a:cubicBezTo>
                  <a:pt x="120" y="120"/>
                  <a:pt x="60" y="140"/>
                  <a:pt x="1" y="179"/>
                </a:cubicBezTo>
                <a:cubicBezTo>
                  <a:pt x="20" y="199"/>
                  <a:pt x="80" y="199"/>
                  <a:pt x="60" y="239"/>
                </a:cubicBezTo>
                <a:lnTo>
                  <a:pt x="2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4" name="Google Shape;2724;p34"/>
          <p:cNvSpPr/>
          <p:nvPr/>
        </p:nvSpPr>
        <p:spPr>
          <a:xfrm rot="3599982">
            <a:off x="8716769" y="-661317"/>
            <a:ext cx="17700" cy="20173"/>
          </a:xfrm>
          <a:custGeom>
            <a:avLst/>
            <a:gdLst/>
            <a:ahLst/>
            <a:cxnLst/>
            <a:rect l="l" t="t" r="r" b="b"/>
            <a:pathLst>
              <a:path w="279" h="318" extrusionOk="0">
                <a:moveTo>
                  <a:pt x="12" y="272"/>
                </a:moveTo>
                <a:cubicBezTo>
                  <a:pt x="0" y="277"/>
                  <a:pt x="0" y="291"/>
                  <a:pt x="0" y="291"/>
                </a:cubicBezTo>
                <a:cubicBezTo>
                  <a:pt x="4" y="285"/>
                  <a:pt x="8" y="279"/>
                  <a:pt x="12" y="272"/>
                </a:cubicBezTo>
                <a:close/>
                <a:moveTo>
                  <a:pt x="240" y="0"/>
                </a:moveTo>
                <a:cubicBezTo>
                  <a:pt x="161" y="0"/>
                  <a:pt x="93" y="140"/>
                  <a:pt x="12" y="272"/>
                </a:cubicBezTo>
                <a:lnTo>
                  <a:pt x="12" y="272"/>
                </a:lnTo>
                <a:cubicBezTo>
                  <a:pt x="14" y="271"/>
                  <a:pt x="17" y="271"/>
                  <a:pt x="20" y="271"/>
                </a:cubicBezTo>
                <a:cubicBezTo>
                  <a:pt x="39" y="303"/>
                  <a:pt x="57" y="317"/>
                  <a:pt x="76" y="317"/>
                </a:cubicBezTo>
                <a:cubicBezTo>
                  <a:pt x="138" y="317"/>
                  <a:pt x="203" y="165"/>
                  <a:pt x="279" y="12"/>
                </a:cubicBezTo>
                <a:cubicBezTo>
                  <a:pt x="266" y="4"/>
                  <a:pt x="252" y="0"/>
                  <a:pt x="2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5" name="Google Shape;2725;p34"/>
          <p:cNvSpPr/>
          <p:nvPr/>
        </p:nvSpPr>
        <p:spPr>
          <a:xfrm rot="3599982">
            <a:off x="8700016" y="-661701"/>
            <a:ext cx="7613" cy="11165"/>
          </a:xfrm>
          <a:custGeom>
            <a:avLst/>
            <a:gdLst/>
            <a:ahLst/>
            <a:cxnLst/>
            <a:rect l="l" t="t" r="r" b="b"/>
            <a:pathLst>
              <a:path w="120" h="176" extrusionOk="0">
                <a:moveTo>
                  <a:pt x="120" y="1"/>
                </a:moveTo>
                <a:cubicBezTo>
                  <a:pt x="80" y="60"/>
                  <a:pt x="60" y="120"/>
                  <a:pt x="0" y="160"/>
                </a:cubicBezTo>
                <a:cubicBezTo>
                  <a:pt x="8" y="171"/>
                  <a:pt x="14" y="176"/>
                  <a:pt x="21" y="176"/>
                </a:cubicBezTo>
                <a:cubicBezTo>
                  <a:pt x="49" y="176"/>
                  <a:pt x="71" y="82"/>
                  <a:pt x="1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6" name="Google Shape;2726;p34"/>
          <p:cNvSpPr/>
          <p:nvPr/>
        </p:nvSpPr>
        <p:spPr>
          <a:xfrm rot="3599982">
            <a:off x="8860871" y="-619436"/>
            <a:ext cx="16368" cy="19920"/>
          </a:xfrm>
          <a:custGeom>
            <a:avLst/>
            <a:gdLst/>
            <a:ahLst/>
            <a:cxnLst/>
            <a:rect l="l" t="t" r="r" b="b"/>
            <a:pathLst>
              <a:path w="258" h="314" extrusionOk="0">
                <a:moveTo>
                  <a:pt x="203" y="0"/>
                </a:moveTo>
                <a:cubicBezTo>
                  <a:pt x="183" y="0"/>
                  <a:pt x="145" y="40"/>
                  <a:pt x="80" y="147"/>
                </a:cubicBezTo>
                <a:cubicBezTo>
                  <a:pt x="0" y="207"/>
                  <a:pt x="160" y="266"/>
                  <a:pt x="100" y="286"/>
                </a:cubicBezTo>
                <a:cubicBezTo>
                  <a:pt x="104" y="305"/>
                  <a:pt x="111" y="314"/>
                  <a:pt x="118" y="314"/>
                </a:cubicBezTo>
                <a:cubicBezTo>
                  <a:pt x="164" y="314"/>
                  <a:pt x="257" y="0"/>
                  <a:pt x="2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7" name="Google Shape;2727;p34"/>
          <p:cNvSpPr/>
          <p:nvPr/>
        </p:nvSpPr>
        <p:spPr>
          <a:xfrm rot="3599982">
            <a:off x="8731730" y="-673796"/>
            <a:ext cx="10213" cy="8881"/>
          </a:xfrm>
          <a:custGeom>
            <a:avLst/>
            <a:gdLst/>
            <a:ahLst/>
            <a:cxnLst/>
            <a:rect l="l" t="t" r="r" b="b"/>
            <a:pathLst>
              <a:path w="161" h="140" extrusionOk="0">
                <a:moveTo>
                  <a:pt x="140" y="0"/>
                </a:moveTo>
                <a:lnTo>
                  <a:pt x="1" y="120"/>
                </a:lnTo>
                <a:lnTo>
                  <a:pt x="160" y="140"/>
                </a:lnTo>
                <a:lnTo>
                  <a:pt x="1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8" name="Google Shape;2728;p34"/>
          <p:cNvSpPr/>
          <p:nvPr/>
        </p:nvSpPr>
        <p:spPr>
          <a:xfrm rot="3599982">
            <a:off x="8810997" y="-662455"/>
            <a:ext cx="17763" cy="21505"/>
          </a:xfrm>
          <a:custGeom>
            <a:avLst/>
            <a:gdLst/>
            <a:ahLst/>
            <a:cxnLst/>
            <a:rect l="l" t="t" r="r" b="b"/>
            <a:pathLst>
              <a:path w="280" h="339" extrusionOk="0">
                <a:moveTo>
                  <a:pt x="239" y="0"/>
                </a:moveTo>
                <a:lnTo>
                  <a:pt x="1" y="239"/>
                </a:lnTo>
                <a:cubicBezTo>
                  <a:pt x="20" y="259"/>
                  <a:pt x="20" y="298"/>
                  <a:pt x="1" y="338"/>
                </a:cubicBezTo>
                <a:cubicBezTo>
                  <a:pt x="120" y="179"/>
                  <a:pt x="279" y="20"/>
                  <a:pt x="2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9" name="Google Shape;2729;p34"/>
          <p:cNvSpPr/>
          <p:nvPr/>
        </p:nvSpPr>
        <p:spPr>
          <a:xfrm rot="3599982">
            <a:off x="8792557" y="-661877"/>
            <a:ext cx="10151" cy="13957"/>
          </a:xfrm>
          <a:custGeom>
            <a:avLst/>
            <a:gdLst/>
            <a:ahLst/>
            <a:cxnLst/>
            <a:rect l="l" t="t" r="r" b="b"/>
            <a:pathLst>
              <a:path w="160" h="220" extrusionOk="0">
                <a:moveTo>
                  <a:pt x="160" y="0"/>
                </a:moveTo>
                <a:lnTo>
                  <a:pt x="160" y="0"/>
                </a:lnTo>
                <a:cubicBezTo>
                  <a:pt x="80" y="80"/>
                  <a:pt x="20" y="159"/>
                  <a:pt x="0" y="219"/>
                </a:cubicBezTo>
                <a:cubicBezTo>
                  <a:pt x="40" y="179"/>
                  <a:pt x="120" y="80"/>
                  <a:pt x="1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0" name="Google Shape;2730;p34"/>
          <p:cNvSpPr/>
          <p:nvPr/>
        </p:nvSpPr>
        <p:spPr>
          <a:xfrm rot="3599982">
            <a:off x="9055813" y="-629780"/>
            <a:ext cx="15860" cy="20617"/>
          </a:xfrm>
          <a:custGeom>
            <a:avLst/>
            <a:gdLst/>
            <a:ahLst/>
            <a:cxnLst/>
            <a:rect l="l" t="t" r="r" b="b"/>
            <a:pathLst>
              <a:path w="250" h="325" extrusionOk="0">
                <a:moveTo>
                  <a:pt x="223" y="1"/>
                </a:moveTo>
                <a:cubicBezTo>
                  <a:pt x="189" y="1"/>
                  <a:pt x="134" y="56"/>
                  <a:pt x="91" y="143"/>
                </a:cubicBezTo>
                <a:cubicBezTo>
                  <a:pt x="54" y="217"/>
                  <a:pt x="0" y="325"/>
                  <a:pt x="39" y="325"/>
                </a:cubicBezTo>
                <a:cubicBezTo>
                  <a:pt x="43" y="325"/>
                  <a:pt x="46" y="324"/>
                  <a:pt x="51" y="322"/>
                </a:cubicBezTo>
                <a:lnTo>
                  <a:pt x="250" y="24"/>
                </a:lnTo>
                <a:cubicBezTo>
                  <a:pt x="245" y="8"/>
                  <a:pt x="235" y="1"/>
                  <a:pt x="2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1" name="Google Shape;2731;p34"/>
          <p:cNvSpPr/>
          <p:nvPr/>
        </p:nvSpPr>
        <p:spPr>
          <a:xfrm rot="3599982">
            <a:off x="8878921" y="-330432"/>
            <a:ext cx="8881" cy="11419"/>
          </a:xfrm>
          <a:custGeom>
            <a:avLst/>
            <a:gdLst/>
            <a:ahLst/>
            <a:cxnLst/>
            <a:rect l="l" t="t" r="r" b="b"/>
            <a:pathLst>
              <a:path w="140" h="180" extrusionOk="0">
                <a:moveTo>
                  <a:pt x="140" y="1"/>
                </a:moveTo>
                <a:cubicBezTo>
                  <a:pt x="0" y="160"/>
                  <a:pt x="100" y="140"/>
                  <a:pt x="140" y="180"/>
                </a:cubicBezTo>
                <a:lnTo>
                  <a:pt x="1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2" name="Google Shape;2732;p34"/>
          <p:cNvSpPr/>
          <p:nvPr/>
        </p:nvSpPr>
        <p:spPr>
          <a:xfrm rot="3599982">
            <a:off x="9140893" y="-68909"/>
            <a:ext cx="2537" cy="1332"/>
          </a:xfrm>
          <a:custGeom>
            <a:avLst/>
            <a:gdLst/>
            <a:ahLst/>
            <a:cxnLst/>
            <a:rect l="l" t="t" r="r" b="b"/>
            <a:pathLst>
              <a:path w="40" h="21" extrusionOk="0">
                <a:moveTo>
                  <a:pt x="0" y="0"/>
                </a:moveTo>
                <a:cubicBezTo>
                  <a:pt x="0" y="0"/>
                  <a:pt x="0" y="20"/>
                  <a:pt x="0" y="20"/>
                </a:cubicBezTo>
                <a:cubicBezTo>
                  <a:pt x="40" y="0"/>
                  <a:pt x="2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3" name="Google Shape;2733;p34"/>
          <p:cNvSpPr/>
          <p:nvPr/>
        </p:nvSpPr>
        <p:spPr>
          <a:xfrm rot="3599982">
            <a:off x="9391815" y="-202371"/>
            <a:ext cx="2792" cy="4885"/>
          </a:xfrm>
          <a:custGeom>
            <a:avLst/>
            <a:gdLst/>
            <a:ahLst/>
            <a:cxnLst/>
            <a:rect l="l" t="t" r="r" b="b"/>
            <a:pathLst>
              <a:path w="44" h="77" extrusionOk="0">
                <a:moveTo>
                  <a:pt x="41" y="1"/>
                </a:moveTo>
                <a:cubicBezTo>
                  <a:pt x="38" y="1"/>
                  <a:pt x="22" y="33"/>
                  <a:pt x="0" y="76"/>
                </a:cubicBezTo>
                <a:lnTo>
                  <a:pt x="20" y="76"/>
                </a:lnTo>
                <a:cubicBezTo>
                  <a:pt x="38" y="22"/>
                  <a:pt x="44" y="1"/>
                  <a:pt x="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4" name="Google Shape;2734;p34"/>
          <p:cNvSpPr/>
          <p:nvPr/>
        </p:nvSpPr>
        <p:spPr>
          <a:xfrm rot="3599982">
            <a:off x="9228113" y="-255443"/>
            <a:ext cx="2601" cy="2537"/>
          </a:xfrm>
          <a:custGeom>
            <a:avLst/>
            <a:gdLst/>
            <a:ahLst/>
            <a:cxnLst/>
            <a:rect l="l" t="t" r="r" b="b"/>
            <a:pathLst>
              <a:path w="41" h="40" extrusionOk="0">
                <a:moveTo>
                  <a:pt x="41" y="0"/>
                </a:moveTo>
                <a:cubicBezTo>
                  <a:pt x="21" y="0"/>
                  <a:pt x="1" y="20"/>
                  <a:pt x="1" y="40"/>
                </a:cubicBezTo>
                <a:cubicBezTo>
                  <a:pt x="21" y="20"/>
                  <a:pt x="21" y="0"/>
                  <a:pt x="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5" name="Google Shape;2735;p34"/>
          <p:cNvSpPr/>
          <p:nvPr/>
        </p:nvSpPr>
        <p:spPr>
          <a:xfrm rot="3599982">
            <a:off x="8879517" y="-318731"/>
            <a:ext cx="64" cy="2601"/>
          </a:xfrm>
          <a:custGeom>
            <a:avLst/>
            <a:gdLst/>
            <a:ahLst/>
            <a:cxnLst/>
            <a:rect l="l" t="t" r="r" b="b"/>
            <a:pathLst>
              <a:path w="1" h="41" extrusionOk="0">
                <a:moveTo>
                  <a:pt x="1" y="41"/>
                </a:moveTo>
                <a:lnTo>
                  <a:pt x="1" y="21"/>
                </a:lnTo>
                <a:cubicBezTo>
                  <a:pt x="1" y="21"/>
                  <a:pt x="1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6" name="Google Shape;2736;p34"/>
          <p:cNvSpPr/>
          <p:nvPr/>
        </p:nvSpPr>
        <p:spPr>
          <a:xfrm rot="3599982">
            <a:off x="9028712" y="-61248"/>
            <a:ext cx="8881" cy="5519"/>
          </a:xfrm>
          <a:custGeom>
            <a:avLst/>
            <a:gdLst/>
            <a:ahLst/>
            <a:cxnLst/>
            <a:rect l="l" t="t" r="r" b="b"/>
            <a:pathLst>
              <a:path w="140" h="87" extrusionOk="0">
                <a:moveTo>
                  <a:pt x="139" y="0"/>
                </a:moveTo>
                <a:lnTo>
                  <a:pt x="139" y="0"/>
                </a:lnTo>
                <a:cubicBezTo>
                  <a:pt x="80" y="40"/>
                  <a:pt x="40" y="60"/>
                  <a:pt x="0" y="80"/>
                </a:cubicBezTo>
                <a:cubicBezTo>
                  <a:pt x="5" y="84"/>
                  <a:pt x="11" y="87"/>
                  <a:pt x="18" y="87"/>
                </a:cubicBezTo>
                <a:cubicBezTo>
                  <a:pt x="41" y="87"/>
                  <a:pt x="79" y="61"/>
                  <a:pt x="1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7" name="Google Shape;2737;p34"/>
          <p:cNvSpPr/>
          <p:nvPr/>
        </p:nvSpPr>
        <p:spPr>
          <a:xfrm rot="3599982">
            <a:off x="9537822" y="-4605"/>
            <a:ext cx="13893" cy="12688"/>
          </a:xfrm>
          <a:custGeom>
            <a:avLst/>
            <a:gdLst/>
            <a:ahLst/>
            <a:cxnLst/>
            <a:rect l="l" t="t" r="r" b="b"/>
            <a:pathLst>
              <a:path w="219" h="200" extrusionOk="0">
                <a:moveTo>
                  <a:pt x="219" y="0"/>
                </a:moveTo>
                <a:lnTo>
                  <a:pt x="139" y="40"/>
                </a:lnTo>
                <a:lnTo>
                  <a:pt x="0" y="199"/>
                </a:lnTo>
                <a:lnTo>
                  <a:pt x="2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8" name="Google Shape;2738;p34"/>
          <p:cNvSpPr/>
          <p:nvPr/>
        </p:nvSpPr>
        <p:spPr>
          <a:xfrm rot="3599982">
            <a:off x="9345311" y="-24468"/>
            <a:ext cx="10151" cy="10151"/>
          </a:xfrm>
          <a:custGeom>
            <a:avLst/>
            <a:gdLst/>
            <a:ahLst/>
            <a:cxnLst/>
            <a:rect l="l" t="t" r="r" b="b"/>
            <a:pathLst>
              <a:path w="160" h="160" extrusionOk="0">
                <a:moveTo>
                  <a:pt x="160" y="0"/>
                </a:moveTo>
                <a:lnTo>
                  <a:pt x="160" y="0"/>
                </a:lnTo>
                <a:cubicBezTo>
                  <a:pt x="124" y="36"/>
                  <a:pt x="95" y="43"/>
                  <a:pt x="65" y="43"/>
                </a:cubicBezTo>
                <a:cubicBezTo>
                  <a:pt x="45" y="43"/>
                  <a:pt x="24" y="40"/>
                  <a:pt x="0" y="40"/>
                </a:cubicBezTo>
                <a:lnTo>
                  <a:pt x="120" y="160"/>
                </a:lnTo>
                <a:lnTo>
                  <a:pt x="1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9" name="Google Shape;2739;p34"/>
          <p:cNvSpPr/>
          <p:nvPr/>
        </p:nvSpPr>
        <p:spPr>
          <a:xfrm rot="3599982">
            <a:off x="9289971" y="-30040"/>
            <a:ext cx="14147" cy="20111"/>
          </a:xfrm>
          <a:custGeom>
            <a:avLst/>
            <a:gdLst/>
            <a:ahLst/>
            <a:cxnLst/>
            <a:rect l="l" t="t" r="r" b="b"/>
            <a:pathLst>
              <a:path w="223" h="317" extrusionOk="0">
                <a:moveTo>
                  <a:pt x="183" y="1"/>
                </a:moveTo>
                <a:cubicBezTo>
                  <a:pt x="169" y="1"/>
                  <a:pt x="139" y="20"/>
                  <a:pt x="82" y="72"/>
                </a:cubicBezTo>
                <a:cubicBezTo>
                  <a:pt x="97" y="114"/>
                  <a:pt x="0" y="317"/>
                  <a:pt x="29" y="317"/>
                </a:cubicBezTo>
                <a:cubicBezTo>
                  <a:pt x="40" y="317"/>
                  <a:pt x="73" y="283"/>
                  <a:pt x="142" y="191"/>
                </a:cubicBezTo>
                <a:cubicBezTo>
                  <a:pt x="127" y="161"/>
                  <a:pt x="222" y="1"/>
                  <a:pt x="1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0" name="Google Shape;2740;p34"/>
          <p:cNvSpPr/>
          <p:nvPr/>
        </p:nvSpPr>
        <p:spPr>
          <a:xfrm rot="3599982">
            <a:off x="8741813" y="-360088"/>
            <a:ext cx="2537" cy="3869"/>
          </a:xfrm>
          <a:custGeom>
            <a:avLst/>
            <a:gdLst/>
            <a:ahLst/>
            <a:cxnLst/>
            <a:rect l="l" t="t" r="r" b="b"/>
            <a:pathLst>
              <a:path w="40" h="61" extrusionOk="0">
                <a:moveTo>
                  <a:pt x="0" y="60"/>
                </a:moveTo>
                <a:cubicBezTo>
                  <a:pt x="20" y="41"/>
                  <a:pt x="40" y="21"/>
                  <a:pt x="40" y="1"/>
                </a:cubicBezTo>
                <a:cubicBezTo>
                  <a:pt x="40" y="21"/>
                  <a:pt x="20" y="41"/>
                  <a:pt x="0" y="6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1" name="Google Shape;2741;p34"/>
          <p:cNvSpPr/>
          <p:nvPr/>
        </p:nvSpPr>
        <p:spPr>
          <a:xfrm rot="3599982">
            <a:off x="8746273" y="-359723"/>
            <a:ext cx="20300" cy="13957"/>
          </a:xfrm>
          <a:custGeom>
            <a:avLst/>
            <a:gdLst/>
            <a:ahLst/>
            <a:cxnLst/>
            <a:rect l="l" t="t" r="r" b="b"/>
            <a:pathLst>
              <a:path w="320" h="220" extrusionOk="0">
                <a:moveTo>
                  <a:pt x="160" y="1"/>
                </a:moveTo>
                <a:lnTo>
                  <a:pt x="160" y="1"/>
                </a:lnTo>
                <a:cubicBezTo>
                  <a:pt x="100" y="61"/>
                  <a:pt x="61" y="140"/>
                  <a:pt x="1" y="220"/>
                </a:cubicBezTo>
                <a:cubicBezTo>
                  <a:pt x="140" y="81"/>
                  <a:pt x="319" y="81"/>
                  <a:pt x="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2" name="Google Shape;2742;p34"/>
          <p:cNvSpPr txBox="1">
            <a:spLocks noGrp="1"/>
          </p:cNvSpPr>
          <p:nvPr>
            <p:ph type="subTitle" idx="1"/>
          </p:nvPr>
        </p:nvSpPr>
        <p:spPr>
          <a:xfrm>
            <a:off x="2734559" y="4635733"/>
            <a:ext cx="6111600" cy="722000"/>
          </a:xfrm>
          <a:prstGeom prst="rect">
            <a:avLst/>
          </a:prstGeom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fr-FR">
                <a:latin typeface="Bookman Old Style" panose="02050604050505020204" pitchFamily="18" charset="0"/>
              </a:rPr>
              <a:t>Florina &amp; Lorette</a:t>
            </a:r>
          </a:p>
        </p:txBody>
      </p:sp>
      <p:sp>
        <p:nvSpPr>
          <p:cNvPr id="2743" name="Google Shape;2743;p34"/>
          <p:cNvSpPr txBox="1">
            <a:spLocks noGrp="1"/>
          </p:cNvSpPr>
          <p:nvPr>
            <p:ph type="ctrTitle"/>
          </p:nvPr>
        </p:nvSpPr>
        <p:spPr>
          <a:xfrm>
            <a:off x="2198800" y="1671784"/>
            <a:ext cx="7794400" cy="226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6000">
                <a:latin typeface="Bookman Old Style" panose="02050604050505020204" pitchFamily="18" charset="0"/>
              </a:rPr>
              <a:t>LES ETUDES DE PSYCHOLOGIE</a:t>
            </a:r>
            <a:endParaRPr sz="6000" b="1">
              <a:latin typeface="Bookman Old Style" panose="02050604050505020204" pitchFamily="18" charset="0"/>
              <a:sym typeface="Gaegu"/>
            </a:endParaRPr>
          </a:p>
        </p:txBody>
      </p:sp>
      <p:sp>
        <p:nvSpPr>
          <p:cNvPr id="2744" name="Google Shape;2744;p34"/>
          <p:cNvSpPr/>
          <p:nvPr/>
        </p:nvSpPr>
        <p:spPr>
          <a:xfrm>
            <a:off x="8789067" y="4635733"/>
            <a:ext cx="860800" cy="722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745" name="Google Shape;2745;p34"/>
          <p:cNvGrpSpPr/>
          <p:nvPr/>
        </p:nvGrpSpPr>
        <p:grpSpPr>
          <a:xfrm>
            <a:off x="9031546" y="4748740"/>
            <a:ext cx="395756" cy="495981"/>
            <a:chOff x="1677825" y="3820225"/>
            <a:chExt cx="345900" cy="433500"/>
          </a:xfrm>
        </p:grpSpPr>
        <p:sp>
          <p:nvSpPr>
            <p:cNvPr id="2746" name="Google Shape;2746;p34"/>
            <p:cNvSpPr/>
            <p:nvPr/>
          </p:nvSpPr>
          <p:spPr>
            <a:xfrm>
              <a:off x="1677825" y="3820225"/>
              <a:ext cx="345900" cy="433500"/>
            </a:xfrm>
            <a:custGeom>
              <a:avLst/>
              <a:gdLst/>
              <a:ahLst/>
              <a:cxnLst/>
              <a:rect l="l" t="t" r="r" b="b"/>
              <a:pathLst>
                <a:path w="13836" h="17340" extrusionOk="0">
                  <a:moveTo>
                    <a:pt x="7664" y="663"/>
                  </a:moveTo>
                  <a:cubicBezTo>
                    <a:pt x="9900" y="663"/>
                    <a:pt x="12122" y="2143"/>
                    <a:pt x="12629" y="4431"/>
                  </a:cubicBezTo>
                  <a:cubicBezTo>
                    <a:pt x="13115" y="6657"/>
                    <a:pt x="11579" y="8961"/>
                    <a:pt x="9557" y="9776"/>
                  </a:cubicBezTo>
                  <a:cubicBezTo>
                    <a:pt x="8881" y="10051"/>
                    <a:pt x="8203" y="10182"/>
                    <a:pt x="7547" y="10182"/>
                  </a:cubicBezTo>
                  <a:cubicBezTo>
                    <a:pt x="5556" y="10182"/>
                    <a:pt x="3775" y="8979"/>
                    <a:pt x="2926" y="6986"/>
                  </a:cubicBezTo>
                  <a:cubicBezTo>
                    <a:pt x="2926" y="6939"/>
                    <a:pt x="2926" y="6892"/>
                    <a:pt x="2911" y="6829"/>
                  </a:cubicBezTo>
                  <a:cubicBezTo>
                    <a:pt x="1923" y="4446"/>
                    <a:pt x="3961" y="1531"/>
                    <a:pt x="6296" y="857"/>
                  </a:cubicBezTo>
                  <a:cubicBezTo>
                    <a:pt x="6743" y="726"/>
                    <a:pt x="7204" y="663"/>
                    <a:pt x="7664" y="663"/>
                  </a:cubicBezTo>
                  <a:close/>
                  <a:moveTo>
                    <a:pt x="7643" y="0"/>
                  </a:moveTo>
                  <a:cubicBezTo>
                    <a:pt x="7132" y="0"/>
                    <a:pt x="6620" y="69"/>
                    <a:pt x="6124" y="214"/>
                  </a:cubicBezTo>
                  <a:cubicBezTo>
                    <a:pt x="3522" y="982"/>
                    <a:pt x="1218" y="4196"/>
                    <a:pt x="2237" y="6907"/>
                  </a:cubicBezTo>
                  <a:cubicBezTo>
                    <a:pt x="2221" y="6954"/>
                    <a:pt x="2237" y="7001"/>
                    <a:pt x="2252" y="7064"/>
                  </a:cubicBezTo>
                  <a:cubicBezTo>
                    <a:pt x="2707" y="8161"/>
                    <a:pt x="3397" y="9070"/>
                    <a:pt x="4243" y="9713"/>
                  </a:cubicBezTo>
                  <a:cubicBezTo>
                    <a:pt x="4227" y="9729"/>
                    <a:pt x="4227" y="9744"/>
                    <a:pt x="4212" y="9760"/>
                  </a:cubicBezTo>
                  <a:cubicBezTo>
                    <a:pt x="2942" y="11986"/>
                    <a:pt x="1563" y="14133"/>
                    <a:pt x="293" y="16359"/>
                  </a:cubicBezTo>
                  <a:cubicBezTo>
                    <a:pt x="1" y="16868"/>
                    <a:pt x="449" y="17339"/>
                    <a:pt x="894" y="17339"/>
                  </a:cubicBezTo>
                  <a:cubicBezTo>
                    <a:pt x="1092" y="17339"/>
                    <a:pt x="1291" y="17245"/>
                    <a:pt x="1422" y="17017"/>
                  </a:cubicBezTo>
                  <a:cubicBezTo>
                    <a:pt x="2675" y="14792"/>
                    <a:pt x="4071" y="12644"/>
                    <a:pt x="5340" y="10418"/>
                  </a:cubicBezTo>
                  <a:cubicBezTo>
                    <a:pt x="5340" y="10403"/>
                    <a:pt x="5356" y="10403"/>
                    <a:pt x="5356" y="10387"/>
                  </a:cubicBezTo>
                  <a:cubicBezTo>
                    <a:pt x="6037" y="10684"/>
                    <a:pt x="6777" y="10845"/>
                    <a:pt x="7548" y="10845"/>
                  </a:cubicBezTo>
                  <a:cubicBezTo>
                    <a:pt x="8160" y="10845"/>
                    <a:pt x="8793" y="10743"/>
                    <a:pt x="9431" y="10528"/>
                  </a:cubicBezTo>
                  <a:cubicBezTo>
                    <a:pt x="11955" y="9697"/>
                    <a:pt x="13836" y="6954"/>
                    <a:pt x="13256" y="4258"/>
                  </a:cubicBezTo>
                  <a:cubicBezTo>
                    <a:pt x="12695" y="1690"/>
                    <a:pt x="10172" y="0"/>
                    <a:pt x="7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7" name="Google Shape;2747;p34"/>
            <p:cNvSpPr/>
            <p:nvPr/>
          </p:nvSpPr>
          <p:spPr>
            <a:xfrm>
              <a:off x="1763950" y="3857550"/>
              <a:ext cx="206875" cy="190725"/>
            </a:xfrm>
            <a:custGeom>
              <a:avLst/>
              <a:gdLst/>
              <a:ahLst/>
              <a:cxnLst/>
              <a:rect l="l" t="t" r="r" b="b"/>
              <a:pathLst>
                <a:path w="8275" h="7629" extrusionOk="0">
                  <a:moveTo>
                    <a:pt x="4059" y="656"/>
                  </a:moveTo>
                  <a:cubicBezTo>
                    <a:pt x="5402" y="656"/>
                    <a:pt x="6850" y="1450"/>
                    <a:pt x="7224" y="2734"/>
                  </a:cubicBezTo>
                  <a:cubicBezTo>
                    <a:pt x="7789" y="4646"/>
                    <a:pt x="6644" y="6856"/>
                    <a:pt x="4544" y="6966"/>
                  </a:cubicBezTo>
                  <a:cubicBezTo>
                    <a:pt x="4474" y="6970"/>
                    <a:pt x="4404" y="6972"/>
                    <a:pt x="4333" y="6972"/>
                  </a:cubicBezTo>
                  <a:cubicBezTo>
                    <a:pt x="2635" y="6972"/>
                    <a:pt x="659" y="5899"/>
                    <a:pt x="704" y="3988"/>
                  </a:cubicBezTo>
                  <a:cubicBezTo>
                    <a:pt x="704" y="3957"/>
                    <a:pt x="688" y="3925"/>
                    <a:pt x="688" y="3894"/>
                  </a:cubicBezTo>
                  <a:cubicBezTo>
                    <a:pt x="704" y="3863"/>
                    <a:pt x="720" y="3831"/>
                    <a:pt x="720" y="3800"/>
                  </a:cubicBezTo>
                  <a:cubicBezTo>
                    <a:pt x="892" y="2279"/>
                    <a:pt x="1864" y="1073"/>
                    <a:pt x="3384" y="728"/>
                  </a:cubicBezTo>
                  <a:cubicBezTo>
                    <a:pt x="3602" y="680"/>
                    <a:pt x="3829" y="656"/>
                    <a:pt x="4059" y="656"/>
                  </a:cubicBezTo>
                  <a:close/>
                  <a:moveTo>
                    <a:pt x="4101" y="0"/>
                  </a:moveTo>
                  <a:cubicBezTo>
                    <a:pt x="3961" y="0"/>
                    <a:pt x="3821" y="8"/>
                    <a:pt x="3682" y="22"/>
                  </a:cubicBezTo>
                  <a:cubicBezTo>
                    <a:pt x="1644" y="226"/>
                    <a:pt x="281" y="1825"/>
                    <a:pt x="61" y="3800"/>
                  </a:cubicBezTo>
                  <a:cubicBezTo>
                    <a:pt x="61" y="3831"/>
                    <a:pt x="61" y="3863"/>
                    <a:pt x="61" y="3878"/>
                  </a:cubicBezTo>
                  <a:cubicBezTo>
                    <a:pt x="61" y="3910"/>
                    <a:pt x="46" y="3941"/>
                    <a:pt x="46" y="3988"/>
                  </a:cubicBezTo>
                  <a:cubicBezTo>
                    <a:pt x="0" y="6264"/>
                    <a:pt x="2275" y="7629"/>
                    <a:pt x="4340" y="7629"/>
                  </a:cubicBezTo>
                  <a:cubicBezTo>
                    <a:pt x="4408" y="7629"/>
                    <a:pt x="4476" y="7627"/>
                    <a:pt x="4544" y="7624"/>
                  </a:cubicBezTo>
                  <a:cubicBezTo>
                    <a:pt x="6974" y="7499"/>
                    <a:pt x="8275" y="5242"/>
                    <a:pt x="7930" y="2985"/>
                  </a:cubicBezTo>
                  <a:cubicBezTo>
                    <a:pt x="7654" y="1183"/>
                    <a:pt x="5881" y="0"/>
                    <a:pt x="4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748" name="Google Shape;2748;p34"/>
          <p:cNvSpPr/>
          <p:nvPr/>
        </p:nvSpPr>
        <p:spPr>
          <a:xfrm>
            <a:off x="1554133" y="1751634"/>
            <a:ext cx="644659" cy="588716"/>
          </a:xfrm>
          <a:custGeom>
            <a:avLst/>
            <a:gdLst/>
            <a:ahLst/>
            <a:cxnLst/>
            <a:rect l="l" t="t" r="r" b="b"/>
            <a:pathLst>
              <a:path w="11919" h="10884" extrusionOk="0">
                <a:moveTo>
                  <a:pt x="3204" y="0"/>
                </a:moveTo>
                <a:lnTo>
                  <a:pt x="5074" y="4238"/>
                </a:lnTo>
                <a:lnTo>
                  <a:pt x="1" y="3940"/>
                </a:lnTo>
                <a:lnTo>
                  <a:pt x="4497" y="5889"/>
                </a:lnTo>
                <a:lnTo>
                  <a:pt x="2607" y="9132"/>
                </a:lnTo>
                <a:lnTo>
                  <a:pt x="5771" y="6208"/>
                </a:lnTo>
                <a:lnTo>
                  <a:pt x="6089" y="10883"/>
                </a:lnTo>
                <a:lnTo>
                  <a:pt x="7163" y="6307"/>
                </a:lnTo>
                <a:lnTo>
                  <a:pt x="11919" y="6964"/>
                </a:lnTo>
                <a:lnTo>
                  <a:pt x="7900" y="4457"/>
                </a:lnTo>
                <a:lnTo>
                  <a:pt x="8974" y="119"/>
                </a:lnTo>
                <a:lnTo>
                  <a:pt x="6348" y="3681"/>
                </a:lnTo>
                <a:lnTo>
                  <a:pt x="320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9" name="Google Shape;2749;p34"/>
          <p:cNvSpPr/>
          <p:nvPr/>
        </p:nvSpPr>
        <p:spPr>
          <a:xfrm>
            <a:off x="9911506" y="3565100"/>
            <a:ext cx="395751" cy="361421"/>
          </a:xfrm>
          <a:custGeom>
            <a:avLst/>
            <a:gdLst/>
            <a:ahLst/>
            <a:cxnLst/>
            <a:rect l="l" t="t" r="r" b="b"/>
            <a:pathLst>
              <a:path w="11919" h="10884" extrusionOk="0">
                <a:moveTo>
                  <a:pt x="3204" y="0"/>
                </a:moveTo>
                <a:lnTo>
                  <a:pt x="5074" y="4238"/>
                </a:lnTo>
                <a:lnTo>
                  <a:pt x="1" y="3940"/>
                </a:lnTo>
                <a:lnTo>
                  <a:pt x="4497" y="5889"/>
                </a:lnTo>
                <a:lnTo>
                  <a:pt x="2607" y="9132"/>
                </a:lnTo>
                <a:lnTo>
                  <a:pt x="5771" y="6208"/>
                </a:lnTo>
                <a:lnTo>
                  <a:pt x="6089" y="10883"/>
                </a:lnTo>
                <a:lnTo>
                  <a:pt x="7163" y="6307"/>
                </a:lnTo>
                <a:lnTo>
                  <a:pt x="11919" y="6964"/>
                </a:lnTo>
                <a:lnTo>
                  <a:pt x="7900" y="4457"/>
                </a:lnTo>
                <a:lnTo>
                  <a:pt x="8974" y="119"/>
                </a:lnTo>
                <a:lnTo>
                  <a:pt x="6348" y="3681"/>
                </a:lnTo>
                <a:lnTo>
                  <a:pt x="32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4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3200" b="1">
                <a:solidFill>
                  <a:schemeClr val="accent3"/>
                </a:solidFill>
                <a:latin typeface="Bookman Old Style"/>
              </a:rPr>
              <a:t>LE TRAVAIL PERSONNEL</a:t>
            </a:r>
          </a:p>
        </p:txBody>
      </p:sp>
      <p:sp>
        <p:nvSpPr>
          <p:cNvPr id="3064" name="Google Shape;3064;p47"/>
          <p:cNvSpPr txBox="1"/>
          <p:nvPr/>
        </p:nvSpPr>
        <p:spPr>
          <a:xfrm>
            <a:off x="971831" y="3968618"/>
            <a:ext cx="20428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2400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sym typeface="Gaegu"/>
              </a:rPr>
              <a:t>Se trouver un </a:t>
            </a:r>
            <a:r>
              <a:rPr lang="en" sz="2400" b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sym typeface="Gaegu"/>
              </a:rPr>
              <a:t>groupe</a:t>
            </a:r>
            <a:endParaRPr lang="en-US" sz="2400" b="1">
              <a:solidFill>
                <a:schemeClr val="accent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66" name="Google Shape;3066;p47"/>
          <p:cNvSpPr txBox="1"/>
          <p:nvPr/>
        </p:nvSpPr>
        <p:spPr>
          <a:xfrm>
            <a:off x="3265300" y="4093717"/>
            <a:ext cx="950000" cy="977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48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25%</a:t>
            </a:r>
            <a:endParaRPr sz="2800" b="1">
              <a:solidFill>
                <a:schemeClr val="accent3"/>
              </a:solidFill>
              <a:latin typeface="Bookman Old Style" panose="02050604050505020204" pitchFamily="18" charset="0"/>
              <a:ea typeface="Gaegu"/>
              <a:cs typeface="Gaegu"/>
              <a:sym typeface="Gaegu"/>
            </a:endParaRPr>
          </a:p>
        </p:txBody>
      </p:sp>
      <p:cxnSp>
        <p:nvCxnSpPr>
          <p:cNvPr id="3067" name="Google Shape;3067;p47"/>
          <p:cNvCxnSpPr>
            <a:stCxn id="3066" idx="3"/>
          </p:cNvCxnSpPr>
          <p:nvPr/>
        </p:nvCxnSpPr>
        <p:spPr>
          <a:xfrm>
            <a:off x="4215300" y="4582317"/>
            <a:ext cx="1038400" cy="176800"/>
          </a:xfrm>
          <a:prstGeom prst="curvedConnector3">
            <a:avLst>
              <a:gd name="adj1" fmla="val 4722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68" name="Google Shape;3068;p47"/>
          <p:cNvSpPr txBox="1"/>
          <p:nvPr/>
        </p:nvSpPr>
        <p:spPr>
          <a:xfrm>
            <a:off x="863408" y="2165930"/>
            <a:ext cx="2085729" cy="690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2400" err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sym typeface="Gaegu"/>
              </a:rPr>
              <a:t>Avoir</a:t>
            </a:r>
            <a:r>
              <a:rPr lang="en" sz="2400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sym typeface="Gaegu"/>
              </a:rPr>
              <a:t> </a:t>
            </a:r>
            <a:r>
              <a:rPr lang="en" sz="2400" b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sym typeface="Gaegu"/>
              </a:rPr>
              <a:t>SA</a:t>
            </a:r>
            <a:r>
              <a:rPr lang="en" sz="2400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sym typeface="Gaegu"/>
              </a:rPr>
              <a:t> </a:t>
            </a:r>
            <a:r>
              <a:rPr lang="en" sz="2400" err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sym typeface="Gaegu"/>
              </a:rPr>
              <a:t>méthode</a:t>
            </a:r>
            <a:r>
              <a:rPr lang="en" sz="2400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sym typeface="Gaegu"/>
              </a:rPr>
              <a:t> de travail</a:t>
            </a:r>
            <a:endParaRPr lang="en-US" sz="2400">
              <a:solidFill>
                <a:schemeClr val="accent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70" name="Google Shape;3070;p47"/>
          <p:cNvSpPr txBox="1"/>
          <p:nvPr/>
        </p:nvSpPr>
        <p:spPr>
          <a:xfrm>
            <a:off x="3265300" y="1990100"/>
            <a:ext cx="950000" cy="977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48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25%</a:t>
            </a:r>
            <a:endParaRPr sz="2800" b="1">
              <a:solidFill>
                <a:schemeClr val="accent3"/>
              </a:solidFill>
              <a:latin typeface="Bookman Old Style" panose="02050604050505020204" pitchFamily="18" charset="0"/>
              <a:ea typeface="Gaegu"/>
              <a:cs typeface="Gaegu"/>
              <a:sym typeface="Gaegu"/>
            </a:endParaRPr>
          </a:p>
        </p:txBody>
      </p:sp>
      <p:cxnSp>
        <p:nvCxnSpPr>
          <p:cNvPr id="3071" name="Google Shape;3071;p47"/>
          <p:cNvCxnSpPr>
            <a:stCxn id="3070" idx="3"/>
          </p:cNvCxnSpPr>
          <p:nvPr/>
        </p:nvCxnSpPr>
        <p:spPr>
          <a:xfrm>
            <a:off x="4215300" y="2478700"/>
            <a:ext cx="638800" cy="260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72" name="Google Shape;3072;p47"/>
          <p:cNvSpPr txBox="1"/>
          <p:nvPr/>
        </p:nvSpPr>
        <p:spPr>
          <a:xfrm flipH="1">
            <a:off x="9227831" y="4269547"/>
            <a:ext cx="2364772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400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Ne pas </a:t>
            </a:r>
            <a:r>
              <a:rPr lang="en" sz="2400" err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s'y</a:t>
            </a:r>
            <a:r>
              <a:rPr lang="en" sz="2400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 prendre au dernier</a:t>
            </a:r>
            <a:r>
              <a:rPr lang="en" sz="3450" b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 </a:t>
            </a:r>
            <a:r>
              <a:rPr lang="fr-FR" sz="2400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moment</a:t>
            </a:r>
          </a:p>
        </p:txBody>
      </p:sp>
      <p:sp>
        <p:nvSpPr>
          <p:cNvPr id="3074" name="Google Shape;3074;p47"/>
          <p:cNvSpPr txBox="1"/>
          <p:nvPr/>
        </p:nvSpPr>
        <p:spPr>
          <a:xfrm flipH="1">
            <a:off x="9388816" y="2165930"/>
            <a:ext cx="20428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400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</a:rPr>
              <a:t>L1 : </a:t>
            </a:r>
            <a:r>
              <a:rPr lang="en" sz="2400" b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</a:rPr>
              <a:t>DAR</a:t>
            </a:r>
          </a:p>
        </p:txBody>
      </p:sp>
      <p:sp>
        <p:nvSpPr>
          <p:cNvPr id="3076" name="Google Shape;3076;p47"/>
          <p:cNvSpPr txBox="1"/>
          <p:nvPr/>
        </p:nvSpPr>
        <p:spPr>
          <a:xfrm flipH="1">
            <a:off x="7983133" y="4093717"/>
            <a:ext cx="950000" cy="977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48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25%</a:t>
            </a:r>
            <a:endParaRPr sz="2800" b="1">
              <a:solidFill>
                <a:schemeClr val="accent3"/>
              </a:solidFill>
              <a:latin typeface="Bookman Old Style" panose="02050604050505020204" pitchFamily="18" charset="0"/>
              <a:ea typeface="Gaegu"/>
              <a:cs typeface="Gaegu"/>
              <a:sym typeface="Gaegu"/>
            </a:endParaRPr>
          </a:p>
        </p:txBody>
      </p:sp>
      <p:cxnSp>
        <p:nvCxnSpPr>
          <p:cNvPr id="3077" name="Google Shape;3077;p47"/>
          <p:cNvCxnSpPr>
            <a:cxnSpLocks/>
            <a:stCxn id="3076" idx="3"/>
          </p:cNvCxnSpPr>
          <p:nvPr/>
        </p:nvCxnSpPr>
        <p:spPr>
          <a:xfrm rot="10800000">
            <a:off x="7109461" y="4582317"/>
            <a:ext cx="873673" cy="127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78" name="Google Shape;3078;p47"/>
          <p:cNvSpPr txBox="1"/>
          <p:nvPr/>
        </p:nvSpPr>
        <p:spPr>
          <a:xfrm flipH="1">
            <a:off x="7983133" y="1990100"/>
            <a:ext cx="950000" cy="977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48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25%</a:t>
            </a:r>
            <a:endParaRPr sz="2800" b="1">
              <a:solidFill>
                <a:schemeClr val="accent3"/>
              </a:solidFill>
              <a:latin typeface="Bookman Old Style" panose="02050604050505020204" pitchFamily="18" charset="0"/>
              <a:ea typeface="Gaegu"/>
              <a:cs typeface="Gaegu"/>
              <a:sym typeface="Gaegu"/>
            </a:endParaRPr>
          </a:p>
        </p:txBody>
      </p:sp>
      <p:cxnSp>
        <p:nvCxnSpPr>
          <p:cNvPr id="3079" name="Google Shape;3079;p47"/>
          <p:cNvCxnSpPr>
            <a:cxnSpLocks/>
            <a:stCxn id="3078" idx="3"/>
          </p:cNvCxnSpPr>
          <p:nvPr/>
        </p:nvCxnSpPr>
        <p:spPr>
          <a:xfrm rot="10800000">
            <a:off x="7006591" y="2478700"/>
            <a:ext cx="976543" cy="127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B1498563-CFF4-9688-FF10-C02F38331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27" y="1774708"/>
            <a:ext cx="3398235" cy="35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chaussures, habits, dessin humoristique, personne&#10;&#10;Description générée automatiquement">
            <a:extLst>
              <a:ext uri="{FF2B5EF4-FFF2-40B4-BE49-F238E27FC236}">
                <a16:creationId xmlns:a16="http://schemas.microsoft.com/office/drawing/2014/main" id="{1F05AF1E-C94C-4A0C-C1B4-E4E651BC5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" y="4169202"/>
            <a:ext cx="3075420" cy="3075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p40"/>
          <p:cNvSpPr/>
          <p:nvPr/>
        </p:nvSpPr>
        <p:spPr>
          <a:xfrm>
            <a:off x="6586233" y="3576651"/>
            <a:ext cx="3814000" cy="2031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22" name="Google Shape;2822;p40"/>
          <p:cNvSpPr/>
          <p:nvPr/>
        </p:nvSpPr>
        <p:spPr>
          <a:xfrm>
            <a:off x="1791733" y="3576651"/>
            <a:ext cx="3814000" cy="2031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23" name="Google Shape;2823;p4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3200">
                <a:latin typeface="Bookman Old Style" panose="02050604050505020204" pitchFamily="18" charset="0"/>
              </a:rPr>
              <a:t>LES MATIERES</a:t>
            </a:r>
            <a:endParaRPr sz="3200">
              <a:solidFill>
                <a:schemeClr val="dk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25" name="Google Shape;2825;p40"/>
          <p:cNvSpPr txBox="1">
            <a:spLocks noGrp="1"/>
          </p:cNvSpPr>
          <p:nvPr>
            <p:ph type="subTitle" idx="2"/>
          </p:nvPr>
        </p:nvSpPr>
        <p:spPr>
          <a:xfrm>
            <a:off x="2019733" y="3757246"/>
            <a:ext cx="3358000" cy="166470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Psychologie clinique</a:t>
            </a:r>
            <a:endParaRPr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27" name="Google Shape;2827;p40"/>
          <p:cNvSpPr txBox="1">
            <a:spLocks noGrp="1"/>
          </p:cNvSpPr>
          <p:nvPr>
            <p:ph type="subTitle" idx="4"/>
          </p:nvPr>
        </p:nvSpPr>
        <p:spPr>
          <a:xfrm>
            <a:off x="6730727" y="3726746"/>
            <a:ext cx="3441500" cy="169520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Psychopathologie</a:t>
            </a:r>
            <a:endParaRPr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28" name="Google Shape;2828;p40"/>
          <p:cNvSpPr/>
          <p:nvPr/>
        </p:nvSpPr>
        <p:spPr>
          <a:xfrm>
            <a:off x="3184650" y="2094137"/>
            <a:ext cx="1028173" cy="1094435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fr-FR" sz="2400"/>
          </a:p>
        </p:txBody>
      </p:sp>
      <p:sp>
        <p:nvSpPr>
          <p:cNvPr id="2829" name="Google Shape;2829;p40"/>
          <p:cNvSpPr/>
          <p:nvPr/>
        </p:nvSpPr>
        <p:spPr>
          <a:xfrm>
            <a:off x="7979150" y="2094137"/>
            <a:ext cx="1028173" cy="1094435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fr-FR" sz="2400"/>
          </a:p>
        </p:txBody>
      </p:sp>
      <p:grpSp>
        <p:nvGrpSpPr>
          <p:cNvPr id="2855" name="Google Shape;2855;p40"/>
          <p:cNvGrpSpPr/>
          <p:nvPr/>
        </p:nvGrpSpPr>
        <p:grpSpPr>
          <a:xfrm>
            <a:off x="1017462" y="3613969"/>
            <a:ext cx="535599" cy="474072"/>
            <a:chOff x="3279750" y="4755375"/>
            <a:chExt cx="144725" cy="128100"/>
          </a:xfrm>
        </p:grpSpPr>
        <p:sp>
          <p:nvSpPr>
            <p:cNvPr id="2856" name="Google Shape;2856;p40"/>
            <p:cNvSpPr/>
            <p:nvPr/>
          </p:nvSpPr>
          <p:spPr>
            <a:xfrm>
              <a:off x="3279750" y="4755375"/>
              <a:ext cx="144725" cy="128100"/>
            </a:xfrm>
            <a:custGeom>
              <a:avLst/>
              <a:gdLst/>
              <a:ahLst/>
              <a:cxnLst/>
              <a:rect l="l" t="t" r="r" b="b"/>
              <a:pathLst>
                <a:path w="5789" h="5124" extrusionOk="0">
                  <a:moveTo>
                    <a:pt x="3097" y="1"/>
                  </a:moveTo>
                  <a:cubicBezTo>
                    <a:pt x="3055" y="1"/>
                    <a:pt x="3011" y="3"/>
                    <a:pt x="2965" y="8"/>
                  </a:cubicBezTo>
                  <a:cubicBezTo>
                    <a:pt x="2030" y="148"/>
                    <a:pt x="2348" y="1302"/>
                    <a:pt x="2567" y="1938"/>
                  </a:cubicBezTo>
                  <a:cubicBezTo>
                    <a:pt x="2378" y="1445"/>
                    <a:pt x="1787" y="877"/>
                    <a:pt x="1272" y="877"/>
                  </a:cubicBezTo>
                  <a:cubicBezTo>
                    <a:pt x="1082" y="877"/>
                    <a:pt x="902" y="954"/>
                    <a:pt x="757" y="1143"/>
                  </a:cubicBezTo>
                  <a:cubicBezTo>
                    <a:pt x="1" y="2137"/>
                    <a:pt x="1533" y="2515"/>
                    <a:pt x="2169" y="2515"/>
                  </a:cubicBezTo>
                  <a:cubicBezTo>
                    <a:pt x="1473" y="2515"/>
                    <a:pt x="200" y="2515"/>
                    <a:pt x="438" y="3530"/>
                  </a:cubicBezTo>
                  <a:cubicBezTo>
                    <a:pt x="510" y="3845"/>
                    <a:pt x="761" y="3969"/>
                    <a:pt x="1065" y="3969"/>
                  </a:cubicBezTo>
                  <a:cubicBezTo>
                    <a:pt x="1519" y="3969"/>
                    <a:pt x="2091" y="3690"/>
                    <a:pt x="2354" y="3352"/>
                  </a:cubicBezTo>
                  <a:lnTo>
                    <a:pt x="2354" y="3352"/>
                  </a:lnTo>
                  <a:cubicBezTo>
                    <a:pt x="1937" y="4109"/>
                    <a:pt x="1599" y="5067"/>
                    <a:pt x="2766" y="5122"/>
                  </a:cubicBezTo>
                  <a:cubicBezTo>
                    <a:pt x="2785" y="5123"/>
                    <a:pt x="2804" y="5123"/>
                    <a:pt x="2823" y="5123"/>
                  </a:cubicBezTo>
                  <a:cubicBezTo>
                    <a:pt x="3696" y="5123"/>
                    <a:pt x="3575" y="4206"/>
                    <a:pt x="3244" y="3212"/>
                  </a:cubicBezTo>
                  <a:lnTo>
                    <a:pt x="3244" y="3212"/>
                  </a:lnTo>
                  <a:cubicBezTo>
                    <a:pt x="3554" y="3899"/>
                    <a:pt x="4083" y="4413"/>
                    <a:pt x="4559" y="4413"/>
                  </a:cubicBezTo>
                  <a:cubicBezTo>
                    <a:pt x="4786" y="4413"/>
                    <a:pt x="5000" y="4297"/>
                    <a:pt x="5174" y="4028"/>
                  </a:cubicBezTo>
                  <a:cubicBezTo>
                    <a:pt x="5609" y="3334"/>
                    <a:pt x="5040" y="2898"/>
                    <a:pt x="3759" y="2697"/>
                  </a:cubicBezTo>
                  <a:lnTo>
                    <a:pt x="3759" y="2697"/>
                  </a:lnTo>
                  <a:cubicBezTo>
                    <a:pt x="3920" y="2722"/>
                    <a:pt x="4078" y="2734"/>
                    <a:pt x="4229" y="2734"/>
                  </a:cubicBezTo>
                  <a:cubicBezTo>
                    <a:pt x="5133" y="2734"/>
                    <a:pt x="5788" y="2301"/>
                    <a:pt x="5432" y="1521"/>
                  </a:cubicBezTo>
                  <a:cubicBezTo>
                    <a:pt x="5295" y="1219"/>
                    <a:pt x="5074" y="1099"/>
                    <a:pt x="4825" y="1099"/>
                  </a:cubicBezTo>
                  <a:cubicBezTo>
                    <a:pt x="4352" y="1099"/>
                    <a:pt x="3783" y="1535"/>
                    <a:pt x="3522" y="1978"/>
                  </a:cubicBezTo>
                  <a:cubicBezTo>
                    <a:pt x="3846" y="1236"/>
                    <a:pt x="4024" y="1"/>
                    <a:pt x="3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3324800" y="4798525"/>
              <a:ext cx="57975" cy="41975"/>
            </a:xfrm>
            <a:custGeom>
              <a:avLst/>
              <a:gdLst/>
              <a:ahLst/>
              <a:cxnLst/>
              <a:rect l="l" t="t" r="r" b="b"/>
              <a:pathLst>
                <a:path w="2319" h="1679" extrusionOk="0">
                  <a:moveTo>
                    <a:pt x="1142" y="0"/>
                  </a:moveTo>
                  <a:cubicBezTo>
                    <a:pt x="60" y="0"/>
                    <a:pt x="0" y="1533"/>
                    <a:pt x="964" y="1665"/>
                  </a:cubicBezTo>
                  <a:cubicBezTo>
                    <a:pt x="1034" y="1674"/>
                    <a:pt x="1100" y="1678"/>
                    <a:pt x="1162" y="1678"/>
                  </a:cubicBezTo>
                  <a:cubicBezTo>
                    <a:pt x="2318" y="1678"/>
                    <a:pt x="2304" y="183"/>
                    <a:pt x="1322" y="13"/>
                  </a:cubicBezTo>
                  <a:cubicBezTo>
                    <a:pt x="1259" y="4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858" name="Google Shape;2858;p40"/>
          <p:cNvSpPr/>
          <p:nvPr/>
        </p:nvSpPr>
        <p:spPr>
          <a:xfrm>
            <a:off x="5461252" y="1437165"/>
            <a:ext cx="1269475" cy="1094407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859" name="Google Shape;2859;p40"/>
          <p:cNvGrpSpPr/>
          <p:nvPr/>
        </p:nvGrpSpPr>
        <p:grpSpPr>
          <a:xfrm rot="-1544681">
            <a:off x="10378887" y="1773850"/>
            <a:ext cx="644284" cy="748441"/>
            <a:chOff x="5151000" y="2658925"/>
            <a:chExt cx="176600" cy="205150"/>
          </a:xfrm>
        </p:grpSpPr>
        <p:sp>
          <p:nvSpPr>
            <p:cNvPr id="2860" name="Google Shape;2860;p40"/>
            <p:cNvSpPr/>
            <p:nvPr/>
          </p:nvSpPr>
          <p:spPr>
            <a:xfrm>
              <a:off x="5151000" y="2658925"/>
              <a:ext cx="176600" cy="205150"/>
            </a:xfrm>
            <a:custGeom>
              <a:avLst/>
              <a:gdLst/>
              <a:ahLst/>
              <a:cxnLst/>
              <a:rect l="l" t="t" r="r" b="b"/>
              <a:pathLst>
                <a:path w="7064" h="8206" extrusionOk="0">
                  <a:moveTo>
                    <a:pt x="3564" y="0"/>
                  </a:moveTo>
                  <a:cubicBezTo>
                    <a:pt x="2841" y="0"/>
                    <a:pt x="2175" y="294"/>
                    <a:pt x="1632" y="800"/>
                  </a:cubicBezTo>
                  <a:cubicBezTo>
                    <a:pt x="1493" y="919"/>
                    <a:pt x="1373" y="1058"/>
                    <a:pt x="1254" y="1198"/>
                  </a:cubicBezTo>
                  <a:cubicBezTo>
                    <a:pt x="1075" y="1417"/>
                    <a:pt x="896" y="1655"/>
                    <a:pt x="756" y="1934"/>
                  </a:cubicBezTo>
                  <a:cubicBezTo>
                    <a:pt x="697" y="2033"/>
                    <a:pt x="637" y="2153"/>
                    <a:pt x="577" y="2272"/>
                  </a:cubicBezTo>
                  <a:cubicBezTo>
                    <a:pt x="438" y="2571"/>
                    <a:pt x="319" y="2889"/>
                    <a:pt x="239" y="3227"/>
                  </a:cubicBezTo>
                  <a:cubicBezTo>
                    <a:pt x="199" y="3307"/>
                    <a:pt x="179" y="3386"/>
                    <a:pt x="159" y="3466"/>
                  </a:cubicBezTo>
                  <a:cubicBezTo>
                    <a:pt x="120" y="3645"/>
                    <a:pt x="100" y="3804"/>
                    <a:pt x="80" y="3983"/>
                  </a:cubicBezTo>
                  <a:cubicBezTo>
                    <a:pt x="40" y="4142"/>
                    <a:pt x="20" y="4321"/>
                    <a:pt x="20" y="4481"/>
                  </a:cubicBezTo>
                  <a:cubicBezTo>
                    <a:pt x="20" y="4500"/>
                    <a:pt x="20" y="4520"/>
                    <a:pt x="20" y="4540"/>
                  </a:cubicBezTo>
                  <a:cubicBezTo>
                    <a:pt x="0" y="4779"/>
                    <a:pt x="0" y="5058"/>
                    <a:pt x="20" y="5316"/>
                  </a:cubicBezTo>
                  <a:cubicBezTo>
                    <a:pt x="20" y="5455"/>
                    <a:pt x="40" y="5595"/>
                    <a:pt x="60" y="5734"/>
                  </a:cubicBezTo>
                  <a:cubicBezTo>
                    <a:pt x="120" y="6032"/>
                    <a:pt x="199" y="6311"/>
                    <a:pt x="319" y="6570"/>
                  </a:cubicBezTo>
                  <a:cubicBezTo>
                    <a:pt x="358" y="6689"/>
                    <a:pt x="418" y="6789"/>
                    <a:pt x="478" y="6888"/>
                  </a:cubicBezTo>
                  <a:cubicBezTo>
                    <a:pt x="657" y="7167"/>
                    <a:pt x="876" y="7425"/>
                    <a:pt x="1174" y="7624"/>
                  </a:cubicBezTo>
                  <a:cubicBezTo>
                    <a:pt x="1751" y="8057"/>
                    <a:pt x="2753" y="8205"/>
                    <a:pt x="3569" y="8205"/>
                  </a:cubicBezTo>
                  <a:cubicBezTo>
                    <a:pt x="3766" y="8205"/>
                    <a:pt x="3952" y="8197"/>
                    <a:pt x="4119" y="8181"/>
                  </a:cubicBezTo>
                  <a:cubicBezTo>
                    <a:pt x="5631" y="8082"/>
                    <a:pt x="6467" y="7425"/>
                    <a:pt x="6845" y="6410"/>
                  </a:cubicBezTo>
                  <a:cubicBezTo>
                    <a:pt x="6884" y="6291"/>
                    <a:pt x="6924" y="6172"/>
                    <a:pt x="6944" y="6052"/>
                  </a:cubicBezTo>
                  <a:cubicBezTo>
                    <a:pt x="6984" y="5933"/>
                    <a:pt x="7004" y="5814"/>
                    <a:pt x="7024" y="5694"/>
                  </a:cubicBezTo>
                  <a:cubicBezTo>
                    <a:pt x="7044" y="5555"/>
                    <a:pt x="7044" y="5396"/>
                    <a:pt x="7063" y="5257"/>
                  </a:cubicBezTo>
                  <a:cubicBezTo>
                    <a:pt x="7063" y="5177"/>
                    <a:pt x="7063" y="5097"/>
                    <a:pt x="7063" y="5018"/>
                  </a:cubicBezTo>
                  <a:cubicBezTo>
                    <a:pt x="7063" y="4859"/>
                    <a:pt x="7063" y="4680"/>
                    <a:pt x="7044" y="4520"/>
                  </a:cubicBezTo>
                  <a:cubicBezTo>
                    <a:pt x="7044" y="4500"/>
                    <a:pt x="7044" y="4500"/>
                    <a:pt x="7044" y="4481"/>
                  </a:cubicBezTo>
                  <a:cubicBezTo>
                    <a:pt x="7004" y="4142"/>
                    <a:pt x="6924" y="3685"/>
                    <a:pt x="6805" y="3207"/>
                  </a:cubicBezTo>
                  <a:cubicBezTo>
                    <a:pt x="6785" y="3128"/>
                    <a:pt x="6745" y="3028"/>
                    <a:pt x="6725" y="2949"/>
                  </a:cubicBezTo>
                  <a:cubicBezTo>
                    <a:pt x="6705" y="2829"/>
                    <a:pt x="6666" y="2710"/>
                    <a:pt x="6626" y="2610"/>
                  </a:cubicBezTo>
                  <a:cubicBezTo>
                    <a:pt x="6566" y="2471"/>
                    <a:pt x="6526" y="2352"/>
                    <a:pt x="6467" y="2232"/>
                  </a:cubicBezTo>
                  <a:cubicBezTo>
                    <a:pt x="6447" y="2173"/>
                    <a:pt x="6427" y="2133"/>
                    <a:pt x="6407" y="2073"/>
                  </a:cubicBezTo>
                  <a:cubicBezTo>
                    <a:pt x="6327" y="1894"/>
                    <a:pt x="6248" y="1735"/>
                    <a:pt x="6148" y="1576"/>
                  </a:cubicBezTo>
                  <a:cubicBezTo>
                    <a:pt x="5631" y="700"/>
                    <a:pt x="4855" y="4"/>
                    <a:pt x="3701" y="4"/>
                  </a:cubicBezTo>
                  <a:cubicBezTo>
                    <a:pt x="3655" y="2"/>
                    <a:pt x="3609" y="0"/>
                    <a:pt x="3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182325" y="2678900"/>
              <a:ext cx="128850" cy="33225"/>
            </a:xfrm>
            <a:custGeom>
              <a:avLst/>
              <a:gdLst/>
              <a:ahLst/>
              <a:cxnLst/>
              <a:rect l="l" t="t" r="r" b="b"/>
              <a:pathLst>
                <a:path w="5154" h="1329" extrusionOk="0">
                  <a:moveTo>
                    <a:pt x="379" y="1"/>
                  </a:moveTo>
                  <a:cubicBezTo>
                    <a:pt x="240" y="120"/>
                    <a:pt x="120" y="259"/>
                    <a:pt x="1" y="399"/>
                  </a:cubicBezTo>
                  <a:cubicBezTo>
                    <a:pt x="1227" y="1082"/>
                    <a:pt x="2587" y="1329"/>
                    <a:pt x="3975" y="1329"/>
                  </a:cubicBezTo>
                  <a:cubicBezTo>
                    <a:pt x="4367" y="1329"/>
                    <a:pt x="4760" y="1309"/>
                    <a:pt x="5154" y="1274"/>
                  </a:cubicBezTo>
                  <a:cubicBezTo>
                    <a:pt x="5074" y="1095"/>
                    <a:pt x="4995" y="936"/>
                    <a:pt x="4895" y="777"/>
                  </a:cubicBezTo>
                  <a:cubicBezTo>
                    <a:pt x="4590" y="800"/>
                    <a:pt x="4286" y="813"/>
                    <a:pt x="3983" y="813"/>
                  </a:cubicBezTo>
                  <a:cubicBezTo>
                    <a:pt x="2727" y="813"/>
                    <a:pt x="1501" y="594"/>
                    <a:pt x="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154975" y="2732625"/>
              <a:ext cx="166150" cy="24500"/>
            </a:xfrm>
            <a:custGeom>
              <a:avLst/>
              <a:gdLst/>
              <a:ahLst/>
              <a:cxnLst/>
              <a:rect l="l" t="t" r="r" b="b"/>
              <a:pathLst>
                <a:path w="6646" h="980" extrusionOk="0">
                  <a:moveTo>
                    <a:pt x="6566" y="1"/>
                  </a:moveTo>
                  <a:cubicBezTo>
                    <a:pt x="5493" y="516"/>
                    <a:pt x="4337" y="731"/>
                    <a:pt x="3170" y="731"/>
                  </a:cubicBezTo>
                  <a:cubicBezTo>
                    <a:pt x="2131" y="731"/>
                    <a:pt x="1083" y="560"/>
                    <a:pt x="80" y="279"/>
                  </a:cubicBezTo>
                  <a:cubicBezTo>
                    <a:pt x="40" y="359"/>
                    <a:pt x="20" y="438"/>
                    <a:pt x="0" y="518"/>
                  </a:cubicBezTo>
                  <a:cubicBezTo>
                    <a:pt x="1032" y="809"/>
                    <a:pt x="2103" y="980"/>
                    <a:pt x="3166" y="980"/>
                  </a:cubicBezTo>
                  <a:cubicBezTo>
                    <a:pt x="4359" y="980"/>
                    <a:pt x="5541" y="764"/>
                    <a:pt x="6646" y="259"/>
                  </a:cubicBezTo>
                  <a:cubicBezTo>
                    <a:pt x="6626" y="180"/>
                    <a:pt x="6586" y="80"/>
                    <a:pt x="6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151500" y="2758500"/>
              <a:ext cx="176100" cy="34075"/>
            </a:xfrm>
            <a:custGeom>
              <a:avLst/>
              <a:gdLst/>
              <a:ahLst/>
              <a:cxnLst/>
              <a:rect l="l" t="t" r="r" b="b"/>
              <a:pathLst>
                <a:path w="7044" h="1363" extrusionOk="0">
                  <a:moveTo>
                    <a:pt x="60" y="0"/>
                  </a:moveTo>
                  <a:cubicBezTo>
                    <a:pt x="20" y="159"/>
                    <a:pt x="0" y="338"/>
                    <a:pt x="0" y="498"/>
                  </a:cubicBezTo>
                  <a:cubicBezTo>
                    <a:pt x="0" y="517"/>
                    <a:pt x="0" y="537"/>
                    <a:pt x="0" y="557"/>
                  </a:cubicBezTo>
                  <a:cubicBezTo>
                    <a:pt x="995" y="1075"/>
                    <a:pt x="2169" y="1274"/>
                    <a:pt x="3283" y="1333"/>
                  </a:cubicBezTo>
                  <a:cubicBezTo>
                    <a:pt x="3583" y="1352"/>
                    <a:pt x="3885" y="1362"/>
                    <a:pt x="4188" y="1362"/>
                  </a:cubicBezTo>
                  <a:cubicBezTo>
                    <a:pt x="5151" y="1362"/>
                    <a:pt x="6120" y="1262"/>
                    <a:pt x="7043" y="1035"/>
                  </a:cubicBezTo>
                  <a:cubicBezTo>
                    <a:pt x="7043" y="876"/>
                    <a:pt x="7043" y="697"/>
                    <a:pt x="7024" y="537"/>
                  </a:cubicBezTo>
                  <a:cubicBezTo>
                    <a:pt x="7024" y="517"/>
                    <a:pt x="7024" y="517"/>
                    <a:pt x="7024" y="498"/>
                  </a:cubicBezTo>
                  <a:cubicBezTo>
                    <a:pt x="6069" y="743"/>
                    <a:pt x="4987" y="899"/>
                    <a:pt x="3907" y="899"/>
                  </a:cubicBezTo>
                  <a:cubicBezTo>
                    <a:pt x="2533" y="899"/>
                    <a:pt x="1163" y="646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5158950" y="2810225"/>
              <a:ext cx="165675" cy="29700"/>
            </a:xfrm>
            <a:custGeom>
              <a:avLst/>
              <a:gdLst/>
              <a:ahLst/>
              <a:cxnLst/>
              <a:rect l="l" t="t" r="r" b="b"/>
              <a:pathLst>
                <a:path w="6627" h="1188" extrusionOk="0">
                  <a:moveTo>
                    <a:pt x="6626" y="0"/>
                  </a:moveTo>
                  <a:lnTo>
                    <a:pt x="6626" y="0"/>
                  </a:lnTo>
                  <a:cubicBezTo>
                    <a:pt x="5550" y="653"/>
                    <a:pt x="4203" y="930"/>
                    <a:pt x="2859" y="930"/>
                  </a:cubicBezTo>
                  <a:cubicBezTo>
                    <a:pt x="1868" y="930"/>
                    <a:pt x="879" y="779"/>
                    <a:pt x="1" y="518"/>
                  </a:cubicBezTo>
                  <a:lnTo>
                    <a:pt x="1" y="518"/>
                  </a:lnTo>
                  <a:cubicBezTo>
                    <a:pt x="40" y="637"/>
                    <a:pt x="100" y="737"/>
                    <a:pt x="160" y="836"/>
                  </a:cubicBezTo>
                  <a:cubicBezTo>
                    <a:pt x="998" y="1060"/>
                    <a:pt x="1922" y="1187"/>
                    <a:pt x="2849" y="1187"/>
                  </a:cubicBezTo>
                  <a:cubicBezTo>
                    <a:pt x="4146" y="1187"/>
                    <a:pt x="5448" y="939"/>
                    <a:pt x="6527" y="358"/>
                  </a:cubicBezTo>
                  <a:cubicBezTo>
                    <a:pt x="6566" y="239"/>
                    <a:pt x="6606" y="120"/>
                    <a:pt x="66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5165425" y="2707250"/>
              <a:ext cx="151225" cy="26175"/>
            </a:xfrm>
            <a:custGeom>
              <a:avLst/>
              <a:gdLst/>
              <a:ahLst/>
              <a:cxnLst/>
              <a:rect l="l" t="t" r="r" b="b"/>
              <a:pathLst>
                <a:path w="6049" h="1047" extrusionOk="0">
                  <a:moveTo>
                    <a:pt x="179" y="1"/>
                  </a:moveTo>
                  <a:cubicBezTo>
                    <a:pt x="120" y="100"/>
                    <a:pt x="60" y="220"/>
                    <a:pt x="0" y="339"/>
                  </a:cubicBezTo>
                  <a:cubicBezTo>
                    <a:pt x="856" y="797"/>
                    <a:pt x="1890" y="956"/>
                    <a:pt x="2845" y="1016"/>
                  </a:cubicBezTo>
                  <a:cubicBezTo>
                    <a:pt x="3109" y="1035"/>
                    <a:pt x="3378" y="1047"/>
                    <a:pt x="3648" y="1047"/>
                  </a:cubicBezTo>
                  <a:cubicBezTo>
                    <a:pt x="4460" y="1047"/>
                    <a:pt x="5288" y="946"/>
                    <a:pt x="6049" y="677"/>
                  </a:cubicBezTo>
                  <a:cubicBezTo>
                    <a:pt x="5989" y="538"/>
                    <a:pt x="5949" y="419"/>
                    <a:pt x="5890" y="299"/>
                  </a:cubicBezTo>
                  <a:cubicBezTo>
                    <a:pt x="5157" y="554"/>
                    <a:pt x="4374" y="656"/>
                    <a:pt x="3591" y="656"/>
                  </a:cubicBezTo>
                  <a:cubicBezTo>
                    <a:pt x="3395" y="656"/>
                    <a:pt x="3200" y="649"/>
                    <a:pt x="3005" y="638"/>
                  </a:cubicBezTo>
                  <a:cubicBezTo>
                    <a:pt x="2050" y="598"/>
                    <a:pt x="1035" y="439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5151500" y="2790325"/>
              <a:ext cx="176100" cy="25650"/>
            </a:xfrm>
            <a:custGeom>
              <a:avLst/>
              <a:gdLst/>
              <a:ahLst/>
              <a:cxnLst/>
              <a:rect l="l" t="t" r="r" b="b"/>
              <a:pathLst>
                <a:path w="7044" h="1026" extrusionOk="0">
                  <a:moveTo>
                    <a:pt x="7043" y="1"/>
                  </a:moveTo>
                  <a:lnTo>
                    <a:pt x="7043" y="1"/>
                  </a:lnTo>
                  <a:cubicBezTo>
                    <a:pt x="5924" y="433"/>
                    <a:pt x="4750" y="627"/>
                    <a:pt x="3574" y="627"/>
                  </a:cubicBezTo>
                  <a:cubicBezTo>
                    <a:pt x="2368" y="627"/>
                    <a:pt x="1159" y="423"/>
                    <a:pt x="0" y="60"/>
                  </a:cubicBezTo>
                  <a:lnTo>
                    <a:pt x="0" y="60"/>
                  </a:lnTo>
                  <a:cubicBezTo>
                    <a:pt x="0" y="199"/>
                    <a:pt x="20" y="339"/>
                    <a:pt x="40" y="478"/>
                  </a:cubicBezTo>
                  <a:cubicBezTo>
                    <a:pt x="1189" y="831"/>
                    <a:pt x="2384" y="1025"/>
                    <a:pt x="3576" y="1025"/>
                  </a:cubicBezTo>
                  <a:cubicBezTo>
                    <a:pt x="4737" y="1025"/>
                    <a:pt x="5894" y="841"/>
                    <a:pt x="7004" y="438"/>
                  </a:cubicBezTo>
                  <a:cubicBezTo>
                    <a:pt x="7024" y="299"/>
                    <a:pt x="7024" y="140"/>
                    <a:pt x="7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oogle Shape;11743;p83">
            <a:extLst>
              <a:ext uri="{FF2B5EF4-FFF2-40B4-BE49-F238E27FC236}">
                <a16:creationId xmlns:a16="http://schemas.microsoft.com/office/drawing/2014/main" id="{9B753221-AB25-6B95-A718-9A7730B81866}"/>
              </a:ext>
            </a:extLst>
          </p:cNvPr>
          <p:cNvGrpSpPr/>
          <p:nvPr/>
        </p:nvGrpSpPr>
        <p:grpSpPr>
          <a:xfrm>
            <a:off x="8188138" y="2239632"/>
            <a:ext cx="602766" cy="770879"/>
            <a:chOff x="6211084" y="2909173"/>
            <a:chExt cx="330915" cy="368457"/>
          </a:xfrm>
        </p:grpSpPr>
        <p:sp>
          <p:nvSpPr>
            <p:cNvPr id="19" name="Google Shape;11744;p83">
              <a:extLst>
                <a:ext uri="{FF2B5EF4-FFF2-40B4-BE49-F238E27FC236}">
                  <a16:creationId xmlns:a16="http://schemas.microsoft.com/office/drawing/2014/main" id="{2BC984F2-1116-01AA-C92C-788C0E721638}"/>
                </a:ext>
              </a:extLst>
            </p:cNvPr>
            <p:cNvSpPr/>
            <p:nvPr/>
          </p:nvSpPr>
          <p:spPr>
            <a:xfrm>
              <a:off x="6217603" y="2926635"/>
              <a:ext cx="314972" cy="345367"/>
            </a:xfrm>
            <a:custGeom>
              <a:avLst/>
              <a:gdLst/>
              <a:ahLst/>
              <a:cxnLst/>
              <a:rect l="l" t="t" r="r" b="b"/>
              <a:pathLst>
                <a:path w="12031" h="13192" extrusionOk="0">
                  <a:moveTo>
                    <a:pt x="6155" y="1"/>
                  </a:moveTo>
                  <a:cubicBezTo>
                    <a:pt x="4409" y="1"/>
                    <a:pt x="2697" y="862"/>
                    <a:pt x="1682" y="2450"/>
                  </a:cubicBezTo>
                  <a:lnTo>
                    <a:pt x="1380" y="2998"/>
                  </a:lnTo>
                  <a:cubicBezTo>
                    <a:pt x="1034" y="3714"/>
                    <a:pt x="851" y="4501"/>
                    <a:pt x="856" y="5299"/>
                  </a:cubicBezTo>
                  <a:cubicBezTo>
                    <a:pt x="856" y="5645"/>
                    <a:pt x="957" y="6317"/>
                    <a:pt x="957" y="6317"/>
                  </a:cubicBezTo>
                  <a:lnTo>
                    <a:pt x="174" y="7701"/>
                  </a:lnTo>
                  <a:cubicBezTo>
                    <a:pt x="1" y="8008"/>
                    <a:pt x="135" y="8402"/>
                    <a:pt x="467" y="8537"/>
                  </a:cubicBezTo>
                  <a:lnTo>
                    <a:pt x="1408" y="8926"/>
                  </a:lnTo>
                  <a:lnTo>
                    <a:pt x="1408" y="10506"/>
                  </a:lnTo>
                  <a:cubicBezTo>
                    <a:pt x="1408" y="11059"/>
                    <a:pt x="1855" y="11506"/>
                    <a:pt x="2408" y="11506"/>
                  </a:cubicBezTo>
                  <a:lnTo>
                    <a:pt x="3710" y="11506"/>
                  </a:lnTo>
                  <a:lnTo>
                    <a:pt x="3710" y="13182"/>
                  </a:lnTo>
                  <a:lnTo>
                    <a:pt x="8903" y="13192"/>
                  </a:lnTo>
                  <a:lnTo>
                    <a:pt x="8903" y="13192"/>
                  </a:lnTo>
                  <a:lnTo>
                    <a:pt x="8903" y="10694"/>
                  </a:lnTo>
                  <a:cubicBezTo>
                    <a:pt x="8903" y="10194"/>
                    <a:pt x="9124" y="9719"/>
                    <a:pt x="9508" y="9401"/>
                  </a:cubicBezTo>
                  <a:cubicBezTo>
                    <a:pt x="11502" y="7763"/>
                    <a:pt x="12030" y="4929"/>
                    <a:pt x="10757" y="2685"/>
                  </a:cubicBezTo>
                  <a:lnTo>
                    <a:pt x="10757" y="2685"/>
                  </a:lnTo>
                  <a:lnTo>
                    <a:pt x="8105" y="3569"/>
                  </a:lnTo>
                  <a:lnTo>
                    <a:pt x="8105" y="3569"/>
                  </a:lnTo>
                  <a:lnTo>
                    <a:pt x="10056" y="1864"/>
                  </a:lnTo>
                  <a:lnTo>
                    <a:pt x="8840" y="1081"/>
                  </a:lnTo>
                  <a:lnTo>
                    <a:pt x="9148" y="932"/>
                  </a:lnTo>
                  <a:cubicBezTo>
                    <a:pt x="8230" y="302"/>
                    <a:pt x="7187" y="1"/>
                    <a:pt x="6155" y="1"/>
                  </a:cubicBezTo>
                  <a:close/>
                  <a:moveTo>
                    <a:pt x="8903" y="13192"/>
                  </a:moveTo>
                  <a:lnTo>
                    <a:pt x="8903" y="13192"/>
                  </a:lnTo>
                  <a:lnTo>
                    <a:pt x="8908" y="13192"/>
                  </a:lnTo>
                  <a:lnTo>
                    <a:pt x="8903" y="13192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745;p83">
              <a:extLst>
                <a:ext uri="{FF2B5EF4-FFF2-40B4-BE49-F238E27FC236}">
                  <a16:creationId xmlns:a16="http://schemas.microsoft.com/office/drawing/2014/main" id="{BEB1576B-F9AC-DF22-C567-4A9409A639B6}"/>
                </a:ext>
              </a:extLst>
            </p:cNvPr>
            <p:cNvSpPr/>
            <p:nvPr/>
          </p:nvSpPr>
          <p:spPr>
            <a:xfrm>
              <a:off x="6299102" y="2926897"/>
              <a:ext cx="181637" cy="69796"/>
            </a:xfrm>
            <a:custGeom>
              <a:avLst/>
              <a:gdLst/>
              <a:ahLst/>
              <a:cxnLst/>
              <a:rect l="l" t="t" r="r" b="b"/>
              <a:pathLst>
                <a:path w="6938" h="2666" extrusionOk="0">
                  <a:moveTo>
                    <a:pt x="3032" y="1"/>
                  </a:moveTo>
                  <a:cubicBezTo>
                    <a:pt x="1972" y="1"/>
                    <a:pt x="912" y="318"/>
                    <a:pt x="1" y="951"/>
                  </a:cubicBezTo>
                  <a:cubicBezTo>
                    <a:pt x="496" y="831"/>
                    <a:pt x="1000" y="773"/>
                    <a:pt x="1509" y="773"/>
                  </a:cubicBezTo>
                  <a:cubicBezTo>
                    <a:pt x="1515" y="773"/>
                    <a:pt x="1521" y="773"/>
                    <a:pt x="1527" y="773"/>
                  </a:cubicBezTo>
                  <a:cubicBezTo>
                    <a:pt x="3217" y="773"/>
                    <a:pt x="4833" y="1455"/>
                    <a:pt x="6016" y="2666"/>
                  </a:cubicBezTo>
                  <a:lnTo>
                    <a:pt x="6938" y="1864"/>
                  </a:lnTo>
                  <a:lnTo>
                    <a:pt x="5723" y="1081"/>
                  </a:lnTo>
                  <a:lnTo>
                    <a:pt x="6030" y="932"/>
                  </a:lnTo>
                  <a:cubicBezTo>
                    <a:pt x="5127" y="311"/>
                    <a:pt x="4080" y="1"/>
                    <a:pt x="3032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746;p83">
              <a:extLst>
                <a:ext uri="{FF2B5EF4-FFF2-40B4-BE49-F238E27FC236}">
                  <a16:creationId xmlns:a16="http://schemas.microsoft.com/office/drawing/2014/main" id="{B0302F3B-3D42-89FD-DA9B-62558C85E606}"/>
                </a:ext>
              </a:extLst>
            </p:cNvPr>
            <p:cNvSpPr/>
            <p:nvPr/>
          </p:nvSpPr>
          <p:spPr>
            <a:xfrm>
              <a:off x="6466889" y="2996929"/>
              <a:ext cx="56496" cy="129565"/>
            </a:xfrm>
            <a:custGeom>
              <a:avLst/>
              <a:gdLst/>
              <a:ahLst/>
              <a:cxnLst/>
              <a:rect l="l" t="t" r="r" b="b"/>
              <a:pathLst>
                <a:path w="2158" h="4949" extrusionOk="0">
                  <a:moveTo>
                    <a:pt x="1240" y="0"/>
                  </a:moveTo>
                  <a:lnTo>
                    <a:pt x="0" y="418"/>
                  </a:lnTo>
                  <a:cubicBezTo>
                    <a:pt x="913" y="1543"/>
                    <a:pt x="1413" y="2950"/>
                    <a:pt x="1413" y="4406"/>
                  </a:cubicBezTo>
                  <a:cubicBezTo>
                    <a:pt x="1413" y="4584"/>
                    <a:pt x="1408" y="4766"/>
                    <a:pt x="1394" y="4949"/>
                  </a:cubicBezTo>
                  <a:cubicBezTo>
                    <a:pt x="2158" y="3373"/>
                    <a:pt x="2105" y="1523"/>
                    <a:pt x="124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747;p83">
              <a:extLst>
                <a:ext uri="{FF2B5EF4-FFF2-40B4-BE49-F238E27FC236}">
                  <a16:creationId xmlns:a16="http://schemas.microsoft.com/office/drawing/2014/main" id="{97471956-7C6E-723B-001E-6E487EDCF6AE}"/>
                </a:ext>
              </a:extLst>
            </p:cNvPr>
            <p:cNvSpPr/>
            <p:nvPr/>
          </p:nvSpPr>
          <p:spPr>
            <a:xfrm>
              <a:off x="6429792" y="2914174"/>
              <a:ext cx="105532" cy="106055"/>
            </a:xfrm>
            <a:custGeom>
              <a:avLst/>
              <a:gdLst/>
              <a:ahLst/>
              <a:cxnLst/>
              <a:rect l="l" t="t" r="r" b="b"/>
              <a:pathLst>
                <a:path w="4031" h="4051" extrusionOk="0">
                  <a:moveTo>
                    <a:pt x="3935" y="0"/>
                  </a:moveTo>
                  <a:lnTo>
                    <a:pt x="735" y="1562"/>
                  </a:lnTo>
                  <a:lnTo>
                    <a:pt x="1951" y="2345"/>
                  </a:lnTo>
                  <a:lnTo>
                    <a:pt x="0" y="4050"/>
                  </a:lnTo>
                  <a:lnTo>
                    <a:pt x="4031" y="2705"/>
                  </a:lnTo>
                  <a:lnTo>
                    <a:pt x="3651" y="2431"/>
                  </a:lnTo>
                  <a:lnTo>
                    <a:pt x="3027" y="1975"/>
                  </a:lnTo>
                  <a:lnTo>
                    <a:pt x="2657" y="1701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748;p83">
              <a:extLst>
                <a:ext uri="{FF2B5EF4-FFF2-40B4-BE49-F238E27FC236}">
                  <a16:creationId xmlns:a16="http://schemas.microsoft.com/office/drawing/2014/main" id="{53B34DB5-A7DA-2CA8-E8B5-A0769A91D866}"/>
                </a:ext>
              </a:extLst>
            </p:cNvPr>
            <p:cNvSpPr/>
            <p:nvPr/>
          </p:nvSpPr>
          <p:spPr>
            <a:xfrm>
              <a:off x="6429792" y="2914435"/>
              <a:ext cx="105532" cy="105793"/>
            </a:xfrm>
            <a:custGeom>
              <a:avLst/>
              <a:gdLst/>
              <a:ahLst/>
              <a:cxnLst/>
              <a:rect l="l" t="t" r="r" b="b"/>
              <a:pathLst>
                <a:path w="4031" h="4041" extrusionOk="0">
                  <a:moveTo>
                    <a:pt x="3935" y="0"/>
                  </a:moveTo>
                  <a:lnTo>
                    <a:pt x="2926" y="490"/>
                  </a:lnTo>
                  <a:lnTo>
                    <a:pt x="2181" y="1480"/>
                  </a:lnTo>
                  <a:cubicBezTo>
                    <a:pt x="2032" y="1681"/>
                    <a:pt x="2076" y="1965"/>
                    <a:pt x="2277" y="2114"/>
                  </a:cubicBezTo>
                  <a:lnTo>
                    <a:pt x="2902" y="2565"/>
                  </a:lnTo>
                  <a:lnTo>
                    <a:pt x="3277" y="2839"/>
                  </a:lnTo>
                  <a:lnTo>
                    <a:pt x="188" y="3872"/>
                  </a:lnTo>
                  <a:lnTo>
                    <a:pt x="0" y="4040"/>
                  </a:lnTo>
                  <a:lnTo>
                    <a:pt x="4031" y="2695"/>
                  </a:lnTo>
                  <a:lnTo>
                    <a:pt x="3651" y="2421"/>
                  </a:lnTo>
                  <a:lnTo>
                    <a:pt x="3032" y="1970"/>
                  </a:lnTo>
                  <a:lnTo>
                    <a:pt x="2657" y="1701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749;p83">
              <a:extLst>
                <a:ext uri="{FF2B5EF4-FFF2-40B4-BE49-F238E27FC236}">
                  <a16:creationId xmlns:a16="http://schemas.microsoft.com/office/drawing/2014/main" id="{757CD0AB-6E12-CA91-FFE2-3CA7C921AED6}"/>
                </a:ext>
              </a:extLst>
            </p:cNvPr>
            <p:cNvSpPr/>
            <p:nvPr/>
          </p:nvSpPr>
          <p:spPr>
            <a:xfrm>
              <a:off x="6211084" y="2999547"/>
              <a:ext cx="145666" cy="277744"/>
            </a:xfrm>
            <a:custGeom>
              <a:avLst/>
              <a:gdLst/>
              <a:ahLst/>
              <a:cxnLst/>
              <a:rect l="l" t="t" r="r" b="b"/>
              <a:pathLst>
                <a:path w="5564" h="10609" extrusionOk="0">
                  <a:moveTo>
                    <a:pt x="1623" y="0"/>
                  </a:moveTo>
                  <a:cubicBezTo>
                    <a:pt x="1548" y="0"/>
                    <a:pt x="1475" y="40"/>
                    <a:pt x="1436" y="136"/>
                  </a:cubicBezTo>
                  <a:cubicBezTo>
                    <a:pt x="1076" y="880"/>
                    <a:pt x="894" y="1697"/>
                    <a:pt x="894" y="2523"/>
                  </a:cubicBezTo>
                  <a:cubicBezTo>
                    <a:pt x="908" y="2850"/>
                    <a:pt x="937" y="3182"/>
                    <a:pt x="985" y="3503"/>
                  </a:cubicBezTo>
                  <a:lnTo>
                    <a:pt x="240" y="4825"/>
                  </a:lnTo>
                  <a:cubicBezTo>
                    <a:pt x="0" y="5243"/>
                    <a:pt x="187" y="5771"/>
                    <a:pt x="629" y="5954"/>
                  </a:cubicBezTo>
                  <a:lnTo>
                    <a:pt x="1446" y="6290"/>
                  </a:lnTo>
                  <a:lnTo>
                    <a:pt x="1446" y="7731"/>
                  </a:lnTo>
                  <a:cubicBezTo>
                    <a:pt x="1451" y="8394"/>
                    <a:pt x="1984" y="8932"/>
                    <a:pt x="2647" y="8932"/>
                  </a:cubicBezTo>
                  <a:lnTo>
                    <a:pt x="3747" y="8932"/>
                  </a:lnTo>
                  <a:lnTo>
                    <a:pt x="3747" y="10407"/>
                  </a:lnTo>
                  <a:cubicBezTo>
                    <a:pt x="3747" y="10541"/>
                    <a:pt x="3849" y="10609"/>
                    <a:pt x="3951" y="10609"/>
                  </a:cubicBezTo>
                  <a:cubicBezTo>
                    <a:pt x="4053" y="10609"/>
                    <a:pt x="4156" y="10541"/>
                    <a:pt x="4156" y="10407"/>
                  </a:cubicBezTo>
                  <a:lnTo>
                    <a:pt x="4156" y="8922"/>
                  </a:lnTo>
                  <a:cubicBezTo>
                    <a:pt x="4468" y="8894"/>
                    <a:pt x="5054" y="8793"/>
                    <a:pt x="5472" y="8432"/>
                  </a:cubicBezTo>
                  <a:cubicBezTo>
                    <a:pt x="5558" y="8356"/>
                    <a:pt x="5563" y="8226"/>
                    <a:pt x="5491" y="8139"/>
                  </a:cubicBezTo>
                  <a:cubicBezTo>
                    <a:pt x="5448" y="8098"/>
                    <a:pt x="5393" y="8078"/>
                    <a:pt x="5339" y="8078"/>
                  </a:cubicBezTo>
                  <a:cubicBezTo>
                    <a:pt x="5291" y="8078"/>
                    <a:pt x="5243" y="8094"/>
                    <a:pt x="5203" y="8125"/>
                  </a:cubicBezTo>
                  <a:cubicBezTo>
                    <a:pt x="4756" y="8519"/>
                    <a:pt x="3963" y="8528"/>
                    <a:pt x="3954" y="8528"/>
                  </a:cubicBezTo>
                  <a:lnTo>
                    <a:pt x="2652" y="8528"/>
                  </a:lnTo>
                  <a:cubicBezTo>
                    <a:pt x="2215" y="8524"/>
                    <a:pt x="1864" y="8173"/>
                    <a:pt x="1864" y="7736"/>
                  </a:cubicBezTo>
                  <a:lnTo>
                    <a:pt x="1864" y="6151"/>
                  </a:lnTo>
                  <a:cubicBezTo>
                    <a:pt x="1859" y="6069"/>
                    <a:pt x="1811" y="5992"/>
                    <a:pt x="1734" y="5958"/>
                  </a:cubicBezTo>
                  <a:lnTo>
                    <a:pt x="793" y="5574"/>
                  </a:lnTo>
                  <a:cubicBezTo>
                    <a:pt x="577" y="5483"/>
                    <a:pt x="490" y="5228"/>
                    <a:pt x="601" y="5026"/>
                  </a:cubicBezTo>
                  <a:cubicBezTo>
                    <a:pt x="1403" y="3580"/>
                    <a:pt x="1422" y="3638"/>
                    <a:pt x="1403" y="3518"/>
                  </a:cubicBezTo>
                  <a:cubicBezTo>
                    <a:pt x="1403" y="3508"/>
                    <a:pt x="1307" y="2855"/>
                    <a:pt x="1307" y="2523"/>
                  </a:cubicBezTo>
                  <a:cubicBezTo>
                    <a:pt x="1307" y="1760"/>
                    <a:pt x="1475" y="1001"/>
                    <a:pt x="1811" y="314"/>
                  </a:cubicBezTo>
                  <a:cubicBezTo>
                    <a:pt x="1909" y="144"/>
                    <a:pt x="1765" y="0"/>
                    <a:pt x="162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750;p83">
              <a:extLst>
                <a:ext uri="{FF2B5EF4-FFF2-40B4-BE49-F238E27FC236}">
                  <a16:creationId xmlns:a16="http://schemas.microsoft.com/office/drawing/2014/main" id="{F4D2E406-177C-B235-94E0-E6CC2E7A6C90}"/>
                </a:ext>
              </a:extLst>
            </p:cNvPr>
            <p:cNvSpPr/>
            <p:nvPr/>
          </p:nvSpPr>
          <p:spPr>
            <a:xfrm>
              <a:off x="6259805" y="2909173"/>
              <a:ext cx="282194" cy="368457"/>
            </a:xfrm>
            <a:custGeom>
              <a:avLst/>
              <a:gdLst/>
              <a:ahLst/>
              <a:cxnLst/>
              <a:rect l="l" t="t" r="r" b="b"/>
              <a:pathLst>
                <a:path w="10779" h="14074" extrusionOk="0">
                  <a:moveTo>
                    <a:pt x="10426" y="1"/>
                  </a:moveTo>
                  <a:cubicBezTo>
                    <a:pt x="10396" y="1"/>
                    <a:pt x="10364" y="8"/>
                    <a:pt x="10332" y="23"/>
                  </a:cubicBezTo>
                  <a:lnTo>
                    <a:pt x="7541" y="1383"/>
                  </a:lnTo>
                  <a:cubicBezTo>
                    <a:pt x="6614" y="773"/>
                    <a:pt x="5566" y="479"/>
                    <a:pt x="4529" y="479"/>
                  </a:cubicBezTo>
                  <a:cubicBezTo>
                    <a:pt x="2847" y="479"/>
                    <a:pt x="1191" y="1252"/>
                    <a:pt x="118" y="2699"/>
                  </a:cubicBezTo>
                  <a:cubicBezTo>
                    <a:pt x="0" y="2859"/>
                    <a:pt x="141" y="3031"/>
                    <a:pt x="289" y="3031"/>
                  </a:cubicBezTo>
                  <a:cubicBezTo>
                    <a:pt x="346" y="3031"/>
                    <a:pt x="404" y="3005"/>
                    <a:pt x="450" y="2944"/>
                  </a:cubicBezTo>
                  <a:cubicBezTo>
                    <a:pt x="1484" y="1560"/>
                    <a:pt x="3014" y="890"/>
                    <a:pt x="4531" y="890"/>
                  </a:cubicBezTo>
                  <a:cubicBezTo>
                    <a:pt x="5431" y="890"/>
                    <a:pt x="6328" y="1126"/>
                    <a:pt x="7113" y="1589"/>
                  </a:cubicBezTo>
                  <a:cubicBezTo>
                    <a:pt x="7113" y="1594"/>
                    <a:pt x="7113" y="1599"/>
                    <a:pt x="7108" y="1604"/>
                  </a:cubicBezTo>
                  <a:cubicBezTo>
                    <a:pt x="7060" y="1637"/>
                    <a:pt x="7027" y="1690"/>
                    <a:pt x="7022" y="1753"/>
                  </a:cubicBezTo>
                  <a:cubicBezTo>
                    <a:pt x="7017" y="1825"/>
                    <a:pt x="7051" y="1897"/>
                    <a:pt x="7113" y="1935"/>
                  </a:cubicBezTo>
                  <a:lnTo>
                    <a:pt x="8103" y="2569"/>
                  </a:lnTo>
                  <a:lnTo>
                    <a:pt x="6359" y="4092"/>
                  </a:lnTo>
                  <a:cubicBezTo>
                    <a:pt x="6243" y="4188"/>
                    <a:pt x="6272" y="4376"/>
                    <a:pt x="6412" y="4429"/>
                  </a:cubicBezTo>
                  <a:cubicBezTo>
                    <a:pt x="6438" y="4441"/>
                    <a:pt x="6454" y="4450"/>
                    <a:pt x="6483" y="4450"/>
                  </a:cubicBezTo>
                  <a:cubicBezTo>
                    <a:pt x="6602" y="4450"/>
                    <a:pt x="6933" y="4299"/>
                    <a:pt x="9054" y="3612"/>
                  </a:cubicBezTo>
                  <a:lnTo>
                    <a:pt x="9054" y="3612"/>
                  </a:lnTo>
                  <a:cubicBezTo>
                    <a:pt x="10178" y="5750"/>
                    <a:pt x="9645" y="8382"/>
                    <a:pt x="7776" y="9920"/>
                  </a:cubicBezTo>
                  <a:cubicBezTo>
                    <a:pt x="7344" y="10275"/>
                    <a:pt x="7089" y="10808"/>
                    <a:pt x="7094" y="11370"/>
                  </a:cubicBezTo>
                  <a:lnTo>
                    <a:pt x="7094" y="13868"/>
                  </a:lnTo>
                  <a:cubicBezTo>
                    <a:pt x="7094" y="14005"/>
                    <a:pt x="7196" y="14074"/>
                    <a:pt x="7298" y="14074"/>
                  </a:cubicBezTo>
                  <a:cubicBezTo>
                    <a:pt x="7400" y="14074"/>
                    <a:pt x="7502" y="14005"/>
                    <a:pt x="7502" y="13868"/>
                  </a:cubicBezTo>
                  <a:lnTo>
                    <a:pt x="7502" y="11370"/>
                  </a:lnTo>
                  <a:cubicBezTo>
                    <a:pt x="7497" y="10928"/>
                    <a:pt x="7694" y="10510"/>
                    <a:pt x="8035" y="10237"/>
                  </a:cubicBezTo>
                  <a:cubicBezTo>
                    <a:pt x="10039" y="8598"/>
                    <a:pt x="10625" y="5779"/>
                    <a:pt x="9433" y="3482"/>
                  </a:cubicBezTo>
                  <a:lnTo>
                    <a:pt x="10586" y="3098"/>
                  </a:lnTo>
                  <a:cubicBezTo>
                    <a:pt x="10745" y="3040"/>
                    <a:pt x="10779" y="2829"/>
                    <a:pt x="10644" y="2733"/>
                  </a:cubicBezTo>
                  <a:lnTo>
                    <a:pt x="10264" y="2459"/>
                  </a:lnTo>
                  <a:cubicBezTo>
                    <a:pt x="10221" y="2422"/>
                    <a:pt x="10175" y="2406"/>
                    <a:pt x="10132" y="2406"/>
                  </a:cubicBezTo>
                  <a:cubicBezTo>
                    <a:pt x="9959" y="2406"/>
                    <a:pt x="9828" y="2662"/>
                    <a:pt x="10024" y="2786"/>
                  </a:cubicBezTo>
                  <a:lnTo>
                    <a:pt x="10077" y="2824"/>
                  </a:lnTo>
                  <a:lnTo>
                    <a:pt x="9078" y="3160"/>
                  </a:lnTo>
                  <a:lnTo>
                    <a:pt x="7396" y="3722"/>
                  </a:lnTo>
                  <a:lnTo>
                    <a:pt x="8573" y="2690"/>
                  </a:lnTo>
                  <a:cubicBezTo>
                    <a:pt x="8679" y="2603"/>
                    <a:pt x="8665" y="2440"/>
                    <a:pt x="8554" y="2363"/>
                  </a:cubicBezTo>
                  <a:lnTo>
                    <a:pt x="7646" y="1782"/>
                  </a:lnTo>
                  <a:lnTo>
                    <a:pt x="9746" y="758"/>
                  </a:lnTo>
                  <a:lnTo>
                    <a:pt x="9746" y="758"/>
                  </a:lnTo>
                  <a:cubicBezTo>
                    <a:pt x="8991" y="1801"/>
                    <a:pt x="8919" y="1782"/>
                    <a:pt x="8943" y="1935"/>
                  </a:cubicBezTo>
                  <a:cubicBezTo>
                    <a:pt x="8963" y="2070"/>
                    <a:pt x="9078" y="2094"/>
                    <a:pt x="9270" y="2248"/>
                  </a:cubicBezTo>
                  <a:cubicBezTo>
                    <a:pt x="9308" y="2272"/>
                    <a:pt x="9347" y="2283"/>
                    <a:pt x="9383" y="2283"/>
                  </a:cubicBezTo>
                  <a:cubicBezTo>
                    <a:pt x="9553" y="2283"/>
                    <a:pt x="9676" y="2051"/>
                    <a:pt x="9510" y="1921"/>
                  </a:cubicBezTo>
                  <a:lnTo>
                    <a:pt x="9438" y="1863"/>
                  </a:lnTo>
                  <a:lnTo>
                    <a:pt x="10586" y="331"/>
                  </a:lnTo>
                  <a:cubicBezTo>
                    <a:pt x="10695" y="186"/>
                    <a:pt x="10581" y="1"/>
                    <a:pt x="1042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751;p83">
              <a:extLst>
                <a:ext uri="{FF2B5EF4-FFF2-40B4-BE49-F238E27FC236}">
                  <a16:creationId xmlns:a16="http://schemas.microsoft.com/office/drawing/2014/main" id="{B3C24BB6-56E0-83DB-1358-4059E30ECB10}"/>
                </a:ext>
              </a:extLst>
            </p:cNvPr>
            <p:cNvSpPr/>
            <p:nvPr/>
          </p:nvSpPr>
          <p:spPr>
            <a:xfrm>
              <a:off x="6406518" y="3004835"/>
              <a:ext cx="34662" cy="38301"/>
            </a:xfrm>
            <a:custGeom>
              <a:avLst/>
              <a:gdLst/>
              <a:ahLst/>
              <a:cxnLst/>
              <a:rect l="l" t="t" r="r" b="b"/>
              <a:pathLst>
                <a:path w="1324" h="1463" extrusionOk="0">
                  <a:moveTo>
                    <a:pt x="234" y="0"/>
                  </a:moveTo>
                  <a:cubicBezTo>
                    <a:pt x="131" y="0"/>
                    <a:pt x="29" y="68"/>
                    <a:pt x="29" y="208"/>
                  </a:cubicBezTo>
                  <a:cubicBezTo>
                    <a:pt x="1" y="962"/>
                    <a:pt x="356" y="1409"/>
                    <a:pt x="1024" y="1462"/>
                  </a:cubicBezTo>
                  <a:cubicBezTo>
                    <a:pt x="1032" y="1462"/>
                    <a:pt x="1039" y="1463"/>
                    <a:pt x="1047" y="1463"/>
                  </a:cubicBezTo>
                  <a:cubicBezTo>
                    <a:pt x="1299" y="1463"/>
                    <a:pt x="1323" y="1077"/>
                    <a:pt x="1057" y="1053"/>
                  </a:cubicBezTo>
                  <a:cubicBezTo>
                    <a:pt x="760" y="1024"/>
                    <a:pt x="419" y="909"/>
                    <a:pt x="443" y="222"/>
                  </a:cubicBezTo>
                  <a:cubicBezTo>
                    <a:pt x="452" y="76"/>
                    <a:pt x="343" y="0"/>
                    <a:pt x="2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11590;p83">
            <a:extLst>
              <a:ext uri="{FF2B5EF4-FFF2-40B4-BE49-F238E27FC236}">
                <a16:creationId xmlns:a16="http://schemas.microsoft.com/office/drawing/2014/main" id="{0E308B3F-41DF-B9CF-33E4-0EA915611D86}"/>
              </a:ext>
            </a:extLst>
          </p:cNvPr>
          <p:cNvGrpSpPr/>
          <p:nvPr/>
        </p:nvGrpSpPr>
        <p:grpSpPr>
          <a:xfrm>
            <a:off x="3393886" y="2276167"/>
            <a:ext cx="663764" cy="604194"/>
            <a:chOff x="7070705" y="1996303"/>
            <a:chExt cx="368405" cy="334449"/>
          </a:xfrm>
        </p:grpSpPr>
        <p:sp>
          <p:nvSpPr>
            <p:cNvPr id="28" name="Google Shape;11591;p83">
              <a:extLst>
                <a:ext uri="{FF2B5EF4-FFF2-40B4-BE49-F238E27FC236}">
                  <a16:creationId xmlns:a16="http://schemas.microsoft.com/office/drawing/2014/main" id="{891566A7-FC80-5834-F886-095DFEDE8306}"/>
                </a:ext>
              </a:extLst>
            </p:cNvPr>
            <p:cNvSpPr/>
            <p:nvPr/>
          </p:nvSpPr>
          <p:spPr>
            <a:xfrm>
              <a:off x="7410155" y="2127360"/>
              <a:ext cx="23562" cy="197999"/>
            </a:xfrm>
            <a:custGeom>
              <a:avLst/>
              <a:gdLst/>
              <a:ahLst/>
              <a:cxnLst/>
              <a:rect l="l" t="t" r="r" b="b"/>
              <a:pathLst>
                <a:path w="900" h="7563" extrusionOk="0">
                  <a:moveTo>
                    <a:pt x="452" y="0"/>
                  </a:moveTo>
                  <a:cubicBezTo>
                    <a:pt x="207" y="0"/>
                    <a:pt x="11" y="193"/>
                    <a:pt x="1" y="433"/>
                  </a:cubicBezTo>
                  <a:lnTo>
                    <a:pt x="1" y="7562"/>
                  </a:lnTo>
                  <a:lnTo>
                    <a:pt x="899" y="7562"/>
                  </a:lnTo>
                  <a:lnTo>
                    <a:pt x="899" y="433"/>
                  </a:lnTo>
                  <a:cubicBezTo>
                    <a:pt x="890" y="193"/>
                    <a:pt x="693" y="0"/>
                    <a:pt x="452" y="0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592;p83">
              <a:extLst>
                <a:ext uri="{FF2B5EF4-FFF2-40B4-BE49-F238E27FC236}">
                  <a16:creationId xmlns:a16="http://schemas.microsoft.com/office/drawing/2014/main" id="{2E6AE1C3-8CF7-7AB7-009F-5CF3687270D8}"/>
                </a:ext>
              </a:extLst>
            </p:cNvPr>
            <p:cNvSpPr/>
            <p:nvPr/>
          </p:nvSpPr>
          <p:spPr>
            <a:xfrm>
              <a:off x="7416071" y="2126993"/>
              <a:ext cx="17645" cy="198366"/>
            </a:xfrm>
            <a:custGeom>
              <a:avLst/>
              <a:gdLst/>
              <a:ahLst/>
              <a:cxnLst/>
              <a:rect l="l" t="t" r="r" b="b"/>
              <a:pathLst>
                <a:path w="674" h="7577" extrusionOk="0">
                  <a:moveTo>
                    <a:pt x="226" y="0"/>
                  </a:moveTo>
                  <a:cubicBezTo>
                    <a:pt x="145" y="0"/>
                    <a:pt x="68" y="24"/>
                    <a:pt x="1" y="63"/>
                  </a:cubicBezTo>
                  <a:cubicBezTo>
                    <a:pt x="140" y="139"/>
                    <a:pt x="226" y="288"/>
                    <a:pt x="226" y="447"/>
                  </a:cubicBezTo>
                  <a:lnTo>
                    <a:pt x="226" y="7576"/>
                  </a:lnTo>
                  <a:lnTo>
                    <a:pt x="673" y="7576"/>
                  </a:lnTo>
                  <a:lnTo>
                    <a:pt x="673" y="447"/>
                  </a:lnTo>
                  <a:cubicBezTo>
                    <a:pt x="673" y="202"/>
                    <a:pt x="472" y="0"/>
                    <a:pt x="22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593;p83">
              <a:extLst>
                <a:ext uri="{FF2B5EF4-FFF2-40B4-BE49-F238E27FC236}">
                  <a16:creationId xmlns:a16="http://schemas.microsoft.com/office/drawing/2014/main" id="{0753A67E-3D51-9CED-765E-A3F4C48C9912}"/>
                </a:ext>
              </a:extLst>
            </p:cNvPr>
            <p:cNvSpPr/>
            <p:nvPr/>
          </p:nvSpPr>
          <p:spPr>
            <a:xfrm>
              <a:off x="7099267" y="2170243"/>
              <a:ext cx="103647" cy="93594"/>
            </a:xfrm>
            <a:custGeom>
              <a:avLst/>
              <a:gdLst/>
              <a:ahLst/>
              <a:cxnLst/>
              <a:rect l="l" t="t" r="r" b="b"/>
              <a:pathLst>
                <a:path w="3959" h="3575" extrusionOk="0">
                  <a:moveTo>
                    <a:pt x="0" y="1"/>
                  </a:moveTo>
                  <a:lnTo>
                    <a:pt x="0" y="3575"/>
                  </a:lnTo>
                  <a:lnTo>
                    <a:pt x="3959" y="3575"/>
                  </a:lnTo>
                  <a:lnTo>
                    <a:pt x="3959" y="1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594;p83">
              <a:extLst>
                <a:ext uri="{FF2B5EF4-FFF2-40B4-BE49-F238E27FC236}">
                  <a16:creationId xmlns:a16="http://schemas.microsoft.com/office/drawing/2014/main" id="{3E5A77E3-804B-D8CF-E8A1-FE3E67DB9D76}"/>
                </a:ext>
              </a:extLst>
            </p:cNvPr>
            <p:cNvSpPr/>
            <p:nvPr/>
          </p:nvSpPr>
          <p:spPr>
            <a:xfrm>
              <a:off x="7185164" y="2170243"/>
              <a:ext cx="17750" cy="93594"/>
            </a:xfrm>
            <a:custGeom>
              <a:avLst/>
              <a:gdLst/>
              <a:ahLst/>
              <a:cxnLst/>
              <a:rect l="l" t="t" r="r" b="b"/>
              <a:pathLst>
                <a:path w="678" h="3575" extrusionOk="0">
                  <a:moveTo>
                    <a:pt x="0" y="1"/>
                  </a:moveTo>
                  <a:lnTo>
                    <a:pt x="0" y="3575"/>
                  </a:lnTo>
                  <a:lnTo>
                    <a:pt x="678" y="3575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595;p83">
              <a:extLst>
                <a:ext uri="{FF2B5EF4-FFF2-40B4-BE49-F238E27FC236}">
                  <a16:creationId xmlns:a16="http://schemas.microsoft.com/office/drawing/2014/main" id="{E5D9EAF2-A2F5-A836-32F9-514EBB6D8FBB}"/>
                </a:ext>
              </a:extLst>
            </p:cNvPr>
            <p:cNvSpPr/>
            <p:nvPr/>
          </p:nvSpPr>
          <p:spPr>
            <a:xfrm>
              <a:off x="7099267" y="2099688"/>
              <a:ext cx="70712" cy="70581"/>
            </a:xfrm>
            <a:custGeom>
              <a:avLst/>
              <a:gdLst/>
              <a:ahLst/>
              <a:cxnLst/>
              <a:rect l="l" t="t" r="r" b="b"/>
              <a:pathLst>
                <a:path w="2701" h="2696" extrusionOk="0">
                  <a:moveTo>
                    <a:pt x="9" y="1"/>
                  </a:moveTo>
                  <a:cubicBezTo>
                    <a:pt x="6" y="1"/>
                    <a:pt x="3" y="1"/>
                    <a:pt x="0" y="1"/>
                  </a:cubicBezTo>
                  <a:lnTo>
                    <a:pt x="0" y="2696"/>
                  </a:lnTo>
                  <a:lnTo>
                    <a:pt x="2695" y="2696"/>
                  </a:lnTo>
                  <a:cubicBezTo>
                    <a:pt x="2700" y="1209"/>
                    <a:pt x="1494" y="1"/>
                    <a:pt x="9" y="1"/>
                  </a:cubicBezTo>
                  <a:close/>
                </a:path>
              </a:pathLst>
            </a:cu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596;p83">
              <a:extLst>
                <a:ext uri="{FF2B5EF4-FFF2-40B4-BE49-F238E27FC236}">
                  <a16:creationId xmlns:a16="http://schemas.microsoft.com/office/drawing/2014/main" id="{BE4FB332-4844-4E89-9234-A3EF8ECE6940}"/>
                </a:ext>
              </a:extLst>
            </p:cNvPr>
            <p:cNvSpPr/>
            <p:nvPr/>
          </p:nvSpPr>
          <p:spPr>
            <a:xfrm>
              <a:off x="7099267" y="2099688"/>
              <a:ext cx="70581" cy="70450"/>
            </a:xfrm>
            <a:custGeom>
              <a:avLst/>
              <a:gdLst/>
              <a:ahLst/>
              <a:cxnLst/>
              <a:rect l="l" t="t" r="r" b="b"/>
              <a:pathLst>
                <a:path w="2696" h="2691" extrusionOk="0">
                  <a:moveTo>
                    <a:pt x="9" y="1"/>
                  </a:moveTo>
                  <a:cubicBezTo>
                    <a:pt x="6" y="1"/>
                    <a:pt x="3" y="1"/>
                    <a:pt x="0" y="1"/>
                  </a:cubicBezTo>
                  <a:lnTo>
                    <a:pt x="0" y="519"/>
                  </a:lnTo>
                  <a:cubicBezTo>
                    <a:pt x="1105" y="721"/>
                    <a:pt x="1970" y="1586"/>
                    <a:pt x="2172" y="2691"/>
                  </a:cubicBezTo>
                  <a:lnTo>
                    <a:pt x="2691" y="2691"/>
                  </a:lnTo>
                  <a:cubicBezTo>
                    <a:pt x="2695" y="1209"/>
                    <a:pt x="1494" y="1"/>
                    <a:pt x="9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597;p83">
              <a:extLst>
                <a:ext uri="{FF2B5EF4-FFF2-40B4-BE49-F238E27FC236}">
                  <a16:creationId xmlns:a16="http://schemas.microsoft.com/office/drawing/2014/main" id="{0D5424E6-988E-7A77-B5B0-B421D1D1172C}"/>
                </a:ext>
              </a:extLst>
            </p:cNvPr>
            <p:cNvSpPr/>
            <p:nvPr/>
          </p:nvSpPr>
          <p:spPr>
            <a:xfrm>
              <a:off x="7134610" y="2263810"/>
              <a:ext cx="16624" cy="61549"/>
            </a:xfrm>
            <a:custGeom>
              <a:avLst/>
              <a:gdLst/>
              <a:ahLst/>
              <a:cxnLst/>
              <a:rect l="l" t="t" r="r" b="b"/>
              <a:pathLst>
                <a:path w="635" h="2351" extrusionOk="0">
                  <a:moveTo>
                    <a:pt x="0" y="1"/>
                  </a:moveTo>
                  <a:lnTo>
                    <a:pt x="0" y="2350"/>
                  </a:lnTo>
                  <a:lnTo>
                    <a:pt x="634" y="23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598;p83">
              <a:extLst>
                <a:ext uri="{FF2B5EF4-FFF2-40B4-BE49-F238E27FC236}">
                  <a16:creationId xmlns:a16="http://schemas.microsoft.com/office/drawing/2014/main" id="{9FFEDA7C-9D6B-7BDB-1CA1-19344953F71A}"/>
                </a:ext>
              </a:extLst>
            </p:cNvPr>
            <p:cNvSpPr/>
            <p:nvPr/>
          </p:nvSpPr>
          <p:spPr>
            <a:xfrm>
              <a:off x="7172074" y="2039709"/>
              <a:ext cx="44061" cy="47569"/>
            </a:xfrm>
            <a:custGeom>
              <a:avLst/>
              <a:gdLst/>
              <a:ahLst/>
              <a:cxnLst/>
              <a:rect l="l" t="t" r="r" b="b"/>
              <a:pathLst>
                <a:path w="1683" h="1817" extrusionOk="0">
                  <a:moveTo>
                    <a:pt x="1" y="0"/>
                  </a:moveTo>
                  <a:lnTo>
                    <a:pt x="145" y="1566"/>
                  </a:lnTo>
                  <a:cubicBezTo>
                    <a:pt x="155" y="1706"/>
                    <a:pt x="275" y="1816"/>
                    <a:pt x="419" y="1816"/>
                  </a:cubicBezTo>
                  <a:lnTo>
                    <a:pt x="1264" y="1816"/>
                  </a:lnTo>
                  <a:cubicBezTo>
                    <a:pt x="1404" y="1816"/>
                    <a:pt x="1524" y="1706"/>
                    <a:pt x="1538" y="1566"/>
                  </a:cubicBezTo>
                  <a:lnTo>
                    <a:pt x="1682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599;p83">
              <a:extLst>
                <a:ext uri="{FF2B5EF4-FFF2-40B4-BE49-F238E27FC236}">
                  <a16:creationId xmlns:a16="http://schemas.microsoft.com/office/drawing/2014/main" id="{24E8F3B7-8572-8B5E-A5D4-0DAC0C8D6A3D}"/>
                </a:ext>
              </a:extLst>
            </p:cNvPr>
            <p:cNvSpPr/>
            <p:nvPr/>
          </p:nvSpPr>
          <p:spPr>
            <a:xfrm>
              <a:off x="7192075" y="2039709"/>
              <a:ext cx="24190" cy="47438"/>
            </a:xfrm>
            <a:custGeom>
              <a:avLst/>
              <a:gdLst/>
              <a:ahLst/>
              <a:cxnLst/>
              <a:rect l="l" t="t" r="r" b="b"/>
              <a:pathLst>
                <a:path w="924" h="1812" extrusionOk="0">
                  <a:moveTo>
                    <a:pt x="419" y="0"/>
                  </a:moveTo>
                  <a:lnTo>
                    <a:pt x="275" y="1561"/>
                  </a:lnTo>
                  <a:cubicBezTo>
                    <a:pt x="260" y="1706"/>
                    <a:pt x="140" y="1811"/>
                    <a:pt x="1" y="1811"/>
                  </a:cubicBezTo>
                  <a:lnTo>
                    <a:pt x="505" y="1811"/>
                  </a:lnTo>
                  <a:cubicBezTo>
                    <a:pt x="644" y="1811"/>
                    <a:pt x="765" y="1706"/>
                    <a:pt x="779" y="1561"/>
                  </a:cubicBezTo>
                  <a:lnTo>
                    <a:pt x="923" y="0"/>
                  </a:ln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600;p83">
              <a:extLst>
                <a:ext uri="{FF2B5EF4-FFF2-40B4-BE49-F238E27FC236}">
                  <a16:creationId xmlns:a16="http://schemas.microsoft.com/office/drawing/2014/main" id="{C89B5ED2-DB19-B669-BFE4-8D133E930874}"/>
                </a:ext>
              </a:extLst>
            </p:cNvPr>
            <p:cNvSpPr/>
            <p:nvPr/>
          </p:nvSpPr>
          <p:spPr>
            <a:xfrm>
              <a:off x="7203018" y="2154404"/>
              <a:ext cx="207293" cy="128046"/>
            </a:xfrm>
            <a:custGeom>
              <a:avLst/>
              <a:gdLst/>
              <a:ahLst/>
              <a:cxnLst/>
              <a:rect l="l" t="t" r="r" b="b"/>
              <a:pathLst>
                <a:path w="7918" h="4891" extrusionOk="0">
                  <a:moveTo>
                    <a:pt x="1" y="0"/>
                  </a:moveTo>
                  <a:lnTo>
                    <a:pt x="1" y="4891"/>
                  </a:lnTo>
                  <a:lnTo>
                    <a:pt x="7918" y="4891"/>
                  </a:lnTo>
                  <a:lnTo>
                    <a:pt x="7918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601;p83">
              <a:extLst>
                <a:ext uri="{FF2B5EF4-FFF2-40B4-BE49-F238E27FC236}">
                  <a16:creationId xmlns:a16="http://schemas.microsoft.com/office/drawing/2014/main" id="{04BBE189-3492-8492-5186-FA319877480E}"/>
                </a:ext>
              </a:extLst>
            </p:cNvPr>
            <p:cNvSpPr/>
            <p:nvPr/>
          </p:nvSpPr>
          <p:spPr>
            <a:xfrm>
              <a:off x="7383870" y="2154404"/>
              <a:ext cx="26311" cy="128046"/>
            </a:xfrm>
            <a:custGeom>
              <a:avLst/>
              <a:gdLst/>
              <a:ahLst/>
              <a:cxnLst/>
              <a:rect l="l" t="t" r="r" b="b"/>
              <a:pathLst>
                <a:path w="1005" h="4891" extrusionOk="0">
                  <a:moveTo>
                    <a:pt x="1" y="0"/>
                  </a:moveTo>
                  <a:lnTo>
                    <a:pt x="1" y="4891"/>
                  </a:lnTo>
                  <a:lnTo>
                    <a:pt x="1005" y="4891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602;p83">
              <a:extLst>
                <a:ext uri="{FF2B5EF4-FFF2-40B4-BE49-F238E27FC236}">
                  <a16:creationId xmlns:a16="http://schemas.microsoft.com/office/drawing/2014/main" id="{72E48D68-3B8A-F63C-FAC6-1A58F4825BA8}"/>
                </a:ext>
              </a:extLst>
            </p:cNvPr>
            <p:cNvSpPr/>
            <p:nvPr/>
          </p:nvSpPr>
          <p:spPr>
            <a:xfrm>
              <a:off x="7134610" y="2001591"/>
              <a:ext cx="84404" cy="120768"/>
            </a:xfrm>
            <a:custGeom>
              <a:avLst/>
              <a:gdLst/>
              <a:ahLst/>
              <a:cxnLst/>
              <a:rect l="l" t="t" r="r" b="b"/>
              <a:pathLst>
                <a:path w="3224" h="4613" extrusionOk="0">
                  <a:moveTo>
                    <a:pt x="2901" y="0"/>
                  </a:moveTo>
                  <a:cubicBezTo>
                    <a:pt x="2898" y="0"/>
                    <a:pt x="2895" y="0"/>
                    <a:pt x="2892" y="0"/>
                  </a:cubicBezTo>
                  <a:lnTo>
                    <a:pt x="634" y="0"/>
                  </a:lnTo>
                  <a:lnTo>
                    <a:pt x="634" y="5"/>
                  </a:lnTo>
                  <a:lnTo>
                    <a:pt x="380" y="5"/>
                  </a:lnTo>
                  <a:cubicBezTo>
                    <a:pt x="168" y="5"/>
                    <a:pt x="0" y="178"/>
                    <a:pt x="0" y="385"/>
                  </a:cubicBezTo>
                  <a:lnTo>
                    <a:pt x="0" y="4103"/>
                  </a:lnTo>
                  <a:cubicBezTo>
                    <a:pt x="236" y="4238"/>
                    <a:pt x="452" y="4411"/>
                    <a:pt x="634" y="4612"/>
                  </a:cubicBezTo>
                  <a:lnTo>
                    <a:pt x="634" y="639"/>
                  </a:lnTo>
                  <a:lnTo>
                    <a:pt x="2892" y="639"/>
                  </a:lnTo>
                  <a:cubicBezTo>
                    <a:pt x="2895" y="639"/>
                    <a:pt x="2898" y="640"/>
                    <a:pt x="2901" y="640"/>
                  </a:cubicBezTo>
                  <a:cubicBezTo>
                    <a:pt x="3075" y="640"/>
                    <a:pt x="3224" y="497"/>
                    <a:pt x="3224" y="322"/>
                  </a:cubicBezTo>
                  <a:cubicBezTo>
                    <a:pt x="3224" y="143"/>
                    <a:pt x="3075" y="0"/>
                    <a:pt x="2901" y="0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603;p83">
              <a:extLst>
                <a:ext uri="{FF2B5EF4-FFF2-40B4-BE49-F238E27FC236}">
                  <a16:creationId xmlns:a16="http://schemas.microsoft.com/office/drawing/2014/main" id="{F4379E51-78C3-6D23-D0EA-5E5BD9E14E70}"/>
                </a:ext>
              </a:extLst>
            </p:cNvPr>
            <p:cNvSpPr/>
            <p:nvPr/>
          </p:nvSpPr>
          <p:spPr>
            <a:xfrm>
              <a:off x="7075993" y="2029132"/>
              <a:ext cx="23536" cy="296227"/>
            </a:xfrm>
            <a:custGeom>
              <a:avLst/>
              <a:gdLst/>
              <a:ahLst/>
              <a:cxnLst/>
              <a:rect l="l" t="t" r="r" b="b"/>
              <a:pathLst>
                <a:path w="899" h="11315" extrusionOk="0">
                  <a:moveTo>
                    <a:pt x="447" y="1"/>
                  </a:moveTo>
                  <a:cubicBezTo>
                    <a:pt x="207" y="1"/>
                    <a:pt x="10" y="193"/>
                    <a:pt x="1" y="433"/>
                  </a:cubicBezTo>
                  <a:lnTo>
                    <a:pt x="1" y="11314"/>
                  </a:lnTo>
                  <a:lnTo>
                    <a:pt x="899" y="11314"/>
                  </a:lnTo>
                  <a:lnTo>
                    <a:pt x="899" y="433"/>
                  </a:lnTo>
                  <a:cubicBezTo>
                    <a:pt x="889" y="193"/>
                    <a:pt x="692" y="1"/>
                    <a:pt x="447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604;p83">
              <a:extLst>
                <a:ext uri="{FF2B5EF4-FFF2-40B4-BE49-F238E27FC236}">
                  <a16:creationId xmlns:a16="http://schemas.microsoft.com/office/drawing/2014/main" id="{1D8485D6-3AB2-0DD7-2ADB-61D28ED57616}"/>
                </a:ext>
              </a:extLst>
            </p:cNvPr>
            <p:cNvSpPr/>
            <p:nvPr/>
          </p:nvSpPr>
          <p:spPr>
            <a:xfrm>
              <a:off x="7081779" y="2028871"/>
              <a:ext cx="17514" cy="296488"/>
            </a:xfrm>
            <a:custGeom>
              <a:avLst/>
              <a:gdLst/>
              <a:ahLst/>
              <a:cxnLst/>
              <a:rect l="l" t="t" r="r" b="b"/>
              <a:pathLst>
                <a:path w="669" h="11325" extrusionOk="0">
                  <a:moveTo>
                    <a:pt x="222" y="1"/>
                  </a:moveTo>
                  <a:cubicBezTo>
                    <a:pt x="145" y="1"/>
                    <a:pt x="68" y="20"/>
                    <a:pt x="1" y="59"/>
                  </a:cubicBezTo>
                  <a:cubicBezTo>
                    <a:pt x="135" y="140"/>
                    <a:pt x="222" y="289"/>
                    <a:pt x="222" y="448"/>
                  </a:cubicBezTo>
                  <a:lnTo>
                    <a:pt x="222" y="11324"/>
                  </a:lnTo>
                  <a:lnTo>
                    <a:pt x="668" y="11324"/>
                  </a:lnTo>
                  <a:lnTo>
                    <a:pt x="668" y="448"/>
                  </a:lnTo>
                  <a:cubicBezTo>
                    <a:pt x="668" y="198"/>
                    <a:pt x="471" y="1"/>
                    <a:pt x="22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605;p83">
              <a:extLst>
                <a:ext uri="{FF2B5EF4-FFF2-40B4-BE49-F238E27FC236}">
                  <a16:creationId xmlns:a16="http://schemas.microsoft.com/office/drawing/2014/main" id="{6D8295D1-B5D7-E9DE-D0D7-70D04982392E}"/>
                </a:ext>
              </a:extLst>
            </p:cNvPr>
            <p:cNvSpPr/>
            <p:nvPr/>
          </p:nvSpPr>
          <p:spPr>
            <a:xfrm>
              <a:off x="7070705" y="1996303"/>
              <a:ext cx="368405" cy="334449"/>
            </a:xfrm>
            <a:custGeom>
              <a:avLst/>
              <a:gdLst/>
              <a:ahLst/>
              <a:cxnLst/>
              <a:rect l="l" t="t" r="r" b="b"/>
              <a:pathLst>
                <a:path w="14072" h="12775" extrusionOk="0">
                  <a:moveTo>
                    <a:pt x="5328" y="1865"/>
                  </a:moveTo>
                  <a:lnTo>
                    <a:pt x="5204" y="3200"/>
                  </a:lnTo>
                  <a:cubicBezTo>
                    <a:pt x="5199" y="3234"/>
                    <a:pt x="5170" y="3258"/>
                    <a:pt x="5136" y="3263"/>
                  </a:cubicBezTo>
                  <a:lnTo>
                    <a:pt x="4291" y="3263"/>
                  </a:lnTo>
                  <a:cubicBezTo>
                    <a:pt x="4257" y="3258"/>
                    <a:pt x="4228" y="3234"/>
                    <a:pt x="4219" y="3200"/>
                  </a:cubicBezTo>
                  <a:lnTo>
                    <a:pt x="4094" y="1865"/>
                  </a:lnTo>
                  <a:close/>
                  <a:moveTo>
                    <a:pt x="1303" y="4161"/>
                  </a:moveTo>
                  <a:cubicBezTo>
                    <a:pt x="2507" y="4271"/>
                    <a:pt x="3462" y="5225"/>
                    <a:pt x="3575" y="6433"/>
                  </a:cubicBezTo>
                  <a:lnTo>
                    <a:pt x="1303" y="6433"/>
                  </a:lnTo>
                  <a:lnTo>
                    <a:pt x="1303" y="4161"/>
                  </a:lnTo>
                  <a:close/>
                  <a:moveTo>
                    <a:pt x="4843" y="6846"/>
                  </a:moveTo>
                  <a:lnTo>
                    <a:pt x="4843" y="10007"/>
                  </a:lnTo>
                  <a:lnTo>
                    <a:pt x="1303" y="10007"/>
                  </a:lnTo>
                  <a:lnTo>
                    <a:pt x="1303" y="6846"/>
                  </a:lnTo>
                  <a:close/>
                  <a:moveTo>
                    <a:pt x="2864" y="10425"/>
                  </a:moveTo>
                  <a:lnTo>
                    <a:pt x="2864" y="12361"/>
                  </a:lnTo>
                  <a:lnTo>
                    <a:pt x="2643" y="12361"/>
                  </a:lnTo>
                  <a:lnTo>
                    <a:pt x="2643" y="10425"/>
                  </a:lnTo>
                  <a:close/>
                  <a:moveTo>
                    <a:pt x="13414" y="5201"/>
                  </a:moveTo>
                  <a:cubicBezTo>
                    <a:pt x="13534" y="5201"/>
                    <a:pt x="13654" y="5280"/>
                    <a:pt x="13654" y="5439"/>
                  </a:cubicBezTo>
                  <a:lnTo>
                    <a:pt x="13659" y="12361"/>
                  </a:lnTo>
                  <a:lnTo>
                    <a:pt x="13173" y="12361"/>
                  </a:lnTo>
                  <a:lnTo>
                    <a:pt x="13173" y="5439"/>
                  </a:lnTo>
                  <a:cubicBezTo>
                    <a:pt x="13173" y="5280"/>
                    <a:pt x="13294" y="5201"/>
                    <a:pt x="13414" y="5201"/>
                  </a:cubicBezTo>
                  <a:close/>
                  <a:moveTo>
                    <a:pt x="2826" y="1"/>
                  </a:moveTo>
                  <a:cubicBezTo>
                    <a:pt x="2504" y="1"/>
                    <a:pt x="2239" y="265"/>
                    <a:pt x="2239" y="587"/>
                  </a:cubicBezTo>
                  <a:lnTo>
                    <a:pt x="2239" y="3974"/>
                  </a:lnTo>
                  <a:cubicBezTo>
                    <a:pt x="1942" y="3849"/>
                    <a:pt x="1625" y="3777"/>
                    <a:pt x="1303" y="3762"/>
                  </a:cubicBezTo>
                  <a:lnTo>
                    <a:pt x="1303" y="1687"/>
                  </a:lnTo>
                  <a:cubicBezTo>
                    <a:pt x="1303" y="1327"/>
                    <a:pt x="1014" y="1038"/>
                    <a:pt x="654" y="1038"/>
                  </a:cubicBezTo>
                  <a:cubicBezTo>
                    <a:pt x="294" y="1038"/>
                    <a:pt x="1" y="1327"/>
                    <a:pt x="1" y="1687"/>
                  </a:cubicBezTo>
                  <a:lnTo>
                    <a:pt x="1" y="6049"/>
                  </a:lnTo>
                  <a:cubicBezTo>
                    <a:pt x="1" y="6186"/>
                    <a:pt x="103" y="6254"/>
                    <a:pt x="205" y="6254"/>
                  </a:cubicBezTo>
                  <a:cubicBezTo>
                    <a:pt x="307" y="6254"/>
                    <a:pt x="409" y="6186"/>
                    <a:pt x="409" y="6049"/>
                  </a:cubicBezTo>
                  <a:lnTo>
                    <a:pt x="409" y="1687"/>
                  </a:lnTo>
                  <a:cubicBezTo>
                    <a:pt x="409" y="1526"/>
                    <a:pt x="529" y="1446"/>
                    <a:pt x="649" y="1446"/>
                  </a:cubicBezTo>
                  <a:cubicBezTo>
                    <a:pt x="769" y="1446"/>
                    <a:pt x="890" y="1526"/>
                    <a:pt x="890" y="1687"/>
                  </a:cubicBezTo>
                  <a:lnTo>
                    <a:pt x="890" y="12361"/>
                  </a:lnTo>
                  <a:lnTo>
                    <a:pt x="409" y="12361"/>
                  </a:lnTo>
                  <a:lnTo>
                    <a:pt x="409" y="7067"/>
                  </a:lnTo>
                  <a:cubicBezTo>
                    <a:pt x="409" y="6931"/>
                    <a:pt x="307" y="6862"/>
                    <a:pt x="205" y="6862"/>
                  </a:cubicBezTo>
                  <a:cubicBezTo>
                    <a:pt x="103" y="6862"/>
                    <a:pt x="1" y="6931"/>
                    <a:pt x="1" y="7067"/>
                  </a:cubicBezTo>
                  <a:lnTo>
                    <a:pt x="1" y="12568"/>
                  </a:lnTo>
                  <a:cubicBezTo>
                    <a:pt x="1" y="12683"/>
                    <a:pt x="92" y="12775"/>
                    <a:pt x="207" y="12775"/>
                  </a:cubicBezTo>
                  <a:lnTo>
                    <a:pt x="1101" y="12775"/>
                  </a:lnTo>
                  <a:cubicBezTo>
                    <a:pt x="1211" y="12775"/>
                    <a:pt x="1303" y="12683"/>
                    <a:pt x="1303" y="12568"/>
                  </a:cubicBezTo>
                  <a:lnTo>
                    <a:pt x="1303" y="10421"/>
                  </a:lnTo>
                  <a:lnTo>
                    <a:pt x="2239" y="10421"/>
                  </a:lnTo>
                  <a:lnTo>
                    <a:pt x="2239" y="12568"/>
                  </a:lnTo>
                  <a:cubicBezTo>
                    <a:pt x="2239" y="12683"/>
                    <a:pt x="2331" y="12775"/>
                    <a:pt x="2441" y="12775"/>
                  </a:cubicBezTo>
                  <a:lnTo>
                    <a:pt x="3075" y="12775"/>
                  </a:lnTo>
                  <a:cubicBezTo>
                    <a:pt x="3191" y="12775"/>
                    <a:pt x="3282" y="12683"/>
                    <a:pt x="3282" y="12568"/>
                  </a:cubicBezTo>
                  <a:lnTo>
                    <a:pt x="3282" y="10421"/>
                  </a:lnTo>
                  <a:lnTo>
                    <a:pt x="4848" y="10421"/>
                  </a:lnTo>
                  <a:lnTo>
                    <a:pt x="4848" y="10930"/>
                  </a:lnTo>
                  <a:cubicBezTo>
                    <a:pt x="4848" y="11040"/>
                    <a:pt x="4939" y="11132"/>
                    <a:pt x="5055" y="11132"/>
                  </a:cubicBezTo>
                  <a:lnTo>
                    <a:pt x="8903" y="11132"/>
                  </a:lnTo>
                  <a:cubicBezTo>
                    <a:pt x="9177" y="11132"/>
                    <a:pt x="9177" y="10723"/>
                    <a:pt x="8903" y="10723"/>
                  </a:cubicBezTo>
                  <a:lnTo>
                    <a:pt x="5261" y="10723"/>
                  </a:lnTo>
                  <a:lnTo>
                    <a:pt x="5261" y="6246"/>
                  </a:lnTo>
                  <a:lnTo>
                    <a:pt x="12770" y="6246"/>
                  </a:lnTo>
                  <a:lnTo>
                    <a:pt x="12770" y="10723"/>
                  </a:lnTo>
                  <a:lnTo>
                    <a:pt x="9868" y="10723"/>
                  </a:lnTo>
                  <a:cubicBezTo>
                    <a:pt x="9594" y="10723"/>
                    <a:pt x="9594" y="11132"/>
                    <a:pt x="9868" y="11132"/>
                  </a:cubicBezTo>
                  <a:lnTo>
                    <a:pt x="12770" y="11132"/>
                  </a:lnTo>
                  <a:lnTo>
                    <a:pt x="12770" y="12563"/>
                  </a:lnTo>
                  <a:cubicBezTo>
                    <a:pt x="12770" y="12671"/>
                    <a:pt x="12857" y="12765"/>
                    <a:pt x="12964" y="12765"/>
                  </a:cubicBezTo>
                  <a:cubicBezTo>
                    <a:pt x="12966" y="12765"/>
                    <a:pt x="12969" y="12765"/>
                    <a:pt x="12972" y="12765"/>
                  </a:cubicBezTo>
                  <a:lnTo>
                    <a:pt x="13865" y="12765"/>
                  </a:lnTo>
                  <a:cubicBezTo>
                    <a:pt x="13868" y="12765"/>
                    <a:pt x="13871" y="12765"/>
                    <a:pt x="13874" y="12765"/>
                  </a:cubicBezTo>
                  <a:cubicBezTo>
                    <a:pt x="13985" y="12765"/>
                    <a:pt x="14072" y="12671"/>
                    <a:pt x="14072" y="12563"/>
                  </a:cubicBezTo>
                  <a:lnTo>
                    <a:pt x="14072" y="5434"/>
                  </a:lnTo>
                  <a:cubicBezTo>
                    <a:pt x="14072" y="5077"/>
                    <a:pt x="13784" y="4785"/>
                    <a:pt x="13427" y="4785"/>
                  </a:cubicBezTo>
                  <a:cubicBezTo>
                    <a:pt x="13424" y="4785"/>
                    <a:pt x="13421" y="4785"/>
                    <a:pt x="13418" y="4786"/>
                  </a:cubicBezTo>
                  <a:cubicBezTo>
                    <a:pt x="13058" y="4786"/>
                    <a:pt x="12765" y="5079"/>
                    <a:pt x="12765" y="5439"/>
                  </a:cubicBezTo>
                  <a:lnTo>
                    <a:pt x="12765" y="5828"/>
                  </a:lnTo>
                  <a:lnTo>
                    <a:pt x="5055" y="5828"/>
                  </a:lnTo>
                  <a:cubicBezTo>
                    <a:pt x="4939" y="5828"/>
                    <a:pt x="4848" y="5919"/>
                    <a:pt x="4848" y="6035"/>
                  </a:cubicBezTo>
                  <a:lnTo>
                    <a:pt x="4848" y="6433"/>
                  </a:lnTo>
                  <a:lnTo>
                    <a:pt x="3974" y="6433"/>
                  </a:lnTo>
                  <a:cubicBezTo>
                    <a:pt x="3930" y="5814"/>
                    <a:pt x="3685" y="5223"/>
                    <a:pt x="3282" y="4752"/>
                  </a:cubicBezTo>
                  <a:lnTo>
                    <a:pt x="3282" y="1043"/>
                  </a:lnTo>
                  <a:lnTo>
                    <a:pt x="4507" y="1043"/>
                  </a:lnTo>
                  <a:lnTo>
                    <a:pt x="4507" y="1452"/>
                  </a:lnTo>
                  <a:lnTo>
                    <a:pt x="3873" y="1452"/>
                  </a:lnTo>
                  <a:cubicBezTo>
                    <a:pt x="3753" y="1452"/>
                    <a:pt x="3657" y="1552"/>
                    <a:pt x="3666" y="1673"/>
                  </a:cubicBezTo>
                  <a:lnTo>
                    <a:pt x="3815" y="3239"/>
                  </a:lnTo>
                  <a:cubicBezTo>
                    <a:pt x="3834" y="3488"/>
                    <a:pt x="4046" y="3676"/>
                    <a:pt x="4296" y="3676"/>
                  </a:cubicBezTo>
                  <a:lnTo>
                    <a:pt x="4512" y="3676"/>
                  </a:lnTo>
                  <a:lnTo>
                    <a:pt x="4512" y="4829"/>
                  </a:lnTo>
                  <a:cubicBezTo>
                    <a:pt x="4512" y="4963"/>
                    <a:pt x="4615" y="5031"/>
                    <a:pt x="4718" y="5031"/>
                  </a:cubicBezTo>
                  <a:cubicBezTo>
                    <a:pt x="4822" y="5031"/>
                    <a:pt x="4925" y="4963"/>
                    <a:pt x="4925" y="4829"/>
                  </a:cubicBezTo>
                  <a:lnTo>
                    <a:pt x="4925" y="3676"/>
                  </a:lnTo>
                  <a:lnTo>
                    <a:pt x="5146" y="3676"/>
                  </a:lnTo>
                  <a:cubicBezTo>
                    <a:pt x="5391" y="3676"/>
                    <a:pt x="5602" y="3488"/>
                    <a:pt x="5626" y="3239"/>
                  </a:cubicBezTo>
                  <a:lnTo>
                    <a:pt x="5770" y="1673"/>
                  </a:lnTo>
                  <a:cubicBezTo>
                    <a:pt x="5775" y="1615"/>
                    <a:pt x="5756" y="1557"/>
                    <a:pt x="5718" y="1519"/>
                  </a:cubicBezTo>
                  <a:cubicBezTo>
                    <a:pt x="5679" y="1476"/>
                    <a:pt x="5622" y="1452"/>
                    <a:pt x="5564" y="1452"/>
                  </a:cubicBezTo>
                  <a:lnTo>
                    <a:pt x="4930" y="1452"/>
                  </a:lnTo>
                  <a:lnTo>
                    <a:pt x="4930" y="1043"/>
                  </a:lnTo>
                  <a:lnTo>
                    <a:pt x="5343" y="1043"/>
                  </a:lnTo>
                  <a:cubicBezTo>
                    <a:pt x="5631" y="1043"/>
                    <a:pt x="5862" y="813"/>
                    <a:pt x="5862" y="524"/>
                  </a:cubicBezTo>
                  <a:cubicBezTo>
                    <a:pt x="5862" y="231"/>
                    <a:pt x="5631" y="1"/>
                    <a:pt x="5343" y="1"/>
                  </a:cubicBezTo>
                  <a:lnTo>
                    <a:pt x="4420" y="1"/>
                  </a:lnTo>
                  <a:cubicBezTo>
                    <a:pt x="4147" y="1"/>
                    <a:pt x="4147" y="409"/>
                    <a:pt x="4420" y="409"/>
                  </a:cubicBezTo>
                  <a:lnTo>
                    <a:pt x="5343" y="409"/>
                  </a:lnTo>
                  <a:cubicBezTo>
                    <a:pt x="5346" y="409"/>
                    <a:pt x="5349" y="409"/>
                    <a:pt x="5352" y="409"/>
                  </a:cubicBezTo>
                  <a:cubicBezTo>
                    <a:pt x="5494" y="409"/>
                    <a:pt x="5494" y="630"/>
                    <a:pt x="5352" y="630"/>
                  </a:cubicBezTo>
                  <a:cubicBezTo>
                    <a:pt x="5349" y="630"/>
                    <a:pt x="5346" y="630"/>
                    <a:pt x="5343" y="630"/>
                  </a:cubicBezTo>
                  <a:lnTo>
                    <a:pt x="3075" y="630"/>
                  </a:lnTo>
                  <a:cubicBezTo>
                    <a:pt x="2965" y="630"/>
                    <a:pt x="2874" y="721"/>
                    <a:pt x="2874" y="832"/>
                  </a:cubicBezTo>
                  <a:lnTo>
                    <a:pt x="2874" y="4344"/>
                  </a:lnTo>
                  <a:cubicBezTo>
                    <a:pt x="2845" y="4320"/>
                    <a:pt x="2653" y="4190"/>
                    <a:pt x="2653" y="4185"/>
                  </a:cubicBezTo>
                  <a:lnTo>
                    <a:pt x="2653" y="582"/>
                  </a:lnTo>
                  <a:cubicBezTo>
                    <a:pt x="2653" y="491"/>
                    <a:pt x="2729" y="414"/>
                    <a:pt x="2826" y="409"/>
                  </a:cubicBezTo>
                  <a:lnTo>
                    <a:pt x="3469" y="409"/>
                  </a:lnTo>
                  <a:cubicBezTo>
                    <a:pt x="3743" y="409"/>
                    <a:pt x="3743" y="1"/>
                    <a:pt x="346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p40"/>
          <p:cNvSpPr/>
          <p:nvPr/>
        </p:nvSpPr>
        <p:spPr>
          <a:xfrm>
            <a:off x="6586233" y="3576651"/>
            <a:ext cx="3814000" cy="2031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22" name="Google Shape;2822;p40"/>
          <p:cNvSpPr/>
          <p:nvPr/>
        </p:nvSpPr>
        <p:spPr>
          <a:xfrm>
            <a:off x="1791733" y="3576651"/>
            <a:ext cx="3814000" cy="2031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23" name="Google Shape;2823;p4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3200">
                <a:latin typeface="Bookman Old Style" panose="02050604050505020204" pitchFamily="18" charset="0"/>
              </a:rPr>
              <a:t>LES MATIERES</a:t>
            </a:r>
            <a:endParaRPr sz="3200">
              <a:solidFill>
                <a:schemeClr val="dk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25" name="Google Shape;2825;p40"/>
          <p:cNvSpPr txBox="1">
            <a:spLocks noGrp="1"/>
          </p:cNvSpPr>
          <p:nvPr>
            <p:ph type="subTitle" idx="2"/>
          </p:nvPr>
        </p:nvSpPr>
        <p:spPr>
          <a:xfrm>
            <a:off x="1781056" y="3757246"/>
            <a:ext cx="3824678" cy="166470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Psychologie différentielle</a:t>
            </a:r>
            <a:endParaRPr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27" name="Google Shape;2827;p40"/>
          <p:cNvSpPr txBox="1">
            <a:spLocks noGrp="1"/>
          </p:cNvSpPr>
          <p:nvPr>
            <p:ph type="subTitle" idx="4"/>
          </p:nvPr>
        </p:nvSpPr>
        <p:spPr>
          <a:xfrm>
            <a:off x="6814227" y="3726746"/>
            <a:ext cx="3358000" cy="169520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fr-FR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P</a:t>
            </a:r>
            <a:r>
              <a:rPr lang="en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sychologie sociale</a:t>
            </a:r>
            <a:endParaRPr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28" name="Google Shape;2828;p40"/>
          <p:cNvSpPr/>
          <p:nvPr/>
        </p:nvSpPr>
        <p:spPr>
          <a:xfrm>
            <a:off x="3184650" y="2094137"/>
            <a:ext cx="1028173" cy="1094435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fr-FR" sz="2400"/>
          </a:p>
        </p:txBody>
      </p:sp>
      <p:sp>
        <p:nvSpPr>
          <p:cNvPr id="2829" name="Google Shape;2829;p40"/>
          <p:cNvSpPr/>
          <p:nvPr/>
        </p:nvSpPr>
        <p:spPr>
          <a:xfrm>
            <a:off x="7979150" y="2094137"/>
            <a:ext cx="1028173" cy="1094435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fr-FR" sz="2400"/>
          </a:p>
        </p:txBody>
      </p:sp>
      <p:grpSp>
        <p:nvGrpSpPr>
          <p:cNvPr id="2855" name="Google Shape;2855;p40"/>
          <p:cNvGrpSpPr/>
          <p:nvPr/>
        </p:nvGrpSpPr>
        <p:grpSpPr>
          <a:xfrm>
            <a:off x="1017462" y="3613969"/>
            <a:ext cx="535599" cy="474072"/>
            <a:chOff x="3279750" y="4755375"/>
            <a:chExt cx="144725" cy="128100"/>
          </a:xfrm>
        </p:grpSpPr>
        <p:sp>
          <p:nvSpPr>
            <p:cNvPr id="2856" name="Google Shape;2856;p40"/>
            <p:cNvSpPr/>
            <p:nvPr/>
          </p:nvSpPr>
          <p:spPr>
            <a:xfrm>
              <a:off x="3279750" y="4755375"/>
              <a:ext cx="144725" cy="128100"/>
            </a:xfrm>
            <a:custGeom>
              <a:avLst/>
              <a:gdLst/>
              <a:ahLst/>
              <a:cxnLst/>
              <a:rect l="l" t="t" r="r" b="b"/>
              <a:pathLst>
                <a:path w="5789" h="5124" extrusionOk="0">
                  <a:moveTo>
                    <a:pt x="3097" y="1"/>
                  </a:moveTo>
                  <a:cubicBezTo>
                    <a:pt x="3055" y="1"/>
                    <a:pt x="3011" y="3"/>
                    <a:pt x="2965" y="8"/>
                  </a:cubicBezTo>
                  <a:cubicBezTo>
                    <a:pt x="2030" y="148"/>
                    <a:pt x="2348" y="1302"/>
                    <a:pt x="2567" y="1938"/>
                  </a:cubicBezTo>
                  <a:cubicBezTo>
                    <a:pt x="2378" y="1445"/>
                    <a:pt x="1787" y="877"/>
                    <a:pt x="1272" y="877"/>
                  </a:cubicBezTo>
                  <a:cubicBezTo>
                    <a:pt x="1082" y="877"/>
                    <a:pt x="902" y="954"/>
                    <a:pt x="757" y="1143"/>
                  </a:cubicBezTo>
                  <a:cubicBezTo>
                    <a:pt x="1" y="2137"/>
                    <a:pt x="1533" y="2515"/>
                    <a:pt x="2169" y="2515"/>
                  </a:cubicBezTo>
                  <a:cubicBezTo>
                    <a:pt x="1473" y="2515"/>
                    <a:pt x="200" y="2515"/>
                    <a:pt x="438" y="3530"/>
                  </a:cubicBezTo>
                  <a:cubicBezTo>
                    <a:pt x="510" y="3845"/>
                    <a:pt x="761" y="3969"/>
                    <a:pt x="1065" y="3969"/>
                  </a:cubicBezTo>
                  <a:cubicBezTo>
                    <a:pt x="1519" y="3969"/>
                    <a:pt x="2091" y="3690"/>
                    <a:pt x="2354" y="3352"/>
                  </a:cubicBezTo>
                  <a:lnTo>
                    <a:pt x="2354" y="3352"/>
                  </a:lnTo>
                  <a:cubicBezTo>
                    <a:pt x="1937" y="4109"/>
                    <a:pt x="1599" y="5067"/>
                    <a:pt x="2766" y="5122"/>
                  </a:cubicBezTo>
                  <a:cubicBezTo>
                    <a:pt x="2785" y="5123"/>
                    <a:pt x="2804" y="5123"/>
                    <a:pt x="2823" y="5123"/>
                  </a:cubicBezTo>
                  <a:cubicBezTo>
                    <a:pt x="3696" y="5123"/>
                    <a:pt x="3575" y="4206"/>
                    <a:pt x="3244" y="3212"/>
                  </a:cubicBezTo>
                  <a:lnTo>
                    <a:pt x="3244" y="3212"/>
                  </a:lnTo>
                  <a:cubicBezTo>
                    <a:pt x="3554" y="3899"/>
                    <a:pt x="4083" y="4413"/>
                    <a:pt x="4559" y="4413"/>
                  </a:cubicBezTo>
                  <a:cubicBezTo>
                    <a:pt x="4786" y="4413"/>
                    <a:pt x="5000" y="4297"/>
                    <a:pt x="5174" y="4028"/>
                  </a:cubicBezTo>
                  <a:cubicBezTo>
                    <a:pt x="5609" y="3334"/>
                    <a:pt x="5040" y="2898"/>
                    <a:pt x="3759" y="2697"/>
                  </a:cubicBezTo>
                  <a:lnTo>
                    <a:pt x="3759" y="2697"/>
                  </a:lnTo>
                  <a:cubicBezTo>
                    <a:pt x="3920" y="2722"/>
                    <a:pt x="4078" y="2734"/>
                    <a:pt x="4229" y="2734"/>
                  </a:cubicBezTo>
                  <a:cubicBezTo>
                    <a:pt x="5133" y="2734"/>
                    <a:pt x="5788" y="2301"/>
                    <a:pt x="5432" y="1521"/>
                  </a:cubicBezTo>
                  <a:cubicBezTo>
                    <a:pt x="5295" y="1219"/>
                    <a:pt x="5074" y="1099"/>
                    <a:pt x="4825" y="1099"/>
                  </a:cubicBezTo>
                  <a:cubicBezTo>
                    <a:pt x="4352" y="1099"/>
                    <a:pt x="3783" y="1535"/>
                    <a:pt x="3522" y="1978"/>
                  </a:cubicBezTo>
                  <a:cubicBezTo>
                    <a:pt x="3846" y="1236"/>
                    <a:pt x="4024" y="1"/>
                    <a:pt x="3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3324800" y="4798525"/>
              <a:ext cx="57975" cy="41975"/>
            </a:xfrm>
            <a:custGeom>
              <a:avLst/>
              <a:gdLst/>
              <a:ahLst/>
              <a:cxnLst/>
              <a:rect l="l" t="t" r="r" b="b"/>
              <a:pathLst>
                <a:path w="2319" h="1679" extrusionOk="0">
                  <a:moveTo>
                    <a:pt x="1142" y="0"/>
                  </a:moveTo>
                  <a:cubicBezTo>
                    <a:pt x="60" y="0"/>
                    <a:pt x="0" y="1533"/>
                    <a:pt x="964" y="1665"/>
                  </a:cubicBezTo>
                  <a:cubicBezTo>
                    <a:pt x="1034" y="1674"/>
                    <a:pt x="1100" y="1678"/>
                    <a:pt x="1162" y="1678"/>
                  </a:cubicBezTo>
                  <a:cubicBezTo>
                    <a:pt x="2318" y="1678"/>
                    <a:pt x="2304" y="183"/>
                    <a:pt x="1322" y="13"/>
                  </a:cubicBezTo>
                  <a:cubicBezTo>
                    <a:pt x="1259" y="4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858" name="Google Shape;2858;p40"/>
          <p:cNvSpPr/>
          <p:nvPr/>
        </p:nvSpPr>
        <p:spPr>
          <a:xfrm>
            <a:off x="5461252" y="1437165"/>
            <a:ext cx="1269475" cy="1094407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859" name="Google Shape;2859;p40"/>
          <p:cNvGrpSpPr/>
          <p:nvPr/>
        </p:nvGrpSpPr>
        <p:grpSpPr>
          <a:xfrm rot="-1544681">
            <a:off x="10378887" y="1773850"/>
            <a:ext cx="644284" cy="748441"/>
            <a:chOff x="5151000" y="2658925"/>
            <a:chExt cx="176600" cy="205150"/>
          </a:xfrm>
        </p:grpSpPr>
        <p:sp>
          <p:nvSpPr>
            <p:cNvPr id="2860" name="Google Shape;2860;p40"/>
            <p:cNvSpPr/>
            <p:nvPr/>
          </p:nvSpPr>
          <p:spPr>
            <a:xfrm>
              <a:off x="5151000" y="2658925"/>
              <a:ext cx="176600" cy="205150"/>
            </a:xfrm>
            <a:custGeom>
              <a:avLst/>
              <a:gdLst/>
              <a:ahLst/>
              <a:cxnLst/>
              <a:rect l="l" t="t" r="r" b="b"/>
              <a:pathLst>
                <a:path w="7064" h="8206" extrusionOk="0">
                  <a:moveTo>
                    <a:pt x="3564" y="0"/>
                  </a:moveTo>
                  <a:cubicBezTo>
                    <a:pt x="2841" y="0"/>
                    <a:pt x="2175" y="294"/>
                    <a:pt x="1632" y="800"/>
                  </a:cubicBezTo>
                  <a:cubicBezTo>
                    <a:pt x="1493" y="919"/>
                    <a:pt x="1373" y="1058"/>
                    <a:pt x="1254" y="1198"/>
                  </a:cubicBezTo>
                  <a:cubicBezTo>
                    <a:pt x="1075" y="1417"/>
                    <a:pt x="896" y="1655"/>
                    <a:pt x="756" y="1934"/>
                  </a:cubicBezTo>
                  <a:cubicBezTo>
                    <a:pt x="697" y="2033"/>
                    <a:pt x="637" y="2153"/>
                    <a:pt x="577" y="2272"/>
                  </a:cubicBezTo>
                  <a:cubicBezTo>
                    <a:pt x="438" y="2571"/>
                    <a:pt x="319" y="2889"/>
                    <a:pt x="239" y="3227"/>
                  </a:cubicBezTo>
                  <a:cubicBezTo>
                    <a:pt x="199" y="3307"/>
                    <a:pt x="179" y="3386"/>
                    <a:pt x="159" y="3466"/>
                  </a:cubicBezTo>
                  <a:cubicBezTo>
                    <a:pt x="120" y="3645"/>
                    <a:pt x="100" y="3804"/>
                    <a:pt x="80" y="3983"/>
                  </a:cubicBezTo>
                  <a:cubicBezTo>
                    <a:pt x="40" y="4142"/>
                    <a:pt x="20" y="4321"/>
                    <a:pt x="20" y="4481"/>
                  </a:cubicBezTo>
                  <a:cubicBezTo>
                    <a:pt x="20" y="4500"/>
                    <a:pt x="20" y="4520"/>
                    <a:pt x="20" y="4540"/>
                  </a:cubicBezTo>
                  <a:cubicBezTo>
                    <a:pt x="0" y="4779"/>
                    <a:pt x="0" y="5058"/>
                    <a:pt x="20" y="5316"/>
                  </a:cubicBezTo>
                  <a:cubicBezTo>
                    <a:pt x="20" y="5455"/>
                    <a:pt x="40" y="5595"/>
                    <a:pt x="60" y="5734"/>
                  </a:cubicBezTo>
                  <a:cubicBezTo>
                    <a:pt x="120" y="6032"/>
                    <a:pt x="199" y="6311"/>
                    <a:pt x="319" y="6570"/>
                  </a:cubicBezTo>
                  <a:cubicBezTo>
                    <a:pt x="358" y="6689"/>
                    <a:pt x="418" y="6789"/>
                    <a:pt x="478" y="6888"/>
                  </a:cubicBezTo>
                  <a:cubicBezTo>
                    <a:pt x="657" y="7167"/>
                    <a:pt x="876" y="7425"/>
                    <a:pt x="1174" y="7624"/>
                  </a:cubicBezTo>
                  <a:cubicBezTo>
                    <a:pt x="1751" y="8057"/>
                    <a:pt x="2753" y="8205"/>
                    <a:pt x="3569" y="8205"/>
                  </a:cubicBezTo>
                  <a:cubicBezTo>
                    <a:pt x="3766" y="8205"/>
                    <a:pt x="3952" y="8197"/>
                    <a:pt x="4119" y="8181"/>
                  </a:cubicBezTo>
                  <a:cubicBezTo>
                    <a:pt x="5631" y="8082"/>
                    <a:pt x="6467" y="7425"/>
                    <a:pt x="6845" y="6410"/>
                  </a:cubicBezTo>
                  <a:cubicBezTo>
                    <a:pt x="6884" y="6291"/>
                    <a:pt x="6924" y="6172"/>
                    <a:pt x="6944" y="6052"/>
                  </a:cubicBezTo>
                  <a:cubicBezTo>
                    <a:pt x="6984" y="5933"/>
                    <a:pt x="7004" y="5814"/>
                    <a:pt x="7024" y="5694"/>
                  </a:cubicBezTo>
                  <a:cubicBezTo>
                    <a:pt x="7044" y="5555"/>
                    <a:pt x="7044" y="5396"/>
                    <a:pt x="7063" y="5257"/>
                  </a:cubicBezTo>
                  <a:cubicBezTo>
                    <a:pt x="7063" y="5177"/>
                    <a:pt x="7063" y="5097"/>
                    <a:pt x="7063" y="5018"/>
                  </a:cubicBezTo>
                  <a:cubicBezTo>
                    <a:pt x="7063" y="4859"/>
                    <a:pt x="7063" y="4680"/>
                    <a:pt x="7044" y="4520"/>
                  </a:cubicBezTo>
                  <a:cubicBezTo>
                    <a:pt x="7044" y="4500"/>
                    <a:pt x="7044" y="4500"/>
                    <a:pt x="7044" y="4481"/>
                  </a:cubicBezTo>
                  <a:cubicBezTo>
                    <a:pt x="7004" y="4142"/>
                    <a:pt x="6924" y="3685"/>
                    <a:pt x="6805" y="3207"/>
                  </a:cubicBezTo>
                  <a:cubicBezTo>
                    <a:pt x="6785" y="3128"/>
                    <a:pt x="6745" y="3028"/>
                    <a:pt x="6725" y="2949"/>
                  </a:cubicBezTo>
                  <a:cubicBezTo>
                    <a:pt x="6705" y="2829"/>
                    <a:pt x="6666" y="2710"/>
                    <a:pt x="6626" y="2610"/>
                  </a:cubicBezTo>
                  <a:cubicBezTo>
                    <a:pt x="6566" y="2471"/>
                    <a:pt x="6526" y="2352"/>
                    <a:pt x="6467" y="2232"/>
                  </a:cubicBezTo>
                  <a:cubicBezTo>
                    <a:pt x="6447" y="2173"/>
                    <a:pt x="6427" y="2133"/>
                    <a:pt x="6407" y="2073"/>
                  </a:cubicBezTo>
                  <a:cubicBezTo>
                    <a:pt x="6327" y="1894"/>
                    <a:pt x="6248" y="1735"/>
                    <a:pt x="6148" y="1576"/>
                  </a:cubicBezTo>
                  <a:cubicBezTo>
                    <a:pt x="5631" y="700"/>
                    <a:pt x="4855" y="4"/>
                    <a:pt x="3701" y="4"/>
                  </a:cubicBezTo>
                  <a:cubicBezTo>
                    <a:pt x="3655" y="2"/>
                    <a:pt x="3609" y="0"/>
                    <a:pt x="3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182325" y="2678900"/>
              <a:ext cx="128850" cy="33225"/>
            </a:xfrm>
            <a:custGeom>
              <a:avLst/>
              <a:gdLst/>
              <a:ahLst/>
              <a:cxnLst/>
              <a:rect l="l" t="t" r="r" b="b"/>
              <a:pathLst>
                <a:path w="5154" h="1329" extrusionOk="0">
                  <a:moveTo>
                    <a:pt x="379" y="1"/>
                  </a:moveTo>
                  <a:cubicBezTo>
                    <a:pt x="240" y="120"/>
                    <a:pt x="120" y="259"/>
                    <a:pt x="1" y="399"/>
                  </a:cubicBezTo>
                  <a:cubicBezTo>
                    <a:pt x="1227" y="1082"/>
                    <a:pt x="2587" y="1329"/>
                    <a:pt x="3975" y="1329"/>
                  </a:cubicBezTo>
                  <a:cubicBezTo>
                    <a:pt x="4367" y="1329"/>
                    <a:pt x="4760" y="1309"/>
                    <a:pt x="5154" y="1274"/>
                  </a:cubicBezTo>
                  <a:cubicBezTo>
                    <a:pt x="5074" y="1095"/>
                    <a:pt x="4995" y="936"/>
                    <a:pt x="4895" y="777"/>
                  </a:cubicBezTo>
                  <a:cubicBezTo>
                    <a:pt x="4590" y="800"/>
                    <a:pt x="4286" y="813"/>
                    <a:pt x="3983" y="813"/>
                  </a:cubicBezTo>
                  <a:cubicBezTo>
                    <a:pt x="2727" y="813"/>
                    <a:pt x="1501" y="594"/>
                    <a:pt x="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154975" y="2732625"/>
              <a:ext cx="166150" cy="24500"/>
            </a:xfrm>
            <a:custGeom>
              <a:avLst/>
              <a:gdLst/>
              <a:ahLst/>
              <a:cxnLst/>
              <a:rect l="l" t="t" r="r" b="b"/>
              <a:pathLst>
                <a:path w="6646" h="980" extrusionOk="0">
                  <a:moveTo>
                    <a:pt x="6566" y="1"/>
                  </a:moveTo>
                  <a:cubicBezTo>
                    <a:pt x="5493" y="516"/>
                    <a:pt x="4337" y="731"/>
                    <a:pt x="3170" y="731"/>
                  </a:cubicBezTo>
                  <a:cubicBezTo>
                    <a:pt x="2131" y="731"/>
                    <a:pt x="1083" y="560"/>
                    <a:pt x="80" y="279"/>
                  </a:cubicBezTo>
                  <a:cubicBezTo>
                    <a:pt x="40" y="359"/>
                    <a:pt x="20" y="438"/>
                    <a:pt x="0" y="518"/>
                  </a:cubicBezTo>
                  <a:cubicBezTo>
                    <a:pt x="1032" y="809"/>
                    <a:pt x="2103" y="980"/>
                    <a:pt x="3166" y="980"/>
                  </a:cubicBezTo>
                  <a:cubicBezTo>
                    <a:pt x="4359" y="980"/>
                    <a:pt x="5541" y="764"/>
                    <a:pt x="6646" y="259"/>
                  </a:cubicBezTo>
                  <a:cubicBezTo>
                    <a:pt x="6626" y="180"/>
                    <a:pt x="6586" y="80"/>
                    <a:pt x="6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151500" y="2758500"/>
              <a:ext cx="176100" cy="34075"/>
            </a:xfrm>
            <a:custGeom>
              <a:avLst/>
              <a:gdLst/>
              <a:ahLst/>
              <a:cxnLst/>
              <a:rect l="l" t="t" r="r" b="b"/>
              <a:pathLst>
                <a:path w="7044" h="1363" extrusionOk="0">
                  <a:moveTo>
                    <a:pt x="60" y="0"/>
                  </a:moveTo>
                  <a:cubicBezTo>
                    <a:pt x="20" y="159"/>
                    <a:pt x="0" y="338"/>
                    <a:pt x="0" y="498"/>
                  </a:cubicBezTo>
                  <a:cubicBezTo>
                    <a:pt x="0" y="517"/>
                    <a:pt x="0" y="537"/>
                    <a:pt x="0" y="557"/>
                  </a:cubicBezTo>
                  <a:cubicBezTo>
                    <a:pt x="995" y="1075"/>
                    <a:pt x="2169" y="1274"/>
                    <a:pt x="3283" y="1333"/>
                  </a:cubicBezTo>
                  <a:cubicBezTo>
                    <a:pt x="3583" y="1352"/>
                    <a:pt x="3885" y="1362"/>
                    <a:pt x="4188" y="1362"/>
                  </a:cubicBezTo>
                  <a:cubicBezTo>
                    <a:pt x="5151" y="1362"/>
                    <a:pt x="6120" y="1262"/>
                    <a:pt x="7043" y="1035"/>
                  </a:cubicBezTo>
                  <a:cubicBezTo>
                    <a:pt x="7043" y="876"/>
                    <a:pt x="7043" y="697"/>
                    <a:pt x="7024" y="537"/>
                  </a:cubicBezTo>
                  <a:cubicBezTo>
                    <a:pt x="7024" y="517"/>
                    <a:pt x="7024" y="517"/>
                    <a:pt x="7024" y="498"/>
                  </a:cubicBezTo>
                  <a:cubicBezTo>
                    <a:pt x="6069" y="743"/>
                    <a:pt x="4987" y="899"/>
                    <a:pt x="3907" y="899"/>
                  </a:cubicBezTo>
                  <a:cubicBezTo>
                    <a:pt x="2533" y="899"/>
                    <a:pt x="1163" y="646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5158950" y="2810225"/>
              <a:ext cx="165675" cy="29700"/>
            </a:xfrm>
            <a:custGeom>
              <a:avLst/>
              <a:gdLst/>
              <a:ahLst/>
              <a:cxnLst/>
              <a:rect l="l" t="t" r="r" b="b"/>
              <a:pathLst>
                <a:path w="6627" h="1188" extrusionOk="0">
                  <a:moveTo>
                    <a:pt x="6626" y="0"/>
                  </a:moveTo>
                  <a:lnTo>
                    <a:pt x="6626" y="0"/>
                  </a:lnTo>
                  <a:cubicBezTo>
                    <a:pt x="5550" y="653"/>
                    <a:pt x="4203" y="930"/>
                    <a:pt x="2859" y="930"/>
                  </a:cubicBezTo>
                  <a:cubicBezTo>
                    <a:pt x="1868" y="930"/>
                    <a:pt x="879" y="779"/>
                    <a:pt x="1" y="518"/>
                  </a:cubicBezTo>
                  <a:lnTo>
                    <a:pt x="1" y="518"/>
                  </a:lnTo>
                  <a:cubicBezTo>
                    <a:pt x="40" y="637"/>
                    <a:pt x="100" y="737"/>
                    <a:pt x="160" y="836"/>
                  </a:cubicBezTo>
                  <a:cubicBezTo>
                    <a:pt x="998" y="1060"/>
                    <a:pt x="1922" y="1187"/>
                    <a:pt x="2849" y="1187"/>
                  </a:cubicBezTo>
                  <a:cubicBezTo>
                    <a:pt x="4146" y="1187"/>
                    <a:pt x="5448" y="939"/>
                    <a:pt x="6527" y="358"/>
                  </a:cubicBezTo>
                  <a:cubicBezTo>
                    <a:pt x="6566" y="239"/>
                    <a:pt x="6606" y="120"/>
                    <a:pt x="66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5165425" y="2707250"/>
              <a:ext cx="151225" cy="26175"/>
            </a:xfrm>
            <a:custGeom>
              <a:avLst/>
              <a:gdLst/>
              <a:ahLst/>
              <a:cxnLst/>
              <a:rect l="l" t="t" r="r" b="b"/>
              <a:pathLst>
                <a:path w="6049" h="1047" extrusionOk="0">
                  <a:moveTo>
                    <a:pt x="179" y="1"/>
                  </a:moveTo>
                  <a:cubicBezTo>
                    <a:pt x="120" y="100"/>
                    <a:pt x="60" y="220"/>
                    <a:pt x="0" y="339"/>
                  </a:cubicBezTo>
                  <a:cubicBezTo>
                    <a:pt x="856" y="797"/>
                    <a:pt x="1890" y="956"/>
                    <a:pt x="2845" y="1016"/>
                  </a:cubicBezTo>
                  <a:cubicBezTo>
                    <a:pt x="3109" y="1035"/>
                    <a:pt x="3378" y="1047"/>
                    <a:pt x="3648" y="1047"/>
                  </a:cubicBezTo>
                  <a:cubicBezTo>
                    <a:pt x="4460" y="1047"/>
                    <a:pt x="5288" y="946"/>
                    <a:pt x="6049" y="677"/>
                  </a:cubicBezTo>
                  <a:cubicBezTo>
                    <a:pt x="5989" y="538"/>
                    <a:pt x="5949" y="419"/>
                    <a:pt x="5890" y="299"/>
                  </a:cubicBezTo>
                  <a:cubicBezTo>
                    <a:pt x="5157" y="554"/>
                    <a:pt x="4374" y="656"/>
                    <a:pt x="3591" y="656"/>
                  </a:cubicBezTo>
                  <a:cubicBezTo>
                    <a:pt x="3395" y="656"/>
                    <a:pt x="3200" y="649"/>
                    <a:pt x="3005" y="638"/>
                  </a:cubicBezTo>
                  <a:cubicBezTo>
                    <a:pt x="2050" y="598"/>
                    <a:pt x="1035" y="439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5151500" y="2790325"/>
              <a:ext cx="176100" cy="25650"/>
            </a:xfrm>
            <a:custGeom>
              <a:avLst/>
              <a:gdLst/>
              <a:ahLst/>
              <a:cxnLst/>
              <a:rect l="l" t="t" r="r" b="b"/>
              <a:pathLst>
                <a:path w="7044" h="1026" extrusionOk="0">
                  <a:moveTo>
                    <a:pt x="7043" y="1"/>
                  </a:moveTo>
                  <a:lnTo>
                    <a:pt x="7043" y="1"/>
                  </a:lnTo>
                  <a:cubicBezTo>
                    <a:pt x="5924" y="433"/>
                    <a:pt x="4750" y="627"/>
                    <a:pt x="3574" y="627"/>
                  </a:cubicBezTo>
                  <a:cubicBezTo>
                    <a:pt x="2368" y="627"/>
                    <a:pt x="1159" y="423"/>
                    <a:pt x="0" y="60"/>
                  </a:cubicBezTo>
                  <a:lnTo>
                    <a:pt x="0" y="60"/>
                  </a:lnTo>
                  <a:cubicBezTo>
                    <a:pt x="0" y="199"/>
                    <a:pt x="20" y="339"/>
                    <a:pt x="40" y="478"/>
                  </a:cubicBezTo>
                  <a:cubicBezTo>
                    <a:pt x="1189" y="831"/>
                    <a:pt x="2384" y="1025"/>
                    <a:pt x="3576" y="1025"/>
                  </a:cubicBezTo>
                  <a:cubicBezTo>
                    <a:pt x="4737" y="1025"/>
                    <a:pt x="5894" y="841"/>
                    <a:pt x="7004" y="438"/>
                  </a:cubicBezTo>
                  <a:cubicBezTo>
                    <a:pt x="7024" y="299"/>
                    <a:pt x="7024" y="140"/>
                    <a:pt x="7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0" name="Google Shape;13272;p84">
            <a:extLst>
              <a:ext uri="{FF2B5EF4-FFF2-40B4-BE49-F238E27FC236}">
                <a16:creationId xmlns:a16="http://schemas.microsoft.com/office/drawing/2014/main" id="{3C7CD13D-3D86-19DC-E2BF-6015A50C5BDA}"/>
              </a:ext>
            </a:extLst>
          </p:cNvPr>
          <p:cNvGrpSpPr/>
          <p:nvPr/>
        </p:nvGrpSpPr>
        <p:grpSpPr>
          <a:xfrm>
            <a:off x="8122437" y="2350834"/>
            <a:ext cx="670694" cy="648750"/>
            <a:chOff x="6212684" y="3412436"/>
            <a:chExt cx="366765" cy="307832"/>
          </a:xfrm>
        </p:grpSpPr>
        <p:sp>
          <p:nvSpPr>
            <p:cNvPr id="41" name="Google Shape;13273;p84">
              <a:extLst>
                <a:ext uri="{FF2B5EF4-FFF2-40B4-BE49-F238E27FC236}">
                  <a16:creationId xmlns:a16="http://schemas.microsoft.com/office/drawing/2014/main" id="{DE56CB1D-AACF-6D1E-E1E6-4BC7DF563DA5}"/>
                </a:ext>
              </a:extLst>
            </p:cNvPr>
            <p:cNvSpPr/>
            <p:nvPr/>
          </p:nvSpPr>
          <p:spPr>
            <a:xfrm>
              <a:off x="6455367" y="3465311"/>
              <a:ext cx="71208" cy="118653"/>
            </a:xfrm>
            <a:custGeom>
              <a:avLst/>
              <a:gdLst/>
              <a:ahLst/>
              <a:cxnLst/>
              <a:rect l="l" t="t" r="r" b="b"/>
              <a:pathLst>
                <a:path w="2715" h="4524" extrusionOk="0">
                  <a:moveTo>
                    <a:pt x="905" y="1"/>
                  </a:moveTo>
                  <a:lnTo>
                    <a:pt x="905" y="540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1" y="1007"/>
                  </a:lnTo>
                  <a:cubicBezTo>
                    <a:pt x="97" y="1084"/>
                    <a:pt x="0" y="1242"/>
                    <a:pt x="0" y="1411"/>
                  </a:cubicBezTo>
                  <a:lnTo>
                    <a:pt x="0" y="4524"/>
                  </a:lnTo>
                  <a:lnTo>
                    <a:pt x="2714" y="4524"/>
                  </a:lnTo>
                  <a:lnTo>
                    <a:pt x="2714" y="1411"/>
                  </a:lnTo>
                  <a:cubicBezTo>
                    <a:pt x="2714" y="1242"/>
                    <a:pt x="2618" y="1084"/>
                    <a:pt x="2464" y="1007"/>
                  </a:cubicBezTo>
                  <a:lnTo>
                    <a:pt x="1935" y="742"/>
                  </a:lnTo>
                  <a:cubicBezTo>
                    <a:pt x="1858" y="703"/>
                    <a:pt x="1810" y="626"/>
                    <a:pt x="1810" y="540"/>
                  </a:cubicBezTo>
                  <a:lnTo>
                    <a:pt x="1810" y="1"/>
                  </a:ln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274;p84">
              <a:extLst>
                <a:ext uri="{FF2B5EF4-FFF2-40B4-BE49-F238E27FC236}">
                  <a16:creationId xmlns:a16="http://schemas.microsoft.com/office/drawing/2014/main" id="{D6AAEC8A-E2AC-6935-4FB2-32872E6E850E}"/>
                </a:ext>
              </a:extLst>
            </p:cNvPr>
            <p:cNvSpPr/>
            <p:nvPr/>
          </p:nvSpPr>
          <p:spPr>
            <a:xfrm>
              <a:off x="6467222" y="3583938"/>
              <a:ext cx="47472" cy="77266"/>
            </a:xfrm>
            <a:custGeom>
              <a:avLst/>
              <a:gdLst/>
              <a:ahLst/>
              <a:cxnLst/>
              <a:rect l="l" t="t" r="r" b="b"/>
              <a:pathLst>
                <a:path w="1810" h="2946" extrusionOk="0">
                  <a:moveTo>
                    <a:pt x="1" y="1"/>
                  </a:moveTo>
                  <a:lnTo>
                    <a:pt x="1" y="2946"/>
                  </a:lnTo>
                  <a:lnTo>
                    <a:pt x="1810" y="2946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275;p84">
              <a:extLst>
                <a:ext uri="{FF2B5EF4-FFF2-40B4-BE49-F238E27FC236}">
                  <a16:creationId xmlns:a16="http://schemas.microsoft.com/office/drawing/2014/main" id="{955AF8EE-6384-BE9F-33F2-0B9058E61D6A}"/>
                </a:ext>
              </a:extLst>
            </p:cNvPr>
            <p:cNvSpPr/>
            <p:nvPr/>
          </p:nvSpPr>
          <p:spPr>
            <a:xfrm>
              <a:off x="6487915" y="3494974"/>
              <a:ext cx="5980" cy="88990"/>
            </a:xfrm>
            <a:custGeom>
              <a:avLst/>
              <a:gdLst/>
              <a:ahLst/>
              <a:cxnLst/>
              <a:rect l="l" t="t" r="r" b="b"/>
              <a:pathLst>
                <a:path w="228" h="3393" extrusionOk="0">
                  <a:moveTo>
                    <a:pt x="1" y="1"/>
                  </a:moveTo>
                  <a:lnTo>
                    <a:pt x="1" y="3393"/>
                  </a:lnTo>
                  <a:lnTo>
                    <a:pt x="227" y="3393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276;p84">
              <a:extLst>
                <a:ext uri="{FF2B5EF4-FFF2-40B4-BE49-F238E27FC236}">
                  <a16:creationId xmlns:a16="http://schemas.microsoft.com/office/drawing/2014/main" id="{A2A44B02-A8EB-B1A1-082C-905430D1456C}"/>
                </a:ext>
              </a:extLst>
            </p:cNvPr>
            <p:cNvSpPr/>
            <p:nvPr/>
          </p:nvSpPr>
          <p:spPr>
            <a:xfrm>
              <a:off x="6479103" y="3465311"/>
              <a:ext cx="23605" cy="29690"/>
            </a:xfrm>
            <a:custGeom>
              <a:avLst/>
              <a:gdLst/>
              <a:ahLst/>
              <a:cxnLst/>
              <a:rect l="l" t="t" r="r" b="b"/>
              <a:pathLst>
                <a:path w="900" h="1132" extrusionOk="0">
                  <a:moveTo>
                    <a:pt x="0" y="1"/>
                  </a:moveTo>
                  <a:lnTo>
                    <a:pt x="0" y="679"/>
                  </a:lnTo>
                  <a:cubicBezTo>
                    <a:pt x="0" y="930"/>
                    <a:pt x="202" y="1132"/>
                    <a:pt x="452" y="1132"/>
                  </a:cubicBezTo>
                  <a:cubicBezTo>
                    <a:pt x="703" y="1132"/>
                    <a:pt x="900" y="930"/>
                    <a:pt x="900" y="679"/>
                  </a:cubicBezTo>
                  <a:lnTo>
                    <a:pt x="900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277;p84">
              <a:extLst>
                <a:ext uri="{FF2B5EF4-FFF2-40B4-BE49-F238E27FC236}">
                  <a16:creationId xmlns:a16="http://schemas.microsoft.com/office/drawing/2014/main" id="{A2E4A89C-19BC-3FA2-0648-CB7BED2301A8}"/>
                </a:ext>
              </a:extLst>
            </p:cNvPr>
            <p:cNvSpPr/>
            <p:nvPr/>
          </p:nvSpPr>
          <p:spPr>
            <a:xfrm>
              <a:off x="6467222" y="3417997"/>
              <a:ext cx="47472" cy="53294"/>
            </a:xfrm>
            <a:custGeom>
              <a:avLst/>
              <a:gdLst/>
              <a:ahLst/>
              <a:cxnLst/>
              <a:rect l="l" t="t" r="r" b="b"/>
              <a:pathLst>
                <a:path w="1810" h="2032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131"/>
                  </a:lnTo>
                  <a:cubicBezTo>
                    <a:pt x="1" y="1627"/>
                    <a:pt x="405" y="2031"/>
                    <a:pt x="905" y="2031"/>
                  </a:cubicBezTo>
                  <a:cubicBezTo>
                    <a:pt x="908" y="2031"/>
                    <a:pt x="911" y="2031"/>
                    <a:pt x="914" y="2031"/>
                  </a:cubicBezTo>
                  <a:cubicBezTo>
                    <a:pt x="1410" y="2031"/>
                    <a:pt x="1810" y="1624"/>
                    <a:pt x="1810" y="1131"/>
                  </a:cubicBezTo>
                  <a:lnTo>
                    <a:pt x="1810" y="679"/>
                  </a:lnTo>
                  <a:cubicBezTo>
                    <a:pt x="1810" y="304"/>
                    <a:pt x="1507" y="1"/>
                    <a:pt x="1132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278;p84">
              <a:extLst>
                <a:ext uri="{FF2B5EF4-FFF2-40B4-BE49-F238E27FC236}">
                  <a16:creationId xmlns:a16="http://schemas.microsoft.com/office/drawing/2014/main" id="{E9CD2CDE-3276-4E22-44BA-99C447E46590}"/>
                </a:ext>
              </a:extLst>
            </p:cNvPr>
            <p:cNvSpPr/>
            <p:nvPr/>
          </p:nvSpPr>
          <p:spPr>
            <a:xfrm>
              <a:off x="6467117" y="3417865"/>
              <a:ext cx="32706" cy="53452"/>
            </a:xfrm>
            <a:custGeom>
              <a:avLst/>
              <a:gdLst/>
              <a:ahLst/>
              <a:cxnLst/>
              <a:rect l="l" t="t" r="r" b="b"/>
              <a:pathLst>
                <a:path w="1247" h="2038" extrusionOk="0">
                  <a:moveTo>
                    <a:pt x="683" y="1"/>
                  </a:moveTo>
                  <a:cubicBezTo>
                    <a:pt x="308" y="1"/>
                    <a:pt x="5" y="304"/>
                    <a:pt x="5" y="679"/>
                  </a:cubicBezTo>
                  <a:lnTo>
                    <a:pt x="5" y="1131"/>
                  </a:lnTo>
                  <a:cubicBezTo>
                    <a:pt x="1" y="1652"/>
                    <a:pt x="427" y="2038"/>
                    <a:pt x="903" y="2038"/>
                  </a:cubicBezTo>
                  <a:cubicBezTo>
                    <a:pt x="1016" y="2038"/>
                    <a:pt x="1132" y="2016"/>
                    <a:pt x="1246" y="1969"/>
                  </a:cubicBezTo>
                  <a:cubicBezTo>
                    <a:pt x="905" y="1834"/>
                    <a:pt x="683" y="1502"/>
                    <a:pt x="683" y="1131"/>
                  </a:cubicBezTo>
                  <a:lnTo>
                    <a:pt x="683" y="679"/>
                  </a:lnTo>
                  <a:cubicBezTo>
                    <a:pt x="683" y="347"/>
                    <a:pt x="924" y="68"/>
                    <a:pt x="1246" y="10"/>
                  </a:cubicBezTo>
                  <a:cubicBezTo>
                    <a:pt x="1208" y="6"/>
                    <a:pt x="1174" y="1"/>
                    <a:pt x="1136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279;p84">
              <a:extLst>
                <a:ext uri="{FF2B5EF4-FFF2-40B4-BE49-F238E27FC236}">
                  <a16:creationId xmlns:a16="http://schemas.microsoft.com/office/drawing/2014/main" id="{D2606925-4BC1-9476-33C9-66063763AA67}"/>
                </a:ext>
              </a:extLst>
            </p:cNvPr>
            <p:cNvSpPr/>
            <p:nvPr/>
          </p:nvSpPr>
          <p:spPr>
            <a:xfrm>
              <a:off x="6467222" y="3417865"/>
              <a:ext cx="47472" cy="23762"/>
            </a:xfrm>
            <a:custGeom>
              <a:avLst/>
              <a:gdLst/>
              <a:ahLst/>
              <a:cxnLst/>
              <a:rect l="l" t="t" r="r" b="b"/>
              <a:pathLst>
                <a:path w="1810" h="906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1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4"/>
                    <a:pt x="1507" y="1"/>
                    <a:pt x="1132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280;p84">
              <a:extLst>
                <a:ext uri="{FF2B5EF4-FFF2-40B4-BE49-F238E27FC236}">
                  <a16:creationId xmlns:a16="http://schemas.microsoft.com/office/drawing/2014/main" id="{11ECF639-526D-3885-7B4B-266A7DBE66FA}"/>
                </a:ext>
              </a:extLst>
            </p:cNvPr>
            <p:cNvSpPr/>
            <p:nvPr/>
          </p:nvSpPr>
          <p:spPr>
            <a:xfrm>
              <a:off x="6467222" y="3417865"/>
              <a:ext cx="32601" cy="21611"/>
            </a:xfrm>
            <a:custGeom>
              <a:avLst/>
              <a:gdLst/>
              <a:ahLst/>
              <a:cxnLst/>
              <a:rect l="l" t="t" r="r" b="b"/>
              <a:pathLst>
                <a:path w="1243" h="824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222" y="747"/>
                    <a:pt x="448" y="795"/>
                    <a:pt x="679" y="824"/>
                  </a:cubicBezTo>
                  <a:lnTo>
                    <a:pt x="679" y="679"/>
                  </a:lnTo>
                  <a:cubicBezTo>
                    <a:pt x="679" y="347"/>
                    <a:pt x="920" y="68"/>
                    <a:pt x="1242" y="10"/>
                  </a:cubicBezTo>
                  <a:cubicBezTo>
                    <a:pt x="1204" y="6"/>
                    <a:pt x="1170" y="1"/>
                    <a:pt x="1132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281;p84">
              <a:extLst>
                <a:ext uri="{FF2B5EF4-FFF2-40B4-BE49-F238E27FC236}">
                  <a16:creationId xmlns:a16="http://schemas.microsoft.com/office/drawing/2014/main" id="{081F7029-F3CC-6892-E268-D07987B51BB7}"/>
                </a:ext>
              </a:extLst>
            </p:cNvPr>
            <p:cNvSpPr/>
            <p:nvPr/>
          </p:nvSpPr>
          <p:spPr>
            <a:xfrm>
              <a:off x="6455367" y="3495368"/>
              <a:ext cx="17808" cy="88596"/>
            </a:xfrm>
            <a:custGeom>
              <a:avLst/>
              <a:gdLst/>
              <a:ahLst/>
              <a:cxnLst/>
              <a:rect l="l" t="t" r="r" b="b"/>
              <a:pathLst>
                <a:path w="679" h="3378" extrusionOk="0">
                  <a:moveTo>
                    <a:pt x="92" y="0"/>
                  </a:moveTo>
                  <a:cubicBezTo>
                    <a:pt x="34" y="77"/>
                    <a:pt x="0" y="169"/>
                    <a:pt x="0" y="265"/>
                  </a:cubicBezTo>
                  <a:lnTo>
                    <a:pt x="0" y="3378"/>
                  </a:lnTo>
                  <a:lnTo>
                    <a:pt x="679" y="3378"/>
                  </a:lnTo>
                  <a:lnTo>
                    <a:pt x="679" y="664"/>
                  </a:lnTo>
                  <a:cubicBezTo>
                    <a:pt x="679" y="520"/>
                    <a:pt x="612" y="390"/>
                    <a:pt x="496" y="30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282;p84">
              <a:extLst>
                <a:ext uri="{FF2B5EF4-FFF2-40B4-BE49-F238E27FC236}">
                  <a16:creationId xmlns:a16="http://schemas.microsoft.com/office/drawing/2014/main" id="{DDCE98A1-F191-2116-90F5-7AE61E4F74BA}"/>
                </a:ext>
              </a:extLst>
            </p:cNvPr>
            <p:cNvSpPr/>
            <p:nvPr/>
          </p:nvSpPr>
          <p:spPr>
            <a:xfrm>
              <a:off x="6508740" y="3495368"/>
              <a:ext cx="17835" cy="88596"/>
            </a:xfrm>
            <a:custGeom>
              <a:avLst/>
              <a:gdLst/>
              <a:ahLst/>
              <a:cxnLst/>
              <a:rect l="l" t="t" r="r" b="b"/>
              <a:pathLst>
                <a:path w="680" h="3378" extrusionOk="0">
                  <a:moveTo>
                    <a:pt x="588" y="0"/>
                  </a:moveTo>
                  <a:lnTo>
                    <a:pt x="184" y="303"/>
                  </a:lnTo>
                  <a:cubicBezTo>
                    <a:pt x="68" y="390"/>
                    <a:pt x="1" y="520"/>
                    <a:pt x="1" y="664"/>
                  </a:cubicBezTo>
                  <a:lnTo>
                    <a:pt x="1" y="3378"/>
                  </a:lnTo>
                  <a:lnTo>
                    <a:pt x="679" y="3378"/>
                  </a:lnTo>
                  <a:lnTo>
                    <a:pt x="679" y="265"/>
                  </a:lnTo>
                  <a:cubicBezTo>
                    <a:pt x="679" y="169"/>
                    <a:pt x="646" y="77"/>
                    <a:pt x="588" y="0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283;p84">
              <a:extLst>
                <a:ext uri="{FF2B5EF4-FFF2-40B4-BE49-F238E27FC236}">
                  <a16:creationId xmlns:a16="http://schemas.microsoft.com/office/drawing/2014/main" id="{5A1D50C0-F69F-3D67-AC00-0F848247C195}"/>
                </a:ext>
              </a:extLst>
            </p:cNvPr>
            <p:cNvSpPr/>
            <p:nvPr/>
          </p:nvSpPr>
          <p:spPr>
            <a:xfrm>
              <a:off x="6265558" y="3465311"/>
              <a:ext cx="71077" cy="118653"/>
            </a:xfrm>
            <a:custGeom>
              <a:avLst/>
              <a:gdLst/>
              <a:ahLst/>
              <a:cxnLst/>
              <a:rect l="l" t="t" r="r" b="b"/>
              <a:pathLst>
                <a:path w="2710" h="4524" extrusionOk="0">
                  <a:moveTo>
                    <a:pt x="905" y="1"/>
                  </a:moveTo>
                  <a:lnTo>
                    <a:pt x="905" y="540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1" y="1007"/>
                  </a:lnTo>
                  <a:cubicBezTo>
                    <a:pt x="97" y="1084"/>
                    <a:pt x="1" y="1242"/>
                    <a:pt x="1" y="1411"/>
                  </a:cubicBezTo>
                  <a:lnTo>
                    <a:pt x="1" y="4524"/>
                  </a:lnTo>
                  <a:lnTo>
                    <a:pt x="2710" y="4524"/>
                  </a:lnTo>
                  <a:lnTo>
                    <a:pt x="2710" y="1411"/>
                  </a:lnTo>
                  <a:cubicBezTo>
                    <a:pt x="2710" y="1242"/>
                    <a:pt x="2613" y="1084"/>
                    <a:pt x="2459" y="1007"/>
                  </a:cubicBezTo>
                  <a:lnTo>
                    <a:pt x="1930" y="742"/>
                  </a:lnTo>
                  <a:cubicBezTo>
                    <a:pt x="1853" y="703"/>
                    <a:pt x="1805" y="626"/>
                    <a:pt x="1805" y="540"/>
                  </a:cubicBezTo>
                  <a:lnTo>
                    <a:pt x="1805" y="1"/>
                  </a:ln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284;p84">
              <a:extLst>
                <a:ext uri="{FF2B5EF4-FFF2-40B4-BE49-F238E27FC236}">
                  <a16:creationId xmlns:a16="http://schemas.microsoft.com/office/drawing/2014/main" id="{BB30407A-7BA3-15D6-F04D-CD0D0BBCE82C}"/>
                </a:ext>
              </a:extLst>
            </p:cNvPr>
            <p:cNvSpPr/>
            <p:nvPr/>
          </p:nvSpPr>
          <p:spPr>
            <a:xfrm>
              <a:off x="6277308" y="3583938"/>
              <a:ext cx="47472" cy="77266"/>
            </a:xfrm>
            <a:custGeom>
              <a:avLst/>
              <a:gdLst/>
              <a:ahLst/>
              <a:cxnLst/>
              <a:rect l="l" t="t" r="r" b="b"/>
              <a:pathLst>
                <a:path w="1810" h="2946" extrusionOk="0">
                  <a:moveTo>
                    <a:pt x="0" y="1"/>
                  </a:moveTo>
                  <a:lnTo>
                    <a:pt x="0" y="2946"/>
                  </a:lnTo>
                  <a:lnTo>
                    <a:pt x="1809" y="2946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285;p84">
              <a:extLst>
                <a:ext uri="{FF2B5EF4-FFF2-40B4-BE49-F238E27FC236}">
                  <a16:creationId xmlns:a16="http://schemas.microsoft.com/office/drawing/2014/main" id="{F7B25180-CF29-0695-B50D-0E4F0EBB09C3}"/>
                </a:ext>
              </a:extLst>
            </p:cNvPr>
            <p:cNvSpPr/>
            <p:nvPr/>
          </p:nvSpPr>
          <p:spPr>
            <a:xfrm>
              <a:off x="6298133" y="3494974"/>
              <a:ext cx="5954" cy="88990"/>
            </a:xfrm>
            <a:custGeom>
              <a:avLst/>
              <a:gdLst/>
              <a:ahLst/>
              <a:cxnLst/>
              <a:rect l="l" t="t" r="r" b="b"/>
              <a:pathLst>
                <a:path w="227" h="3393" extrusionOk="0">
                  <a:moveTo>
                    <a:pt x="0" y="1"/>
                  </a:moveTo>
                  <a:lnTo>
                    <a:pt x="0" y="3393"/>
                  </a:lnTo>
                  <a:lnTo>
                    <a:pt x="226" y="3393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286;p84">
              <a:extLst>
                <a:ext uri="{FF2B5EF4-FFF2-40B4-BE49-F238E27FC236}">
                  <a16:creationId xmlns:a16="http://schemas.microsoft.com/office/drawing/2014/main" id="{25585533-3E56-B3D1-4A91-CE1E9752F1DB}"/>
                </a:ext>
              </a:extLst>
            </p:cNvPr>
            <p:cNvSpPr/>
            <p:nvPr/>
          </p:nvSpPr>
          <p:spPr>
            <a:xfrm>
              <a:off x="6289163" y="3465311"/>
              <a:ext cx="23762" cy="29690"/>
            </a:xfrm>
            <a:custGeom>
              <a:avLst/>
              <a:gdLst/>
              <a:ahLst/>
              <a:cxnLst/>
              <a:rect l="l" t="t" r="r" b="b"/>
              <a:pathLst>
                <a:path w="906" h="1132" extrusionOk="0">
                  <a:moveTo>
                    <a:pt x="0" y="1"/>
                  </a:moveTo>
                  <a:lnTo>
                    <a:pt x="0" y="679"/>
                  </a:lnTo>
                  <a:cubicBezTo>
                    <a:pt x="0" y="930"/>
                    <a:pt x="203" y="1132"/>
                    <a:pt x="453" y="1132"/>
                  </a:cubicBezTo>
                  <a:cubicBezTo>
                    <a:pt x="703" y="1132"/>
                    <a:pt x="905" y="930"/>
                    <a:pt x="905" y="67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287;p84">
              <a:extLst>
                <a:ext uri="{FF2B5EF4-FFF2-40B4-BE49-F238E27FC236}">
                  <a16:creationId xmlns:a16="http://schemas.microsoft.com/office/drawing/2014/main" id="{6E6589A4-91B9-8349-0AC9-0AEFAE47923D}"/>
                </a:ext>
              </a:extLst>
            </p:cNvPr>
            <p:cNvSpPr/>
            <p:nvPr/>
          </p:nvSpPr>
          <p:spPr>
            <a:xfrm>
              <a:off x="6277413" y="3417997"/>
              <a:ext cx="47498" cy="53294"/>
            </a:xfrm>
            <a:custGeom>
              <a:avLst/>
              <a:gdLst/>
              <a:ahLst/>
              <a:cxnLst/>
              <a:rect l="l" t="t" r="r" b="b"/>
              <a:pathLst>
                <a:path w="1811" h="2032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131"/>
                  </a:lnTo>
                  <a:cubicBezTo>
                    <a:pt x="1" y="1627"/>
                    <a:pt x="405" y="2031"/>
                    <a:pt x="901" y="2031"/>
                  </a:cubicBezTo>
                  <a:cubicBezTo>
                    <a:pt x="904" y="2031"/>
                    <a:pt x="907" y="2031"/>
                    <a:pt x="909" y="2031"/>
                  </a:cubicBezTo>
                  <a:cubicBezTo>
                    <a:pt x="1406" y="2031"/>
                    <a:pt x="1810" y="1624"/>
                    <a:pt x="1810" y="1131"/>
                  </a:cubicBezTo>
                  <a:lnTo>
                    <a:pt x="1810" y="679"/>
                  </a:lnTo>
                  <a:cubicBezTo>
                    <a:pt x="1810" y="304"/>
                    <a:pt x="1507" y="1"/>
                    <a:pt x="1132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288;p84">
              <a:extLst>
                <a:ext uri="{FF2B5EF4-FFF2-40B4-BE49-F238E27FC236}">
                  <a16:creationId xmlns:a16="http://schemas.microsoft.com/office/drawing/2014/main" id="{B4FE60E0-5627-6DDF-392D-03C3630731CE}"/>
                </a:ext>
              </a:extLst>
            </p:cNvPr>
            <p:cNvSpPr/>
            <p:nvPr/>
          </p:nvSpPr>
          <p:spPr>
            <a:xfrm>
              <a:off x="6277308" y="3417865"/>
              <a:ext cx="32706" cy="53452"/>
            </a:xfrm>
            <a:custGeom>
              <a:avLst/>
              <a:gdLst/>
              <a:ahLst/>
              <a:cxnLst/>
              <a:rect l="l" t="t" r="r" b="b"/>
              <a:pathLst>
                <a:path w="1247" h="2038" extrusionOk="0">
                  <a:moveTo>
                    <a:pt x="679" y="1"/>
                  </a:moveTo>
                  <a:cubicBezTo>
                    <a:pt x="303" y="1"/>
                    <a:pt x="0" y="304"/>
                    <a:pt x="0" y="679"/>
                  </a:cubicBezTo>
                  <a:lnTo>
                    <a:pt x="0" y="1131"/>
                  </a:lnTo>
                  <a:cubicBezTo>
                    <a:pt x="0" y="1652"/>
                    <a:pt x="424" y="2038"/>
                    <a:pt x="901" y="2038"/>
                  </a:cubicBezTo>
                  <a:cubicBezTo>
                    <a:pt x="1015" y="2038"/>
                    <a:pt x="1131" y="2016"/>
                    <a:pt x="1246" y="1969"/>
                  </a:cubicBezTo>
                  <a:cubicBezTo>
                    <a:pt x="905" y="1834"/>
                    <a:pt x="679" y="1502"/>
                    <a:pt x="679" y="1131"/>
                  </a:cubicBezTo>
                  <a:lnTo>
                    <a:pt x="679" y="679"/>
                  </a:lnTo>
                  <a:cubicBezTo>
                    <a:pt x="679" y="347"/>
                    <a:pt x="919" y="68"/>
                    <a:pt x="1246" y="10"/>
                  </a:cubicBezTo>
                  <a:cubicBezTo>
                    <a:pt x="1208" y="6"/>
                    <a:pt x="1169" y="1"/>
                    <a:pt x="1131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289;p84">
              <a:extLst>
                <a:ext uri="{FF2B5EF4-FFF2-40B4-BE49-F238E27FC236}">
                  <a16:creationId xmlns:a16="http://schemas.microsoft.com/office/drawing/2014/main" id="{180B8BE6-69D0-F938-0DFC-1E15FE427651}"/>
                </a:ext>
              </a:extLst>
            </p:cNvPr>
            <p:cNvSpPr/>
            <p:nvPr/>
          </p:nvSpPr>
          <p:spPr>
            <a:xfrm>
              <a:off x="6277308" y="3417865"/>
              <a:ext cx="47472" cy="23762"/>
            </a:xfrm>
            <a:custGeom>
              <a:avLst/>
              <a:gdLst/>
              <a:ahLst/>
              <a:cxnLst/>
              <a:rect l="l" t="t" r="r" b="b"/>
              <a:pathLst>
                <a:path w="1810" h="906" extrusionOk="0">
                  <a:moveTo>
                    <a:pt x="679" y="1"/>
                  </a:moveTo>
                  <a:cubicBezTo>
                    <a:pt x="308" y="1"/>
                    <a:pt x="0" y="304"/>
                    <a:pt x="0" y="679"/>
                  </a:cubicBezTo>
                  <a:cubicBezTo>
                    <a:pt x="0" y="679"/>
                    <a:pt x="679" y="905"/>
                    <a:pt x="1809" y="905"/>
                  </a:cubicBezTo>
                  <a:lnTo>
                    <a:pt x="1809" y="679"/>
                  </a:lnTo>
                  <a:cubicBezTo>
                    <a:pt x="1809" y="304"/>
                    <a:pt x="1506" y="1"/>
                    <a:pt x="1131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290;p84">
              <a:extLst>
                <a:ext uri="{FF2B5EF4-FFF2-40B4-BE49-F238E27FC236}">
                  <a16:creationId xmlns:a16="http://schemas.microsoft.com/office/drawing/2014/main" id="{006BE3BB-EDC7-71D1-CF51-12CAAF8155E7}"/>
                </a:ext>
              </a:extLst>
            </p:cNvPr>
            <p:cNvSpPr/>
            <p:nvPr/>
          </p:nvSpPr>
          <p:spPr>
            <a:xfrm>
              <a:off x="6277308" y="3417865"/>
              <a:ext cx="32706" cy="21611"/>
            </a:xfrm>
            <a:custGeom>
              <a:avLst/>
              <a:gdLst/>
              <a:ahLst/>
              <a:cxnLst/>
              <a:rect l="l" t="t" r="r" b="b"/>
              <a:pathLst>
                <a:path w="1247" h="824" extrusionOk="0">
                  <a:moveTo>
                    <a:pt x="679" y="1"/>
                  </a:moveTo>
                  <a:cubicBezTo>
                    <a:pt x="303" y="1"/>
                    <a:pt x="0" y="304"/>
                    <a:pt x="0" y="679"/>
                  </a:cubicBezTo>
                  <a:cubicBezTo>
                    <a:pt x="221" y="747"/>
                    <a:pt x="452" y="795"/>
                    <a:pt x="679" y="824"/>
                  </a:cubicBezTo>
                  <a:lnTo>
                    <a:pt x="679" y="679"/>
                  </a:lnTo>
                  <a:cubicBezTo>
                    <a:pt x="679" y="347"/>
                    <a:pt x="919" y="68"/>
                    <a:pt x="1246" y="10"/>
                  </a:cubicBezTo>
                  <a:cubicBezTo>
                    <a:pt x="1208" y="6"/>
                    <a:pt x="1169" y="1"/>
                    <a:pt x="1131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291;p84">
              <a:extLst>
                <a:ext uri="{FF2B5EF4-FFF2-40B4-BE49-F238E27FC236}">
                  <a16:creationId xmlns:a16="http://schemas.microsoft.com/office/drawing/2014/main" id="{0FFED489-509A-AA25-4D97-A8792A75D33A}"/>
                </a:ext>
              </a:extLst>
            </p:cNvPr>
            <p:cNvSpPr/>
            <p:nvPr/>
          </p:nvSpPr>
          <p:spPr>
            <a:xfrm>
              <a:off x="6265427" y="3495368"/>
              <a:ext cx="17835" cy="88596"/>
            </a:xfrm>
            <a:custGeom>
              <a:avLst/>
              <a:gdLst/>
              <a:ahLst/>
              <a:cxnLst/>
              <a:rect l="l" t="t" r="r" b="b"/>
              <a:pathLst>
                <a:path w="680" h="3378" extrusionOk="0">
                  <a:moveTo>
                    <a:pt x="92" y="0"/>
                  </a:moveTo>
                  <a:cubicBezTo>
                    <a:pt x="34" y="77"/>
                    <a:pt x="1" y="169"/>
                    <a:pt x="1" y="265"/>
                  </a:cubicBezTo>
                  <a:lnTo>
                    <a:pt x="1" y="3378"/>
                  </a:lnTo>
                  <a:lnTo>
                    <a:pt x="679" y="3378"/>
                  </a:lnTo>
                  <a:lnTo>
                    <a:pt x="679" y="664"/>
                  </a:lnTo>
                  <a:cubicBezTo>
                    <a:pt x="679" y="520"/>
                    <a:pt x="612" y="390"/>
                    <a:pt x="501" y="30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292;p84">
              <a:extLst>
                <a:ext uri="{FF2B5EF4-FFF2-40B4-BE49-F238E27FC236}">
                  <a16:creationId xmlns:a16="http://schemas.microsoft.com/office/drawing/2014/main" id="{39DE857F-9C47-3C98-7575-9B0CCDFBF512}"/>
                </a:ext>
              </a:extLst>
            </p:cNvPr>
            <p:cNvSpPr/>
            <p:nvPr/>
          </p:nvSpPr>
          <p:spPr>
            <a:xfrm>
              <a:off x="6318826" y="3495368"/>
              <a:ext cx="17940" cy="88596"/>
            </a:xfrm>
            <a:custGeom>
              <a:avLst/>
              <a:gdLst/>
              <a:ahLst/>
              <a:cxnLst/>
              <a:rect l="l" t="t" r="r" b="b"/>
              <a:pathLst>
                <a:path w="684" h="3378" extrusionOk="0">
                  <a:moveTo>
                    <a:pt x="587" y="0"/>
                  </a:moveTo>
                  <a:lnTo>
                    <a:pt x="183" y="303"/>
                  </a:lnTo>
                  <a:cubicBezTo>
                    <a:pt x="68" y="390"/>
                    <a:pt x="0" y="520"/>
                    <a:pt x="5" y="664"/>
                  </a:cubicBezTo>
                  <a:lnTo>
                    <a:pt x="5" y="3378"/>
                  </a:lnTo>
                  <a:lnTo>
                    <a:pt x="683" y="3378"/>
                  </a:lnTo>
                  <a:lnTo>
                    <a:pt x="683" y="265"/>
                  </a:lnTo>
                  <a:cubicBezTo>
                    <a:pt x="679" y="169"/>
                    <a:pt x="650" y="77"/>
                    <a:pt x="587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293;p84">
              <a:extLst>
                <a:ext uri="{FF2B5EF4-FFF2-40B4-BE49-F238E27FC236}">
                  <a16:creationId xmlns:a16="http://schemas.microsoft.com/office/drawing/2014/main" id="{EFD68441-4EEC-0156-83A1-0A225C3A25E5}"/>
                </a:ext>
              </a:extLst>
            </p:cNvPr>
            <p:cNvSpPr/>
            <p:nvPr/>
          </p:nvSpPr>
          <p:spPr>
            <a:xfrm>
              <a:off x="6360476" y="3465311"/>
              <a:ext cx="71181" cy="118653"/>
            </a:xfrm>
            <a:custGeom>
              <a:avLst/>
              <a:gdLst/>
              <a:ahLst/>
              <a:cxnLst/>
              <a:rect l="l" t="t" r="r" b="b"/>
              <a:pathLst>
                <a:path w="2714" h="4524" extrusionOk="0">
                  <a:moveTo>
                    <a:pt x="905" y="1"/>
                  </a:moveTo>
                  <a:lnTo>
                    <a:pt x="905" y="540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0" y="1007"/>
                  </a:lnTo>
                  <a:cubicBezTo>
                    <a:pt x="96" y="1084"/>
                    <a:pt x="0" y="1242"/>
                    <a:pt x="0" y="1411"/>
                  </a:cubicBezTo>
                  <a:lnTo>
                    <a:pt x="0" y="4524"/>
                  </a:lnTo>
                  <a:lnTo>
                    <a:pt x="2714" y="4524"/>
                  </a:lnTo>
                  <a:lnTo>
                    <a:pt x="2714" y="1411"/>
                  </a:lnTo>
                  <a:cubicBezTo>
                    <a:pt x="2714" y="1242"/>
                    <a:pt x="2618" y="1084"/>
                    <a:pt x="2464" y="1007"/>
                  </a:cubicBezTo>
                  <a:lnTo>
                    <a:pt x="1934" y="742"/>
                  </a:lnTo>
                  <a:cubicBezTo>
                    <a:pt x="1857" y="703"/>
                    <a:pt x="1809" y="626"/>
                    <a:pt x="1809" y="540"/>
                  </a:cubicBezTo>
                  <a:lnTo>
                    <a:pt x="1809" y="1"/>
                  </a:ln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294;p84">
              <a:extLst>
                <a:ext uri="{FF2B5EF4-FFF2-40B4-BE49-F238E27FC236}">
                  <a16:creationId xmlns:a16="http://schemas.microsoft.com/office/drawing/2014/main" id="{93C51781-93E9-81B7-518E-BC6CC64EBA04}"/>
                </a:ext>
              </a:extLst>
            </p:cNvPr>
            <p:cNvSpPr/>
            <p:nvPr/>
          </p:nvSpPr>
          <p:spPr>
            <a:xfrm>
              <a:off x="6372199" y="3583938"/>
              <a:ext cx="47603" cy="77266"/>
            </a:xfrm>
            <a:custGeom>
              <a:avLst/>
              <a:gdLst/>
              <a:ahLst/>
              <a:cxnLst/>
              <a:rect l="l" t="t" r="r" b="b"/>
              <a:pathLst>
                <a:path w="1815" h="2946" extrusionOk="0">
                  <a:moveTo>
                    <a:pt x="1" y="1"/>
                  </a:moveTo>
                  <a:lnTo>
                    <a:pt x="1" y="2946"/>
                  </a:lnTo>
                  <a:lnTo>
                    <a:pt x="1815" y="2946"/>
                  </a:lnTo>
                  <a:lnTo>
                    <a:pt x="1815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295;p84">
              <a:extLst>
                <a:ext uri="{FF2B5EF4-FFF2-40B4-BE49-F238E27FC236}">
                  <a16:creationId xmlns:a16="http://schemas.microsoft.com/office/drawing/2014/main" id="{B00A4ACE-3FD4-9D51-D565-F967B8AB37A8}"/>
                </a:ext>
              </a:extLst>
            </p:cNvPr>
            <p:cNvSpPr/>
            <p:nvPr/>
          </p:nvSpPr>
          <p:spPr>
            <a:xfrm>
              <a:off x="6393024" y="3494974"/>
              <a:ext cx="5954" cy="88990"/>
            </a:xfrm>
            <a:custGeom>
              <a:avLst/>
              <a:gdLst/>
              <a:ahLst/>
              <a:cxnLst/>
              <a:rect l="l" t="t" r="r" b="b"/>
              <a:pathLst>
                <a:path w="227" h="3393" extrusionOk="0">
                  <a:moveTo>
                    <a:pt x="0" y="1"/>
                  </a:moveTo>
                  <a:lnTo>
                    <a:pt x="0" y="3393"/>
                  </a:lnTo>
                  <a:lnTo>
                    <a:pt x="227" y="3393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13296;p84">
              <a:extLst>
                <a:ext uri="{FF2B5EF4-FFF2-40B4-BE49-F238E27FC236}">
                  <a16:creationId xmlns:a16="http://schemas.microsoft.com/office/drawing/2014/main" id="{1B9236FD-63C0-40C9-A701-2F75FFDC43C3}"/>
                </a:ext>
              </a:extLst>
            </p:cNvPr>
            <p:cNvSpPr/>
            <p:nvPr/>
          </p:nvSpPr>
          <p:spPr>
            <a:xfrm>
              <a:off x="6384185" y="3465311"/>
              <a:ext cx="23631" cy="29690"/>
            </a:xfrm>
            <a:custGeom>
              <a:avLst/>
              <a:gdLst/>
              <a:ahLst/>
              <a:cxnLst/>
              <a:rect l="l" t="t" r="r" b="b"/>
              <a:pathLst>
                <a:path w="901" h="1132" extrusionOk="0">
                  <a:moveTo>
                    <a:pt x="1" y="1"/>
                  </a:moveTo>
                  <a:lnTo>
                    <a:pt x="1" y="679"/>
                  </a:lnTo>
                  <a:cubicBezTo>
                    <a:pt x="1" y="930"/>
                    <a:pt x="203" y="1132"/>
                    <a:pt x="453" y="1132"/>
                  </a:cubicBezTo>
                  <a:cubicBezTo>
                    <a:pt x="698" y="1132"/>
                    <a:pt x="900" y="930"/>
                    <a:pt x="900" y="679"/>
                  </a:cubicBezTo>
                  <a:lnTo>
                    <a:pt x="900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13297;p84">
              <a:extLst>
                <a:ext uri="{FF2B5EF4-FFF2-40B4-BE49-F238E27FC236}">
                  <a16:creationId xmlns:a16="http://schemas.microsoft.com/office/drawing/2014/main" id="{816EDE5F-DBE9-BA59-9094-C863238FBF6C}"/>
                </a:ext>
              </a:extLst>
            </p:cNvPr>
            <p:cNvSpPr/>
            <p:nvPr/>
          </p:nvSpPr>
          <p:spPr>
            <a:xfrm>
              <a:off x="6372330" y="3417997"/>
              <a:ext cx="47472" cy="53294"/>
            </a:xfrm>
            <a:custGeom>
              <a:avLst/>
              <a:gdLst/>
              <a:ahLst/>
              <a:cxnLst/>
              <a:rect l="l" t="t" r="r" b="b"/>
              <a:pathLst>
                <a:path w="1810" h="2032" extrusionOk="0">
                  <a:moveTo>
                    <a:pt x="1140" y="0"/>
                  </a:moveTo>
                  <a:cubicBezTo>
                    <a:pt x="1137" y="0"/>
                    <a:pt x="1134" y="1"/>
                    <a:pt x="1131" y="1"/>
                  </a:cubicBezTo>
                  <a:lnTo>
                    <a:pt x="679" y="1"/>
                  </a:lnTo>
                  <a:cubicBezTo>
                    <a:pt x="303" y="1"/>
                    <a:pt x="0" y="304"/>
                    <a:pt x="0" y="679"/>
                  </a:cubicBezTo>
                  <a:lnTo>
                    <a:pt x="0" y="1131"/>
                  </a:lnTo>
                  <a:cubicBezTo>
                    <a:pt x="0" y="1627"/>
                    <a:pt x="405" y="2031"/>
                    <a:pt x="905" y="2031"/>
                  </a:cubicBezTo>
                  <a:cubicBezTo>
                    <a:pt x="908" y="2031"/>
                    <a:pt x="911" y="2031"/>
                    <a:pt x="914" y="2031"/>
                  </a:cubicBezTo>
                  <a:cubicBezTo>
                    <a:pt x="1405" y="2031"/>
                    <a:pt x="1810" y="1624"/>
                    <a:pt x="1810" y="1131"/>
                  </a:cubicBezTo>
                  <a:lnTo>
                    <a:pt x="1810" y="679"/>
                  </a:lnTo>
                  <a:cubicBezTo>
                    <a:pt x="1810" y="307"/>
                    <a:pt x="1511" y="0"/>
                    <a:pt x="1140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13298;p84">
              <a:extLst>
                <a:ext uri="{FF2B5EF4-FFF2-40B4-BE49-F238E27FC236}">
                  <a16:creationId xmlns:a16="http://schemas.microsoft.com/office/drawing/2014/main" id="{A86CC39E-DB57-6AD7-3A71-79B658467FB1}"/>
                </a:ext>
              </a:extLst>
            </p:cNvPr>
            <p:cNvSpPr/>
            <p:nvPr/>
          </p:nvSpPr>
          <p:spPr>
            <a:xfrm>
              <a:off x="6372199" y="3417865"/>
              <a:ext cx="32706" cy="53452"/>
            </a:xfrm>
            <a:custGeom>
              <a:avLst/>
              <a:gdLst/>
              <a:ahLst/>
              <a:cxnLst/>
              <a:rect l="l" t="t" r="r" b="b"/>
              <a:pathLst>
                <a:path w="1247" h="2038" extrusionOk="0">
                  <a:moveTo>
                    <a:pt x="684" y="1"/>
                  </a:moveTo>
                  <a:cubicBezTo>
                    <a:pt x="308" y="1"/>
                    <a:pt x="1" y="304"/>
                    <a:pt x="1" y="679"/>
                  </a:cubicBezTo>
                  <a:lnTo>
                    <a:pt x="1" y="1131"/>
                  </a:lnTo>
                  <a:cubicBezTo>
                    <a:pt x="1" y="1652"/>
                    <a:pt x="427" y="2038"/>
                    <a:pt x="903" y="2038"/>
                  </a:cubicBezTo>
                  <a:cubicBezTo>
                    <a:pt x="1017" y="2038"/>
                    <a:pt x="1133" y="2016"/>
                    <a:pt x="1247" y="1969"/>
                  </a:cubicBezTo>
                  <a:cubicBezTo>
                    <a:pt x="905" y="1834"/>
                    <a:pt x="679" y="1502"/>
                    <a:pt x="684" y="1131"/>
                  </a:cubicBezTo>
                  <a:lnTo>
                    <a:pt x="684" y="679"/>
                  </a:lnTo>
                  <a:cubicBezTo>
                    <a:pt x="684" y="347"/>
                    <a:pt x="920" y="68"/>
                    <a:pt x="1247" y="10"/>
                  </a:cubicBezTo>
                  <a:cubicBezTo>
                    <a:pt x="1208" y="6"/>
                    <a:pt x="1170" y="1"/>
                    <a:pt x="1136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13299;p84">
              <a:extLst>
                <a:ext uri="{FF2B5EF4-FFF2-40B4-BE49-F238E27FC236}">
                  <a16:creationId xmlns:a16="http://schemas.microsoft.com/office/drawing/2014/main" id="{2F1827E5-2156-FB6E-27A8-08A7D6A50E55}"/>
                </a:ext>
              </a:extLst>
            </p:cNvPr>
            <p:cNvSpPr/>
            <p:nvPr/>
          </p:nvSpPr>
          <p:spPr>
            <a:xfrm>
              <a:off x="6372330" y="3417865"/>
              <a:ext cx="47472" cy="23762"/>
            </a:xfrm>
            <a:custGeom>
              <a:avLst/>
              <a:gdLst/>
              <a:ahLst/>
              <a:cxnLst/>
              <a:rect l="l" t="t" r="r" b="b"/>
              <a:pathLst>
                <a:path w="1810" h="906" extrusionOk="0">
                  <a:moveTo>
                    <a:pt x="679" y="1"/>
                  </a:moveTo>
                  <a:cubicBezTo>
                    <a:pt x="303" y="1"/>
                    <a:pt x="0" y="304"/>
                    <a:pt x="0" y="679"/>
                  </a:cubicBezTo>
                  <a:cubicBezTo>
                    <a:pt x="0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4"/>
                    <a:pt x="1506" y="1"/>
                    <a:pt x="1131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13300;p84">
              <a:extLst>
                <a:ext uri="{FF2B5EF4-FFF2-40B4-BE49-F238E27FC236}">
                  <a16:creationId xmlns:a16="http://schemas.microsoft.com/office/drawing/2014/main" id="{D57F88A4-58AA-C2F7-E094-FC72F8A3FFBD}"/>
                </a:ext>
              </a:extLst>
            </p:cNvPr>
            <p:cNvSpPr/>
            <p:nvPr/>
          </p:nvSpPr>
          <p:spPr>
            <a:xfrm>
              <a:off x="6372199" y="3417865"/>
              <a:ext cx="32706" cy="21611"/>
            </a:xfrm>
            <a:custGeom>
              <a:avLst/>
              <a:gdLst/>
              <a:ahLst/>
              <a:cxnLst/>
              <a:rect l="l" t="t" r="r" b="b"/>
              <a:pathLst>
                <a:path w="1247" h="824" extrusionOk="0">
                  <a:moveTo>
                    <a:pt x="684" y="1"/>
                  </a:moveTo>
                  <a:cubicBezTo>
                    <a:pt x="308" y="1"/>
                    <a:pt x="1" y="304"/>
                    <a:pt x="1" y="679"/>
                  </a:cubicBezTo>
                  <a:cubicBezTo>
                    <a:pt x="227" y="747"/>
                    <a:pt x="453" y="795"/>
                    <a:pt x="684" y="824"/>
                  </a:cubicBezTo>
                  <a:lnTo>
                    <a:pt x="684" y="679"/>
                  </a:lnTo>
                  <a:cubicBezTo>
                    <a:pt x="684" y="347"/>
                    <a:pt x="920" y="68"/>
                    <a:pt x="1247" y="10"/>
                  </a:cubicBezTo>
                  <a:cubicBezTo>
                    <a:pt x="1208" y="6"/>
                    <a:pt x="1170" y="1"/>
                    <a:pt x="1136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13301;p84">
              <a:extLst>
                <a:ext uri="{FF2B5EF4-FFF2-40B4-BE49-F238E27FC236}">
                  <a16:creationId xmlns:a16="http://schemas.microsoft.com/office/drawing/2014/main" id="{C1446842-1DDB-71F2-C0D2-773D6BE932F0}"/>
                </a:ext>
              </a:extLst>
            </p:cNvPr>
            <p:cNvSpPr/>
            <p:nvPr/>
          </p:nvSpPr>
          <p:spPr>
            <a:xfrm>
              <a:off x="6360344" y="3495368"/>
              <a:ext cx="17808" cy="88596"/>
            </a:xfrm>
            <a:custGeom>
              <a:avLst/>
              <a:gdLst/>
              <a:ahLst/>
              <a:cxnLst/>
              <a:rect l="l" t="t" r="r" b="b"/>
              <a:pathLst>
                <a:path w="679" h="3378" extrusionOk="0">
                  <a:moveTo>
                    <a:pt x="96" y="0"/>
                  </a:moveTo>
                  <a:cubicBezTo>
                    <a:pt x="34" y="77"/>
                    <a:pt x="5" y="169"/>
                    <a:pt x="0" y="265"/>
                  </a:cubicBezTo>
                  <a:lnTo>
                    <a:pt x="0" y="3378"/>
                  </a:lnTo>
                  <a:lnTo>
                    <a:pt x="679" y="3378"/>
                  </a:lnTo>
                  <a:lnTo>
                    <a:pt x="679" y="664"/>
                  </a:lnTo>
                  <a:cubicBezTo>
                    <a:pt x="679" y="520"/>
                    <a:pt x="611" y="390"/>
                    <a:pt x="501" y="303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13302;p84">
              <a:extLst>
                <a:ext uri="{FF2B5EF4-FFF2-40B4-BE49-F238E27FC236}">
                  <a16:creationId xmlns:a16="http://schemas.microsoft.com/office/drawing/2014/main" id="{B3EF2800-39EC-30A4-947F-4B639DFCF372}"/>
                </a:ext>
              </a:extLst>
            </p:cNvPr>
            <p:cNvSpPr/>
            <p:nvPr/>
          </p:nvSpPr>
          <p:spPr>
            <a:xfrm>
              <a:off x="6413849" y="3495368"/>
              <a:ext cx="17808" cy="88596"/>
            </a:xfrm>
            <a:custGeom>
              <a:avLst/>
              <a:gdLst/>
              <a:ahLst/>
              <a:cxnLst/>
              <a:rect l="l" t="t" r="r" b="b"/>
              <a:pathLst>
                <a:path w="679" h="3378" extrusionOk="0">
                  <a:moveTo>
                    <a:pt x="587" y="0"/>
                  </a:moveTo>
                  <a:lnTo>
                    <a:pt x="178" y="303"/>
                  </a:lnTo>
                  <a:cubicBezTo>
                    <a:pt x="68" y="390"/>
                    <a:pt x="0" y="520"/>
                    <a:pt x="0" y="664"/>
                  </a:cubicBezTo>
                  <a:lnTo>
                    <a:pt x="0" y="3378"/>
                  </a:lnTo>
                  <a:lnTo>
                    <a:pt x="679" y="3378"/>
                  </a:lnTo>
                  <a:lnTo>
                    <a:pt x="679" y="265"/>
                  </a:lnTo>
                  <a:cubicBezTo>
                    <a:pt x="679" y="169"/>
                    <a:pt x="645" y="77"/>
                    <a:pt x="587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13303;p84">
              <a:extLst>
                <a:ext uri="{FF2B5EF4-FFF2-40B4-BE49-F238E27FC236}">
                  <a16:creationId xmlns:a16="http://schemas.microsoft.com/office/drawing/2014/main" id="{DDC17BB9-A4BD-8BF0-0920-F83AFFC10D83}"/>
                </a:ext>
              </a:extLst>
            </p:cNvPr>
            <p:cNvSpPr/>
            <p:nvPr/>
          </p:nvSpPr>
          <p:spPr>
            <a:xfrm>
              <a:off x="6217982" y="3566156"/>
              <a:ext cx="71339" cy="148448"/>
            </a:xfrm>
            <a:custGeom>
              <a:avLst/>
              <a:gdLst/>
              <a:ahLst/>
              <a:cxnLst/>
              <a:rect l="l" t="t" r="r" b="b"/>
              <a:pathLst>
                <a:path w="2720" h="5660" extrusionOk="0">
                  <a:moveTo>
                    <a:pt x="910" y="1"/>
                  </a:moveTo>
                  <a:lnTo>
                    <a:pt x="910" y="539"/>
                  </a:lnTo>
                  <a:cubicBezTo>
                    <a:pt x="910" y="626"/>
                    <a:pt x="862" y="703"/>
                    <a:pt x="785" y="742"/>
                  </a:cubicBezTo>
                  <a:lnTo>
                    <a:pt x="256" y="1006"/>
                  </a:lnTo>
                  <a:cubicBezTo>
                    <a:pt x="102" y="1083"/>
                    <a:pt x="1" y="1242"/>
                    <a:pt x="5" y="1415"/>
                  </a:cubicBezTo>
                  <a:lnTo>
                    <a:pt x="5" y="3643"/>
                  </a:lnTo>
                  <a:cubicBezTo>
                    <a:pt x="5" y="3778"/>
                    <a:pt x="44" y="3908"/>
                    <a:pt x="116" y="4018"/>
                  </a:cubicBezTo>
                  <a:lnTo>
                    <a:pt x="342" y="4355"/>
                  </a:lnTo>
                  <a:cubicBezTo>
                    <a:pt x="414" y="4466"/>
                    <a:pt x="458" y="4601"/>
                    <a:pt x="458" y="4730"/>
                  </a:cubicBezTo>
                  <a:lnTo>
                    <a:pt x="458" y="5659"/>
                  </a:lnTo>
                  <a:lnTo>
                    <a:pt x="2267" y="5659"/>
                  </a:lnTo>
                  <a:lnTo>
                    <a:pt x="2267" y="4730"/>
                  </a:lnTo>
                  <a:cubicBezTo>
                    <a:pt x="2267" y="4596"/>
                    <a:pt x="2305" y="4466"/>
                    <a:pt x="2382" y="4355"/>
                  </a:cubicBezTo>
                  <a:lnTo>
                    <a:pt x="2604" y="4018"/>
                  </a:lnTo>
                  <a:cubicBezTo>
                    <a:pt x="2681" y="3908"/>
                    <a:pt x="2719" y="3778"/>
                    <a:pt x="2719" y="3643"/>
                  </a:cubicBezTo>
                  <a:lnTo>
                    <a:pt x="2719" y="1410"/>
                  </a:lnTo>
                  <a:cubicBezTo>
                    <a:pt x="2719" y="1242"/>
                    <a:pt x="2618" y="1083"/>
                    <a:pt x="2464" y="1006"/>
                  </a:cubicBezTo>
                  <a:lnTo>
                    <a:pt x="1935" y="742"/>
                  </a:lnTo>
                  <a:cubicBezTo>
                    <a:pt x="1858" y="703"/>
                    <a:pt x="1810" y="626"/>
                    <a:pt x="1810" y="539"/>
                  </a:cubicBezTo>
                  <a:lnTo>
                    <a:pt x="1810" y="1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13304;p84">
              <a:extLst>
                <a:ext uri="{FF2B5EF4-FFF2-40B4-BE49-F238E27FC236}">
                  <a16:creationId xmlns:a16="http://schemas.microsoft.com/office/drawing/2014/main" id="{9CD45AB2-22A1-54F5-D1F8-230B276F29B3}"/>
                </a:ext>
              </a:extLst>
            </p:cNvPr>
            <p:cNvSpPr/>
            <p:nvPr/>
          </p:nvSpPr>
          <p:spPr>
            <a:xfrm>
              <a:off x="6217982" y="3596186"/>
              <a:ext cx="17835" cy="94550"/>
            </a:xfrm>
            <a:custGeom>
              <a:avLst/>
              <a:gdLst/>
              <a:ahLst/>
              <a:cxnLst/>
              <a:rect l="l" t="t" r="r" b="b"/>
              <a:pathLst>
                <a:path w="680" h="3605" extrusionOk="0">
                  <a:moveTo>
                    <a:pt x="92" y="1"/>
                  </a:moveTo>
                  <a:cubicBezTo>
                    <a:pt x="34" y="73"/>
                    <a:pt x="1" y="169"/>
                    <a:pt x="1" y="265"/>
                  </a:cubicBezTo>
                  <a:lnTo>
                    <a:pt x="1" y="2493"/>
                  </a:lnTo>
                  <a:cubicBezTo>
                    <a:pt x="1" y="2628"/>
                    <a:pt x="39" y="2758"/>
                    <a:pt x="116" y="2873"/>
                  </a:cubicBezTo>
                  <a:lnTo>
                    <a:pt x="337" y="3210"/>
                  </a:lnTo>
                  <a:cubicBezTo>
                    <a:pt x="414" y="3321"/>
                    <a:pt x="453" y="3451"/>
                    <a:pt x="453" y="3585"/>
                  </a:cubicBezTo>
                  <a:lnTo>
                    <a:pt x="453" y="3605"/>
                  </a:lnTo>
                  <a:lnTo>
                    <a:pt x="679" y="3605"/>
                  </a:lnTo>
                  <a:lnTo>
                    <a:pt x="679" y="665"/>
                  </a:lnTo>
                  <a:cubicBezTo>
                    <a:pt x="679" y="520"/>
                    <a:pt x="612" y="386"/>
                    <a:pt x="501" y="304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13305;p84">
              <a:extLst>
                <a:ext uri="{FF2B5EF4-FFF2-40B4-BE49-F238E27FC236}">
                  <a16:creationId xmlns:a16="http://schemas.microsoft.com/office/drawing/2014/main" id="{96229E78-007E-857E-75ED-B4CBEDE26265}"/>
                </a:ext>
              </a:extLst>
            </p:cNvPr>
            <p:cNvSpPr/>
            <p:nvPr/>
          </p:nvSpPr>
          <p:spPr>
            <a:xfrm>
              <a:off x="6271355" y="3596186"/>
              <a:ext cx="17835" cy="94550"/>
            </a:xfrm>
            <a:custGeom>
              <a:avLst/>
              <a:gdLst/>
              <a:ahLst/>
              <a:cxnLst/>
              <a:rect l="l" t="t" r="r" b="b"/>
              <a:pathLst>
                <a:path w="680" h="3605" extrusionOk="0">
                  <a:moveTo>
                    <a:pt x="588" y="1"/>
                  </a:moveTo>
                  <a:lnTo>
                    <a:pt x="184" y="304"/>
                  </a:lnTo>
                  <a:cubicBezTo>
                    <a:pt x="68" y="386"/>
                    <a:pt x="1" y="520"/>
                    <a:pt x="1" y="665"/>
                  </a:cubicBezTo>
                  <a:lnTo>
                    <a:pt x="1" y="3605"/>
                  </a:lnTo>
                  <a:lnTo>
                    <a:pt x="227" y="3605"/>
                  </a:lnTo>
                  <a:lnTo>
                    <a:pt x="227" y="3585"/>
                  </a:lnTo>
                  <a:cubicBezTo>
                    <a:pt x="227" y="3451"/>
                    <a:pt x="266" y="3321"/>
                    <a:pt x="343" y="3210"/>
                  </a:cubicBezTo>
                  <a:lnTo>
                    <a:pt x="564" y="2873"/>
                  </a:lnTo>
                  <a:cubicBezTo>
                    <a:pt x="641" y="2758"/>
                    <a:pt x="679" y="2628"/>
                    <a:pt x="679" y="2493"/>
                  </a:cubicBezTo>
                  <a:lnTo>
                    <a:pt x="679" y="265"/>
                  </a:lnTo>
                  <a:cubicBezTo>
                    <a:pt x="679" y="169"/>
                    <a:pt x="646" y="73"/>
                    <a:pt x="588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13306;p84">
              <a:extLst>
                <a:ext uri="{FF2B5EF4-FFF2-40B4-BE49-F238E27FC236}">
                  <a16:creationId xmlns:a16="http://schemas.microsoft.com/office/drawing/2014/main" id="{5606B764-08B0-961A-3E6B-C8D7869F4FAF}"/>
                </a:ext>
              </a:extLst>
            </p:cNvPr>
            <p:cNvSpPr/>
            <p:nvPr/>
          </p:nvSpPr>
          <p:spPr>
            <a:xfrm>
              <a:off x="6229836" y="3678855"/>
              <a:ext cx="47498" cy="35748"/>
            </a:xfrm>
            <a:custGeom>
              <a:avLst/>
              <a:gdLst/>
              <a:ahLst/>
              <a:cxnLst/>
              <a:rect l="l" t="t" r="r" b="b"/>
              <a:pathLst>
                <a:path w="1811" h="1363" extrusionOk="0">
                  <a:moveTo>
                    <a:pt x="1" y="0"/>
                  </a:moveTo>
                  <a:lnTo>
                    <a:pt x="1" y="1362"/>
                  </a:lnTo>
                  <a:lnTo>
                    <a:pt x="1810" y="1362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13307;p84">
              <a:extLst>
                <a:ext uri="{FF2B5EF4-FFF2-40B4-BE49-F238E27FC236}">
                  <a16:creationId xmlns:a16="http://schemas.microsoft.com/office/drawing/2014/main" id="{C27F4BBA-29C3-B2A8-A556-9459DFAB7CDE}"/>
                </a:ext>
              </a:extLst>
            </p:cNvPr>
            <p:cNvSpPr/>
            <p:nvPr/>
          </p:nvSpPr>
          <p:spPr>
            <a:xfrm>
              <a:off x="6250661" y="3690841"/>
              <a:ext cx="5954" cy="23762"/>
            </a:xfrm>
            <a:custGeom>
              <a:avLst/>
              <a:gdLst/>
              <a:ahLst/>
              <a:cxnLst/>
              <a:rect l="l" t="t" r="r" b="b"/>
              <a:pathLst>
                <a:path w="227" h="906" extrusionOk="0">
                  <a:moveTo>
                    <a:pt x="111" y="1"/>
                  </a:moveTo>
                  <a:cubicBezTo>
                    <a:pt x="49" y="1"/>
                    <a:pt x="1" y="49"/>
                    <a:pt x="1" y="111"/>
                  </a:cubicBezTo>
                  <a:lnTo>
                    <a:pt x="1" y="905"/>
                  </a:lnTo>
                  <a:lnTo>
                    <a:pt x="227" y="905"/>
                  </a:lnTo>
                  <a:lnTo>
                    <a:pt x="227" y="111"/>
                  </a:lnTo>
                  <a:cubicBezTo>
                    <a:pt x="227" y="49"/>
                    <a:pt x="174" y="1"/>
                    <a:pt x="111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13308;p84">
              <a:extLst>
                <a:ext uri="{FF2B5EF4-FFF2-40B4-BE49-F238E27FC236}">
                  <a16:creationId xmlns:a16="http://schemas.microsoft.com/office/drawing/2014/main" id="{93BA3991-DFCF-EF1C-B3BE-93C3D2FE65BA}"/>
                </a:ext>
              </a:extLst>
            </p:cNvPr>
            <p:cNvSpPr/>
            <p:nvPr/>
          </p:nvSpPr>
          <p:spPr>
            <a:xfrm>
              <a:off x="6250661" y="3595819"/>
              <a:ext cx="5954" cy="83194"/>
            </a:xfrm>
            <a:custGeom>
              <a:avLst/>
              <a:gdLst/>
              <a:ahLst/>
              <a:cxnLst/>
              <a:rect l="l" t="t" r="r" b="b"/>
              <a:pathLst>
                <a:path w="227" h="3172" extrusionOk="0">
                  <a:moveTo>
                    <a:pt x="1" y="0"/>
                  </a:moveTo>
                  <a:lnTo>
                    <a:pt x="1" y="3171"/>
                  </a:lnTo>
                  <a:lnTo>
                    <a:pt x="227" y="3171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13309;p84">
              <a:extLst>
                <a:ext uri="{FF2B5EF4-FFF2-40B4-BE49-F238E27FC236}">
                  <a16:creationId xmlns:a16="http://schemas.microsoft.com/office/drawing/2014/main" id="{C78A68C6-74B1-50E9-2AD4-1BF1D0D0C36E}"/>
                </a:ext>
              </a:extLst>
            </p:cNvPr>
            <p:cNvSpPr/>
            <p:nvPr/>
          </p:nvSpPr>
          <p:spPr>
            <a:xfrm>
              <a:off x="6241717" y="3566156"/>
              <a:ext cx="23736" cy="29690"/>
            </a:xfrm>
            <a:custGeom>
              <a:avLst/>
              <a:gdLst/>
              <a:ahLst/>
              <a:cxnLst/>
              <a:rect l="l" t="t" r="r" b="b"/>
              <a:pathLst>
                <a:path w="905" h="1132" extrusionOk="0">
                  <a:moveTo>
                    <a:pt x="0" y="1"/>
                  </a:moveTo>
                  <a:lnTo>
                    <a:pt x="0" y="679"/>
                  </a:lnTo>
                  <a:cubicBezTo>
                    <a:pt x="0" y="929"/>
                    <a:pt x="202" y="1131"/>
                    <a:pt x="452" y="1131"/>
                  </a:cubicBezTo>
                  <a:cubicBezTo>
                    <a:pt x="703" y="1131"/>
                    <a:pt x="905" y="929"/>
                    <a:pt x="905" y="67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13310;p84">
              <a:extLst>
                <a:ext uri="{FF2B5EF4-FFF2-40B4-BE49-F238E27FC236}">
                  <a16:creationId xmlns:a16="http://schemas.microsoft.com/office/drawing/2014/main" id="{54025455-4FF6-83F4-498B-543853BEA677}"/>
                </a:ext>
              </a:extLst>
            </p:cNvPr>
            <p:cNvSpPr/>
            <p:nvPr/>
          </p:nvSpPr>
          <p:spPr>
            <a:xfrm>
              <a:off x="6229968" y="3518841"/>
              <a:ext cx="47472" cy="53268"/>
            </a:xfrm>
            <a:custGeom>
              <a:avLst/>
              <a:gdLst/>
              <a:ahLst/>
              <a:cxnLst/>
              <a:rect l="l" t="t" r="r" b="b"/>
              <a:pathLst>
                <a:path w="1810" h="2031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lnTo>
                    <a:pt x="1" y="1131"/>
                  </a:lnTo>
                  <a:cubicBezTo>
                    <a:pt x="1" y="1626"/>
                    <a:pt x="405" y="2031"/>
                    <a:pt x="900" y="2031"/>
                  </a:cubicBezTo>
                  <a:cubicBezTo>
                    <a:pt x="903" y="2031"/>
                    <a:pt x="906" y="2031"/>
                    <a:pt x="909" y="2031"/>
                  </a:cubicBezTo>
                  <a:cubicBezTo>
                    <a:pt x="1406" y="2031"/>
                    <a:pt x="1810" y="1628"/>
                    <a:pt x="1810" y="1131"/>
                  </a:cubicBezTo>
                  <a:lnTo>
                    <a:pt x="1810" y="679"/>
                  </a:lnTo>
                  <a:cubicBezTo>
                    <a:pt x="1810" y="303"/>
                    <a:pt x="1502" y="0"/>
                    <a:pt x="113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13311;p84">
              <a:extLst>
                <a:ext uri="{FF2B5EF4-FFF2-40B4-BE49-F238E27FC236}">
                  <a16:creationId xmlns:a16="http://schemas.microsoft.com/office/drawing/2014/main" id="{420D08B5-4660-3ADE-BF4B-29EEAA0A4976}"/>
                </a:ext>
              </a:extLst>
            </p:cNvPr>
            <p:cNvSpPr/>
            <p:nvPr/>
          </p:nvSpPr>
          <p:spPr>
            <a:xfrm>
              <a:off x="6229863" y="3518710"/>
              <a:ext cx="32706" cy="53452"/>
            </a:xfrm>
            <a:custGeom>
              <a:avLst/>
              <a:gdLst/>
              <a:ahLst/>
              <a:cxnLst/>
              <a:rect l="l" t="t" r="r" b="b"/>
              <a:pathLst>
                <a:path w="1247" h="2038" extrusionOk="0">
                  <a:moveTo>
                    <a:pt x="683" y="0"/>
                  </a:moveTo>
                  <a:cubicBezTo>
                    <a:pt x="308" y="0"/>
                    <a:pt x="5" y="303"/>
                    <a:pt x="5" y="679"/>
                  </a:cubicBezTo>
                  <a:lnTo>
                    <a:pt x="5" y="1131"/>
                  </a:lnTo>
                  <a:cubicBezTo>
                    <a:pt x="1" y="1652"/>
                    <a:pt x="427" y="2037"/>
                    <a:pt x="903" y="2037"/>
                  </a:cubicBezTo>
                  <a:cubicBezTo>
                    <a:pt x="1016" y="2037"/>
                    <a:pt x="1132" y="2016"/>
                    <a:pt x="1246" y="1968"/>
                  </a:cubicBezTo>
                  <a:cubicBezTo>
                    <a:pt x="904" y="1834"/>
                    <a:pt x="678" y="1502"/>
                    <a:pt x="683" y="1131"/>
                  </a:cubicBezTo>
                  <a:lnTo>
                    <a:pt x="683" y="679"/>
                  </a:lnTo>
                  <a:cubicBezTo>
                    <a:pt x="683" y="352"/>
                    <a:pt x="919" y="68"/>
                    <a:pt x="1246" y="15"/>
                  </a:cubicBezTo>
                  <a:cubicBezTo>
                    <a:pt x="1208" y="5"/>
                    <a:pt x="1169" y="0"/>
                    <a:pt x="1135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13312;p84">
              <a:extLst>
                <a:ext uri="{FF2B5EF4-FFF2-40B4-BE49-F238E27FC236}">
                  <a16:creationId xmlns:a16="http://schemas.microsoft.com/office/drawing/2014/main" id="{B96BFB1A-6717-0555-BFC8-A36828DA92C8}"/>
                </a:ext>
              </a:extLst>
            </p:cNvPr>
            <p:cNvSpPr/>
            <p:nvPr/>
          </p:nvSpPr>
          <p:spPr>
            <a:xfrm>
              <a:off x="6229836" y="3518710"/>
              <a:ext cx="47498" cy="23736"/>
            </a:xfrm>
            <a:custGeom>
              <a:avLst/>
              <a:gdLst/>
              <a:ahLst/>
              <a:cxnLst/>
              <a:rect l="l" t="t" r="r" b="b"/>
              <a:pathLst>
                <a:path w="1811" h="905" extrusionOk="0">
                  <a:moveTo>
                    <a:pt x="684" y="0"/>
                  </a:moveTo>
                  <a:cubicBezTo>
                    <a:pt x="309" y="0"/>
                    <a:pt x="6" y="303"/>
                    <a:pt x="6" y="679"/>
                  </a:cubicBezTo>
                  <a:lnTo>
                    <a:pt x="1" y="679"/>
                  </a:lnTo>
                  <a:cubicBezTo>
                    <a:pt x="1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3"/>
                    <a:pt x="1507" y="0"/>
                    <a:pt x="113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13313;p84">
              <a:extLst>
                <a:ext uri="{FF2B5EF4-FFF2-40B4-BE49-F238E27FC236}">
                  <a16:creationId xmlns:a16="http://schemas.microsoft.com/office/drawing/2014/main" id="{2D3075D0-1627-DB6B-6CDD-BB7EB53B188F}"/>
                </a:ext>
              </a:extLst>
            </p:cNvPr>
            <p:cNvSpPr/>
            <p:nvPr/>
          </p:nvSpPr>
          <p:spPr>
            <a:xfrm>
              <a:off x="6229968" y="3518710"/>
              <a:ext cx="32601" cy="21611"/>
            </a:xfrm>
            <a:custGeom>
              <a:avLst/>
              <a:gdLst/>
              <a:ahLst/>
              <a:cxnLst/>
              <a:rect l="l" t="t" r="r" b="b"/>
              <a:pathLst>
                <a:path w="1243" h="824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222" y="746"/>
                    <a:pt x="448" y="794"/>
                    <a:pt x="679" y="823"/>
                  </a:cubicBezTo>
                  <a:lnTo>
                    <a:pt x="679" y="679"/>
                  </a:lnTo>
                  <a:cubicBezTo>
                    <a:pt x="679" y="347"/>
                    <a:pt x="915" y="68"/>
                    <a:pt x="1242" y="15"/>
                  </a:cubicBezTo>
                  <a:cubicBezTo>
                    <a:pt x="1204" y="5"/>
                    <a:pt x="1165" y="0"/>
                    <a:pt x="113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13314;p84">
              <a:extLst>
                <a:ext uri="{FF2B5EF4-FFF2-40B4-BE49-F238E27FC236}">
                  <a16:creationId xmlns:a16="http://schemas.microsoft.com/office/drawing/2014/main" id="{1BB7C33E-97B2-99E3-9F23-9C3E7DA083DD}"/>
                </a:ext>
              </a:extLst>
            </p:cNvPr>
            <p:cNvSpPr/>
            <p:nvPr/>
          </p:nvSpPr>
          <p:spPr>
            <a:xfrm>
              <a:off x="6313004" y="3566156"/>
              <a:ext cx="71208" cy="148448"/>
            </a:xfrm>
            <a:custGeom>
              <a:avLst/>
              <a:gdLst/>
              <a:ahLst/>
              <a:cxnLst/>
              <a:rect l="l" t="t" r="r" b="b"/>
              <a:pathLst>
                <a:path w="2715" h="5660" extrusionOk="0">
                  <a:moveTo>
                    <a:pt x="905" y="1"/>
                  </a:moveTo>
                  <a:lnTo>
                    <a:pt x="905" y="539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1" y="1006"/>
                  </a:lnTo>
                  <a:cubicBezTo>
                    <a:pt x="97" y="1083"/>
                    <a:pt x="1" y="1242"/>
                    <a:pt x="1" y="1415"/>
                  </a:cubicBezTo>
                  <a:lnTo>
                    <a:pt x="1" y="3643"/>
                  </a:lnTo>
                  <a:cubicBezTo>
                    <a:pt x="1" y="3778"/>
                    <a:pt x="39" y="3908"/>
                    <a:pt x="116" y="4018"/>
                  </a:cubicBezTo>
                  <a:lnTo>
                    <a:pt x="338" y="4355"/>
                  </a:lnTo>
                  <a:cubicBezTo>
                    <a:pt x="415" y="4466"/>
                    <a:pt x="453" y="4601"/>
                    <a:pt x="453" y="4730"/>
                  </a:cubicBezTo>
                  <a:lnTo>
                    <a:pt x="453" y="5659"/>
                  </a:lnTo>
                  <a:lnTo>
                    <a:pt x="2262" y="5659"/>
                  </a:lnTo>
                  <a:lnTo>
                    <a:pt x="2262" y="4730"/>
                  </a:lnTo>
                  <a:cubicBezTo>
                    <a:pt x="2262" y="4596"/>
                    <a:pt x="2301" y="4466"/>
                    <a:pt x="2378" y="4355"/>
                  </a:cubicBezTo>
                  <a:lnTo>
                    <a:pt x="2599" y="4018"/>
                  </a:lnTo>
                  <a:cubicBezTo>
                    <a:pt x="2676" y="3908"/>
                    <a:pt x="2715" y="3778"/>
                    <a:pt x="2715" y="3643"/>
                  </a:cubicBezTo>
                  <a:lnTo>
                    <a:pt x="2715" y="1410"/>
                  </a:lnTo>
                  <a:cubicBezTo>
                    <a:pt x="2715" y="1242"/>
                    <a:pt x="2618" y="1083"/>
                    <a:pt x="2464" y="1006"/>
                  </a:cubicBezTo>
                  <a:lnTo>
                    <a:pt x="1930" y="742"/>
                  </a:lnTo>
                  <a:cubicBezTo>
                    <a:pt x="1853" y="703"/>
                    <a:pt x="1805" y="626"/>
                    <a:pt x="1805" y="539"/>
                  </a:cubicBezTo>
                  <a:lnTo>
                    <a:pt x="1805" y="1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13315;p84">
              <a:extLst>
                <a:ext uri="{FF2B5EF4-FFF2-40B4-BE49-F238E27FC236}">
                  <a16:creationId xmlns:a16="http://schemas.microsoft.com/office/drawing/2014/main" id="{2EACB16C-4949-B838-4BCA-DB4AE71235FD}"/>
                </a:ext>
              </a:extLst>
            </p:cNvPr>
            <p:cNvSpPr/>
            <p:nvPr/>
          </p:nvSpPr>
          <p:spPr>
            <a:xfrm>
              <a:off x="6313004" y="3596186"/>
              <a:ext cx="17835" cy="94550"/>
            </a:xfrm>
            <a:custGeom>
              <a:avLst/>
              <a:gdLst/>
              <a:ahLst/>
              <a:cxnLst/>
              <a:rect l="l" t="t" r="r" b="b"/>
              <a:pathLst>
                <a:path w="680" h="3605" extrusionOk="0">
                  <a:moveTo>
                    <a:pt x="92" y="1"/>
                  </a:moveTo>
                  <a:cubicBezTo>
                    <a:pt x="35" y="73"/>
                    <a:pt x="1" y="169"/>
                    <a:pt x="1" y="265"/>
                  </a:cubicBezTo>
                  <a:lnTo>
                    <a:pt x="1" y="2493"/>
                  </a:lnTo>
                  <a:cubicBezTo>
                    <a:pt x="1" y="2628"/>
                    <a:pt x="39" y="2758"/>
                    <a:pt x="116" y="2873"/>
                  </a:cubicBezTo>
                  <a:lnTo>
                    <a:pt x="338" y="3210"/>
                  </a:lnTo>
                  <a:cubicBezTo>
                    <a:pt x="410" y="3321"/>
                    <a:pt x="453" y="3451"/>
                    <a:pt x="453" y="3585"/>
                  </a:cubicBezTo>
                  <a:lnTo>
                    <a:pt x="453" y="3605"/>
                  </a:lnTo>
                  <a:lnTo>
                    <a:pt x="679" y="3605"/>
                  </a:lnTo>
                  <a:lnTo>
                    <a:pt x="679" y="665"/>
                  </a:lnTo>
                  <a:cubicBezTo>
                    <a:pt x="679" y="520"/>
                    <a:pt x="612" y="386"/>
                    <a:pt x="496" y="304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13316;p84">
              <a:extLst>
                <a:ext uri="{FF2B5EF4-FFF2-40B4-BE49-F238E27FC236}">
                  <a16:creationId xmlns:a16="http://schemas.microsoft.com/office/drawing/2014/main" id="{F1B300F9-0312-F944-00AE-3B1A8CDD9A0E}"/>
                </a:ext>
              </a:extLst>
            </p:cNvPr>
            <p:cNvSpPr/>
            <p:nvPr/>
          </p:nvSpPr>
          <p:spPr>
            <a:xfrm>
              <a:off x="6366272" y="3596186"/>
              <a:ext cx="17808" cy="94550"/>
            </a:xfrm>
            <a:custGeom>
              <a:avLst/>
              <a:gdLst/>
              <a:ahLst/>
              <a:cxnLst/>
              <a:rect l="l" t="t" r="r" b="b"/>
              <a:pathLst>
                <a:path w="679" h="3605" extrusionOk="0">
                  <a:moveTo>
                    <a:pt x="587" y="1"/>
                  </a:moveTo>
                  <a:lnTo>
                    <a:pt x="183" y="304"/>
                  </a:lnTo>
                  <a:cubicBezTo>
                    <a:pt x="68" y="386"/>
                    <a:pt x="0" y="520"/>
                    <a:pt x="0" y="665"/>
                  </a:cubicBezTo>
                  <a:lnTo>
                    <a:pt x="0" y="3605"/>
                  </a:lnTo>
                  <a:lnTo>
                    <a:pt x="227" y="3605"/>
                  </a:lnTo>
                  <a:lnTo>
                    <a:pt x="227" y="3585"/>
                  </a:lnTo>
                  <a:cubicBezTo>
                    <a:pt x="227" y="3451"/>
                    <a:pt x="270" y="3321"/>
                    <a:pt x="342" y="3210"/>
                  </a:cubicBezTo>
                  <a:lnTo>
                    <a:pt x="568" y="2873"/>
                  </a:lnTo>
                  <a:cubicBezTo>
                    <a:pt x="640" y="2758"/>
                    <a:pt x="679" y="2628"/>
                    <a:pt x="679" y="2493"/>
                  </a:cubicBezTo>
                  <a:lnTo>
                    <a:pt x="679" y="265"/>
                  </a:lnTo>
                  <a:cubicBezTo>
                    <a:pt x="679" y="169"/>
                    <a:pt x="645" y="73"/>
                    <a:pt x="587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13317;p84">
              <a:extLst>
                <a:ext uri="{FF2B5EF4-FFF2-40B4-BE49-F238E27FC236}">
                  <a16:creationId xmlns:a16="http://schemas.microsoft.com/office/drawing/2014/main" id="{CDFB2CFE-7A1D-3C50-C746-247A8B51EBF1}"/>
                </a:ext>
              </a:extLst>
            </p:cNvPr>
            <p:cNvSpPr/>
            <p:nvPr/>
          </p:nvSpPr>
          <p:spPr>
            <a:xfrm>
              <a:off x="6324754" y="3678855"/>
              <a:ext cx="47603" cy="35748"/>
            </a:xfrm>
            <a:custGeom>
              <a:avLst/>
              <a:gdLst/>
              <a:ahLst/>
              <a:cxnLst/>
              <a:rect l="l" t="t" r="r" b="b"/>
              <a:pathLst>
                <a:path w="1815" h="1363" extrusionOk="0">
                  <a:moveTo>
                    <a:pt x="0" y="0"/>
                  </a:moveTo>
                  <a:lnTo>
                    <a:pt x="0" y="1362"/>
                  </a:lnTo>
                  <a:lnTo>
                    <a:pt x="1814" y="1362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13318;p84">
              <a:extLst>
                <a:ext uri="{FF2B5EF4-FFF2-40B4-BE49-F238E27FC236}">
                  <a16:creationId xmlns:a16="http://schemas.microsoft.com/office/drawing/2014/main" id="{3A9A9017-3A48-1B07-5E98-205146DF996E}"/>
                </a:ext>
              </a:extLst>
            </p:cNvPr>
            <p:cNvSpPr/>
            <p:nvPr/>
          </p:nvSpPr>
          <p:spPr>
            <a:xfrm>
              <a:off x="6345578" y="3690841"/>
              <a:ext cx="5954" cy="23762"/>
            </a:xfrm>
            <a:custGeom>
              <a:avLst/>
              <a:gdLst/>
              <a:ahLst/>
              <a:cxnLst/>
              <a:rect l="l" t="t" r="r" b="b"/>
              <a:pathLst>
                <a:path w="227" h="906" extrusionOk="0">
                  <a:moveTo>
                    <a:pt x="111" y="1"/>
                  </a:moveTo>
                  <a:cubicBezTo>
                    <a:pt x="48" y="1"/>
                    <a:pt x="0" y="49"/>
                    <a:pt x="0" y="111"/>
                  </a:cubicBezTo>
                  <a:lnTo>
                    <a:pt x="0" y="905"/>
                  </a:lnTo>
                  <a:lnTo>
                    <a:pt x="226" y="905"/>
                  </a:lnTo>
                  <a:lnTo>
                    <a:pt x="226" y="111"/>
                  </a:lnTo>
                  <a:cubicBezTo>
                    <a:pt x="226" y="49"/>
                    <a:pt x="173" y="1"/>
                    <a:pt x="111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13319;p84">
              <a:extLst>
                <a:ext uri="{FF2B5EF4-FFF2-40B4-BE49-F238E27FC236}">
                  <a16:creationId xmlns:a16="http://schemas.microsoft.com/office/drawing/2014/main" id="{D6EDB6D4-A56F-EBC6-7227-3403FA5A9F56}"/>
                </a:ext>
              </a:extLst>
            </p:cNvPr>
            <p:cNvSpPr/>
            <p:nvPr/>
          </p:nvSpPr>
          <p:spPr>
            <a:xfrm>
              <a:off x="6345578" y="3595819"/>
              <a:ext cx="5954" cy="83194"/>
            </a:xfrm>
            <a:custGeom>
              <a:avLst/>
              <a:gdLst/>
              <a:ahLst/>
              <a:cxnLst/>
              <a:rect l="l" t="t" r="r" b="b"/>
              <a:pathLst>
                <a:path w="227" h="3172" extrusionOk="0">
                  <a:moveTo>
                    <a:pt x="0" y="0"/>
                  </a:moveTo>
                  <a:lnTo>
                    <a:pt x="0" y="3171"/>
                  </a:lnTo>
                  <a:lnTo>
                    <a:pt x="226" y="3171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13320;p84">
              <a:extLst>
                <a:ext uri="{FF2B5EF4-FFF2-40B4-BE49-F238E27FC236}">
                  <a16:creationId xmlns:a16="http://schemas.microsoft.com/office/drawing/2014/main" id="{AB5DB328-E2FE-5A17-A209-5F844AA32310}"/>
                </a:ext>
              </a:extLst>
            </p:cNvPr>
            <p:cNvSpPr/>
            <p:nvPr/>
          </p:nvSpPr>
          <p:spPr>
            <a:xfrm>
              <a:off x="6336609" y="3566156"/>
              <a:ext cx="23762" cy="29690"/>
            </a:xfrm>
            <a:custGeom>
              <a:avLst/>
              <a:gdLst/>
              <a:ahLst/>
              <a:cxnLst/>
              <a:rect l="l" t="t" r="r" b="b"/>
              <a:pathLst>
                <a:path w="906" h="1132" extrusionOk="0">
                  <a:moveTo>
                    <a:pt x="1" y="1"/>
                  </a:moveTo>
                  <a:lnTo>
                    <a:pt x="1" y="679"/>
                  </a:lnTo>
                  <a:cubicBezTo>
                    <a:pt x="1" y="929"/>
                    <a:pt x="203" y="1131"/>
                    <a:pt x="453" y="1131"/>
                  </a:cubicBezTo>
                  <a:cubicBezTo>
                    <a:pt x="703" y="1131"/>
                    <a:pt x="905" y="929"/>
                    <a:pt x="905" y="67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13321;p84">
              <a:extLst>
                <a:ext uri="{FF2B5EF4-FFF2-40B4-BE49-F238E27FC236}">
                  <a16:creationId xmlns:a16="http://schemas.microsoft.com/office/drawing/2014/main" id="{406D6318-F822-F8F0-DB07-CDE088A23648}"/>
                </a:ext>
              </a:extLst>
            </p:cNvPr>
            <p:cNvSpPr/>
            <p:nvPr/>
          </p:nvSpPr>
          <p:spPr>
            <a:xfrm>
              <a:off x="6324885" y="3518841"/>
              <a:ext cx="47472" cy="53268"/>
            </a:xfrm>
            <a:custGeom>
              <a:avLst/>
              <a:gdLst/>
              <a:ahLst/>
              <a:cxnLst/>
              <a:rect l="l" t="t" r="r" b="b"/>
              <a:pathLst>
                <a:path w="1810" h="2031" extrusionOk="0">
                  <a:moveTo>
                    <a:pt x="679" y="0"/>
                  </a:moveTo>
                  <a:cubicBezTo>
                    <a:pt x="303" y="0"/>
                    <a:pt x="0" y="303"/>
                    <a:pt x="0" y="679"/>
                  </a:cubicBezTo>
                  <a:lnTo>
                    <a:pt x="0" y="1131"/>
                  </a:lnTo>
                  <a:cubicBezTo>
                    <a:pt x="0" y="1626"/>
                    <a:pt x="404" y="2031"/>
                    <a:pt x="900" y="2031"/>
                  </a:cubicBezTo>
                  <a:cubicBezTo>
                    <a:pt x="903" y="2031"/>
                    <a:pt x="906" y="2031"/>
                    <a:pt x="909" y="2031"/>
                  </a:cubicBezTo>
                  <a:cubicBezTo>
                    <a:pt x="1405" y="2031"/>
                    <a:pt x="1809" y="1628"/>
                    <a:pt x="1809" y="1131"/>
                  </a:cubicBezTo>
                  <a:lnTo>
                    <a:pt x="1809" y="679"/>
                  </a:lnTo>
                  <a:cubicBezTo>
                    <a:pt x="1809" y="303"/>
                    <a:pt x="1506" y="0"/>
                    <a:pt x="113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13322;p84">
              <a:extLst>
                <a:ext uri="{FF2B5EF4-FFF2-40B4-BE49-F238E27FC236}">
                  <a16:creationId xmlns:a16="http://schemas.microsoft.com/office/drawing/2014/main" id="{803AD5F8-F24D-E84C-8715-7EAAA60DF723}"/>
                </a:ext>
              </a:extLst>
            </p:cNvPr>
            <p:cNvSpPr/>
            <p:nvPr/>
          </p:nvSpPr>
          <p:spPr>
            <a:xfrm>
              <a:off x="6324754" y="3518710"/>
              <a:ext cx="32706" cy="53452"/>
            </a:xfrm>
            <a:custGeom>
              <a:avLst/>
              <a:gdLst/>
              <a:ahLst/>
              <a:cxnLst/>
              <a:rect l="l" t="t" r="r" b="b"/>
              <a:pathLst>
                <a:path w="1247" h="2038" extrusionOk="0">
                  <a:moveTo>
                    <a:pt x="679" y="0"/>
                  </a:moveTo>
                  <a:cubicBezTo>
                    <a:pt x="308" y="0"/>
                    <a:pt x="0" y="303"/>
                    <a:pt x="0" y="679"/>
                  </a:cubicBezTo>
                  <a:lnTo>
                    <a:pt x="0" y="1131"/>
                  </a:lnTo>
                  <a:cubicBezTo>
                    <a:pt x="0" y="1652"/>
                    <a:pt x="424" y="2037"/>
                    <a:pt x="901" y="2037"/>
                  </a:cubicBezTo>
                  <a:cubicBezTo>
                    <a:pt x="1015" y="2037"/>
                    <a:pt x="1132" y="2016"/>
                    <a:pt x="1247" y="1968"/>
                  </a:cubicBezTo>
                  <a:cubicBezTo>
                    <a:pt x="905" y="1834"/>
                    <a:pt x="679" y="1502"/>
                    <a:pt x="679" y="1131"/>
                  </a:cubicBezTo>
                  <a:lnTo>
                    <a:pt x="679" y="679"/>
                  </a:lnTo>
                  <a:cubicBezTo>
                    <a:pt x="679" y="352"/>
                    <a:pt x="919" y="68"/>
                    <a:pt x="1247" y="15"/>
                  </a:cubicBezTo>
                  <a:cubicBezTo>
                    <a:pt x="1208" y="5"/>
                    <a:pt x="1170" y="0"/>
                    <a:pt x="113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13323;p84">
              <a:extLst>
                <a:ext uri="{FF2B5EF4-FFF2-40B4-BE49-F238E27FC236}">
                  <a16:creationId xmlns:a16="http://schemas.microsoft.com/office/drawing/2014/main" id="{616FF8C8-078F-8E69-08F7-19D0A3683665}"/>
                </a:ext>
              </a:extLst>
            </p:cNvPr>
            <p:cNvSpPr/>
            <p:nvPr/>
          </p:nvSpPr>
          <p:spPr>
            <a:xfrm>
              <a:off x="6324754" y="3518710"/>
              <a:ext cx="47603" cy="23736"/>
            </a:xfrm>
            <a:custGeom>
              <a:avLst/>
              <a:gdLst/>
              <a:ahLst/>
              <a:cxnLst/>
              <a:rect l="l" t="t" r="r" b="b"/>
              <a:pathLst>
                <a:path w="1815" h="905" extrusionOk="0">
                  <a:moveTo>
                    <a:pt x="684" y="0"/>
                  </a:moveTo>
                  <a:cubicBezTo>
                    <a:pt x="308" y="0"/>
                    <a:pt x="0" y="303"/>
                    <a:pt x="0" y="679"/>
                  </a:cubicBezTo>
                  <a:cubicBezTo>
                    <a:pt x="0" y="679"/>
                    <a:pt x="679" y="905"/>
                    <a:pt x="1814" y="905"/>
                  </a:cubicBezTo>
                  <a:lnTo>
                    <a:pt x="1814" y="679"/>
                  </a:lnTo>
                  <a:cubicBezTo>
                    <a:pt x="1814" y="303"/>
                    <a:pt x="1506" y="0"/>
                    <a:pt x="1136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13324;p84">
              <a:extLst>
                <a:ext uri="{FF2B5EF4-FFF2-40B4-BE49-F238E27FC236}">
                  <a16:creationId xmlns:a16="http://schemas.microsoft.com/office/drawing/2014/main" id="{6E8650A1-9AC2-9B1F-C8A8-C942E37D4307}"/>
                </a:ext>
              </a:extLst>
            </p:cNvPr>
            <p:cNvSpPr/>
            <p:nvPr/>
          </p:nvSpPr>
          <p:spPr>
            <a:xfrm>
              <a:off x="6324754" y="3518710"/>
              <a:ext cx="32706" cy="21611"/>
            </a:xfrm>
            <a:custGeom>
              <a:avLst/>
              <a:gdLst/>
              <a:ahLst/>
              <a:cxnLst/>
              <a:rect l="l" t="t" r="r" b="b"/>
              <a:pathLst>
                <a:path w="1247" h="824" extrusionOk="0">
                  <a:moveTo>
                    <a:pt x="679" y="0"/>
                  </a:moveTo>
                  <a:cubicBezTo>
                    <a:pt x="308" y="0"/>
                    <a:pt x="0" y="303"/>
                    <a:pt x="0" y="679"/>
                  </a:cubicBezTo>
                  <a:cubicBezTo>
                    <a:pt x="226" y="746"/>
                    <a:pt x="453" y="794"/>
                    <a:pt x="679" y="823"/>
                  </a:cubicBezTo>
                  <a:lnTo>
                    <a:pt x="679" y="679"/>
                  </a:lnTo>
                  <a:cubicBezTo>
                    <a:pt x="679" y="347"/>
                    <a:pt x="919" y="68"/>
                    <a:pt x="1247" y="15"/>
                  </a:cubicBezTo>
                  <a:cubicBezTo>
                    <a:pt x="1208" y="5"/>
                    <a:pt x="1170" y="0"/>
                    <a:pt x="113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13325;p84">
              <a:extLst>
                <a:ext uri="{FF2B5EF4-FFF2-40B4-BE49-F238E27FC236}">
                  <a16:creationId xmlns:a16="http://schemas.microsoft.com/office/drawing/2014/main" id="{5913D202-287E-297B-9253-6043D247A056}"/>
                </a:ext>
              </a:extLst>
            </p:cNvPr>
            <p:cNvSpPr/>
            <p:nvPr/>
          </p:nvSpPr>
          <p:spPr>
            <a:xfrm>
              <a:off x="6407921" y="3566156"/>
              <a:ext cx="71208" cy="148448"/>
            </a:xfrm>
            <a:custGeom>
              <a:avLst/>
              <a:gdLst/>
              <a:ahLst/>
              <a:cxnLst/>
              <a:rect l="l" t="t" r="r" b="b"/>
              <a:pathLst>
                <a:path w="2715" h="5660" extrusionOk="0">
                  <a:moveTo>
                    <a:pt x="905" y="1"/>
                  </a:moveTo>
                  <a:lnTo>
                    <a:pt x="905" y="539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0" y="1006"/>
                  </a:lnTo>
                  <a:cubicBezTo>
                    <a:pt x="96" y="1083"/>
                    <a:pt x="0" y="1242"/>
                    <a:pt x="0" y="1415"/>
                  </a:cubicBezTo>
                  <a:lnTo>
                    <a:pt x="0" y="3643"/>
                  </a:lnTo>
                  <a:cubicBezTo>
                    <a:pt x="0" y="3778"/>
                    <a:pt x="39" y="3908"/>
                    <a:pt x="116" y="4018"/>
                  </a:cubicBezTo>
                  <a:lnTo>
                    <a:pt x="337" y="4355"/>
                  </a:lnTo>
                  <a:cubicBezTo>
                    <a:pt x="414" y="4466"/>
                    <a:pt x="453" y="4601"/>
                    <a:pt x="453" y="4730"/>
                  </a:cubicBezTo>
                  <a:lnTo>
                    <a:pt x="453" y="5659"/>
                  </a:lnTo>
                  <a:lnTo>
                    <a:pt x="2262" y="5659"/>
                  </a:lnTo>
                  <a:lnTo>
                    <a:pt x="2262" y="4730"/>
                  </a:lnTo>
                  <a:cubicBezTo>
                    <a:pt x="2262" y="4596"/>
                    <a:pt x="2305" y="4466"/>
                    <a:pt x="2377" y="4355"/>
                  </a:cubicBezTo>
                  <a:lnTo>
                    <a:pt x="2603" y="4018"/>
                  </a:lnTo>
                  <a:cubicBezTo>
                    <a:pt x="2676" y="3908"/>
                    <a:pt x="2714" y="3778"/>
                    <a:pt x="2714" y="3643"/>
                  </a:cubicBezTo>
                  <a:lnTo>
                    <a:pt x="2714" y="1410"/>
                  </a:lnTo>
                  <a:cubicBezTo>
                    <a:pt x="2714" y="1242"/>
                    <a:pt x="2618" y="1083"/>
                    <a:pt x="2464" y="1006"/>
                  </a:cubicBezTo>
                  <a:lnTo>
                    <a:pt x="1935" y="742"/>
                  </a:lnTo>
                  <a:cubicBezTo>
                    <a:pt x="1858" y="703"/>
                    <a:pt x="1809" y="626"/>
                    <a:pt x="1809" y="539"/>
                  </a:cubicBezTo>
                  <a:lnTo>
                    <a:pt x="1809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13326;p84">
              <a:extLst>
                <a:ext uri="{FF2B5EF4-FFF2-40B4-BE49-F238E27FC236}">
                  <a16:creationId xmlns:a16="http://schemas.microsoft.com/office/drawing/2014/main" id="{1AC35676-F53A-6E66-2222-EE886F328520}"/>
                </a:ext>
              </a:extLst>
            </p:cNvPr>
            <p:cNvSpPr/>
            <p:nvPr/>
          </p:nvSpPr>
          <p:spPr>
            <a:xfrm>
              <a:off x="6407921" y="3596186"/>
              <a:ext cx="17808" cy="94550"/>
            </a:xfrm>
            <a:custGeom>
              <a:avLst/>
              <a:gdLst/>
              <a:ahLst/>
              <a:cxnLst/>
              <a:rect l="l" t="t" r="r" b="b"/>
              <a:pathLst>
                <a:path w="679" h="3605" extrusionOk="0">
                  <a:moveTo>
                    <a:pt x="92" y="1"/>
                  </a:moveTo>
                  <a:cubicBezTo>
                    <a:pt x="34" y="73"/>
                    <a:pt x="0" y="169"/>
                    <a:pt x="0" y="265"/>
                  </a:cubicBezTo>
                  <a:lnTo>
                    <a:pt x="0" y="2493"/>
                  </a:lnTo>
                  <a:cubicBezTo>
                    <a:pt x="0" y="2628"/>
                    <a:pt x="39" y="2758"/>
                    <a:pt x="111" y="2873"/>
                  </a:cubicBezTo>
                  <a:lnTo>
                    <a:pt x="337" y="3210"/>
                  </a:lnTo>
                  <a:cubicBezTo>
                    <a:pt x="409" y="3321"/>
                    <a:pt x="453" y="3451"/>
                    <a:pt x="453" y="3585"/>
                  </a:cubicBezTo>
                  <a:lnTo>
                    <a:pt x="453" y="3605"/>
                  </a:lnTo>
                  <a:lnTo>
                    <a:pt x="679" y="3605"/>
                  </a:lnTo>
                  <a:lnTo>
                    <a:pt x="679" y="665"/>
                  </a:lnTo>
                  <a:cubicBezTo>
                    <a:pt x="679" y="520"/>
                    <a:pt x="611" y="386"/>
                    <a:pt x="496" y="304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13327;p84">
              <a:extLst>
                <a:ext uri="{FF2B5EF4-FFF2-40B4-BE49-F238E27FC236}">
                  <a16:creationId xmlns:a16="http://schemas.microsoft.com/office/drawing/2014/main" id="{48A24CF2-9103-14E9-FDBF-057DD848DDA3}"/>
                </a:ext>
              </a:extLst>
            </p:cNvPr>
            <p:cNvSpPr/>
            <p:nvPr/>
          </p:nvSpPr>
          <p:spPr>
            <a:xfrm>
              <a:off x="6461163" y="3596186"/>
              <a:ext cx="17835" cy="94550"/>
            </a:xfrm>
            <a:custGeom>
              <a:avLst/>
              <a:gdLst/>
              <a:ahLst/>
              <a:cxnLst/>
              <a:rect l="l" t="t" r="r" b="b"/>
              <a:pathLst>
                <a:path w="680" h="3605" extrusionOk="0">
                  <a:moveTo>
                    <a:pt x="588" y="1"/>
                  </a:moveTo>
                  <a:lnTo>
                    <a:pt x="184" y="304"/>
                  </a:lnTo>
                  <a:cubicBezTo>
                    <a:pt x="68" y="386"/>
                    <a:pt x="1" y="520"/>
                    <a:pt x="1" y="665"/>
                  </a:cubicBezTo>
                  <a:lnTo>
                    <a:pt x="1" y="3605"/>
                  </a:lnTo>
                  <a:lnTo>
                    <a:pt x="227" y="3605"/>
                  </a:lnTo>
                  <a:lnTo>
                    <a:pt x="227" y="3585"/>
                  </a:lnTo>
                  <a:cubicBezTo>
                    <a:pt x="227" y="3451"/>
                    <a:pt x="270" y="3321"/>
                    <a:pt x="342" y="3210"/>
                  </a:cubicBezTo>
                  <a:lnTo>
                    <a:pt x="569" y="2873"/>
                  </a:lnTo>
                  <a:cubicBezTo>
                    <a:pt x="641" y="2758"/>
                    <a:pt x="679" y="2628"/>
                    <a:pt x="679" y="2493"/>
                  </a:cubicBezTo>
                  <a:lnTo>
                    <a:pt x="679" y="265"/>
                  </a:lnTo>
                  <a:cubicBezTo>
                    <a:pt x="679" y="169"/>
                    <a:pt x="646" y="73"/>
                    <a:pt x="588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13328;p84">
              <a:extLst>
                <a:ext uri="{FF2B5EF4-FFF2-40B4-BE49-F238E27FC236}">
                  <a16:creationId xmlns:a16="http://schemas.microsoft.com/office/drawing/2014/main" id="{0C55657F-B24C-D905-09FC-5272E8D5A2AD}"/>
                </a:ext>
              </a:extLst>
            </p:cNvPr>
            <p:cNvSpPr/>
            <p:nvPr/>
          </p:nvSpPr>
          <p:spPr>
            <a:xfrm>
              <a:off x="6419776" y="3678855"/>
              <a:ext cx="47472" cy="35748"/>
            </a:xfrm>
            <a:custGeom>
              <a:avLst/>
              <a:gdLst/>
              <a:ahLst/>
              <a:cxnLst/>
              <a:rect l="l" t="t" r="r" b="b"/>
              <a:pathLst>
                <a:path w="1810" h="1363" extrusionOk="0">
                  <a:moveTo>
                    <a:pt x="1" y="0"/>
                  </a:moveTo>
                  <a:lnTo>
                    <a:pt x="1" y="1362"/>
                  </a:lnTo>
                  <a:lnTo>
                    <a:pt x="1810" y="1362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13329;p84">
              <a:extLst>
                <a:ext uri="{FF2B5EF4-FFF2-40B4-BE49-F238E27FC236}">
                  <a16:creationId xmlns:a16="http://schemas.microsoft.com/office/drawing/2014/main" id="{F684107D-48B0-2D3C-DAF8-184173C55DF8}"/>
                </a:ext>
              </a:extLst>
            </p:cNvPr>
            <p:cNvSpPr/>
            <p:nvPr/>
          </p:nvSpPr>
          <p:spPr>
            <a:xfrm>
              <a:off x="6440469" y="3690841"/>
              <a:ext cx="6085" cy="23762"/>
            </a:xfrm>
            <a:custGeom>
              <a:avLst/>
              <a:gdLst/>
              <a:ahLst/>
              <a:cxnLst/>
              <a:rect l="l" t="t" r="r" b="b"/>
              <a:pathLst>
                <a:path w="232" h="906" extrusionOk="0">
                  <a:moveTo>
                    <a:pt x="124" y="0"/>
                  </a:moveTo>
                  <a:cubicBezTo>
                    <a:pt x="121" y="0"/>
                    <a:pt x="119" y="0"/>
                    <a:pt x="116" y="1"/>
                  </a:cubicBezTo>
                  <a:cubicBezTo>
                    <a:pt x="54" y="1"/>
                    <a:pt x="1" y="49"/>
                    <a:pt x="1" y="111"/>
                  </a:cubicBezTo>
                  <a:lnTo>
                    <a:pt x="1" y="905"/>
                  </a:lnTo>
                  <a:lnTo>
                    <a:pt x="232" y="905"/>
                  </a:lnTo>
                  <a:lnTo>
                    <a:pt x="232" y="111"/>
                  </a:lnTo>
                  <a:cubicBezTo>
                    <a:pt x="232" y="51"/>
                    <a:pt x="183" y="0"/>
                    <a:pt x="124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13330;p84">
              <a:extLst>
                <a:ext uri="{FF2B5EF4-FFF2-40B4-BE49-F238E27FC236}">
                  <a16:creationId xmlns:a16="http://schemas.microsoft.com/office/drawing/2014/main" id="{A465BBBD-D9E6-BDF5-C3C0-9C63B537511C}"/>
                </a:ext>
              </a:extLst>
            </p:cNvPr>
            <p:cNvSpPr/>
            <p:nvPr/>
          </p:nvSpPr>
          <p:spPr>
            <a:xfrm>
              <a:off x="6440469" y="3595819"/>
              <a:ext cx="5954" cy="83194"/>
            </a:xfrm>
            <a:custGeom>
              <a:avLst/>
              <a:gdLst/>
              <a:ahLst/>
              <a:cxnLst/>
              <a:rect l="l" t="t" r="r" b="b"/>
              <a:pathLst>
                <a:path w="227" h="3172" extrusionOk="0">
                  <a:moveTo>
                    <a:pt x="1" y="0"/>
                  </a:moveTo>
                  <a:lnTo>
                    <a:pt x="1" y="3171"/>
                  </a:lnTo>
                  <a:lnTo>
                    <a:pt x="227" y="3171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13331;p84">
              <a:extLst>
                <a:ext uri="{FF2B5EF4-FFF2-40B4-BE49-F238E27FC236}">
                  <a16:creationId xmlns:a16="http://schemas.microsoft.com/office/drawing/2014/main" id="{921CFA14-D4F3-8660-A7F8-DA7D60D80741}"/>
                </a:ext>
              </a:extLst>
            </p:cNvPr>
            <p:cNvSpPr/>
            <p:nvPr/>
          </p:nvSpPr>
          <p:spPr>
            <a:xfrm>
              <a:off x="6431631" y="3566156"/>
              <a:ext cx="23631" cy="29690"/>
            </a:xfrm>
            <a:custGeom>
              <a:avLst/>
              <a:gdLst/>
              <a:ahLst/>
              <a:cxnLst/>
              <a:rect l="l" t="t" r="r" b="b"/>
              <a:pathLst>
                <a:path w="901" h="1132" extrusionOk="0">
                  <a:moveTo>
                    <a:pt x="1" y="1"/>
                  </a:moveTo>
                  <a:lnTo>
                    <a:pt x="1" y="679"/>
                  </a:lnTo>
                  <a:cubicBezTo>
                    <a:pt x="1" y="929"/>
                    <a:pt x="203" y="1131"/>
                    <a:pt x="453" y="1131"/>
                  </a:cubicBezTo>
                  <a:cubicBezTo>
                    <a:pt x="699" y="1131"/>
                    <a:pt x="901" y="929"/>
                    <a:pt x="901" y="679"/>
                  </a:cubicBezTo>
                  <a:lnTo>
                    <a:pt x="901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13332;p84">
              <a:extLst>
                <a:ext uri="{FF2B5EF4-FFF2-40B4-BE49-F238E27FC236}">
                  <a16:creationId xmlns:a16="http://schemas.microsoft.com/office/drawing/2014/main" id="{432779C0-E601-46C4-BE23-2E87E88B9D52}"/>
                </a:ext>
              </a:extLst>
            </p:cNvPr>
            <p:cNvSpPr/>
            <p:nvPr/>
          </p:nvSpPr>
          <p:spPr>
            <a:xfrm>
              <a:off x="6419776" y="3518841"/>
              <a:ext cx="47472" cy="53268"/>
            </a:xfrm>
            <a:custGeom>
              <a:avLst/>
              <a:gdLst/>
              <a:ahLst/>
              <a:cxnLst/>
              <a:rect l="l" t="t" r="r" b="b"/>
              <a:pathLst>
                <a:path w="1810" h="2031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lnTo>
                    <a:pt x="1" y="1131"/>
                  </a:lnTo>
                  <a:cubicBezTo>
                    <a:pt x="1" y="1626"/>
                    <a:pt x="405" y="2031"/>
                    <a:pt x="905" y="2031"/>
                  </a:cubicBezTo>
                  <a:cubicBezTo>
                    <a:pt x="908" y="2031"/>
                    <a:pt x="911" y="2031"/>
                    <a:pt x="914" y="2031"/>
                  </a:cubicBezTo>
                  <a:cubicBezTo>
                    <a:pt x="1410" y="2031"/>
                    <a:pt x="1810" y="1628"/>
                    <a:pt x="1810" y="1131"/>
                  </a:cubicBezTo>
                  <a:lnTo>
                    <a:pt x="1810" y="679"/>
                  </a:lnTo>
                  <a:cubicBezTo>
                    <a:pt x="1810" y="303"/>
                    <a:pt x="1507" y="0"/>
                    <a:pt x="113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13333;p84">
              <a:extLst>
                <a:ext uri="{FF2B5EF4-FFF2-40B4-BE49-F238E27FC236}">
                  <a16:creationId xmlns:a16="http://schemas.microsoft.com/office/drawing/2014/main" id="{A8C53335-22EC-8CA2-DAAF-0BF45DD0DE9F}"/>
                </a:ext>
              </a:extLst>
            </p:cNvPr>
            <p:cNvSpPr/>
            <p:nvPr/>
          </p:nvSpPr>
          <p:spPr>
            <a:xfrm>
              <a:off x="6419671" y="3518710"/>
              <a:ext cx="32679" cy="53452"/>
            </a:xfrm>
            <a:custGeom>
              <a:avLst/>
              <a:gdLst/>
              <a:ahLst/>
              <a:cxnLst/>
              <a:rect l="l" t="t" r="r" b="b"/>
              <a:pathLst>
                <a:path w="1246" h="2038" extrusionOk="0">
                  <a:moveTo>
                    <a:pt x="683" y="0"/>
                  </a:moveTo>
                  <a:cubicBezTo>
                    <a:pt x="308" y="0"/>
                    <a:pt x="5" y="303"/>
                    <a:pt x="5" y="679"/>
                  </a:cubicBezTo>
                  <a:lnTo>
                    <a:pt x="5" y="1131"/>
                  </a:lnTo>
                  <a:cubicBezTo>
                    <a:pt x="1" y="1652"/>
                    <a:pt x="427" y="2037"/>
                    <a:pt x="902" y="2037"/>
                  </a:cubicBezTo>
                  <a:cubicBezTo>
                    <a:pt x="1016" y="2037"/>
                    <a:pt x="1132" y="2016"/>
                    <a:pt x="1246" y="1968"/>
                  </a:cubicBezTo>
                  <a:cubicBezTo>
                    <a:pt x="904" y="1834"/>
                    <a:pt x="683" y="1502"/>
                    <a:pt x="683" y="1131"/>
                  </a:cubicBezTo>
                  <a:lnTo>
                    <a:pt x="683" y="679"/>
                  </a:lnTo>
                  <a:cubicBezTo>
                    <a:pt x="683" y="352"/>
                    <a:pt x="919" y="68"/>
                    <a:pt x="1246" y="15"/>
                  </a:cubicBezTo>
                  <a:cubicBezTo>
                    <a:pt x="1207" y="5"/>
                    <a:pt x="1174" y="0"/>
                    <a:pt x="1135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13334;p84">
              <a:extLst>
                <a:ext uri="{FF2B5EF4-FFF2-40B4-BE49-F238E27FC236}">
                  <a16:creationId xmlns:a16="http://schemas.microsoft.com/office/drawing/2014/main" id="{F584548F-58BC-5519-B1CB-FFB0B30DAE33}"/>
                </a:ext>
              </a:extLst>
            </p:cNvPr>
            <p:cNvSpPr/>
            <p:nvPr/>
          </p:nvSpPr>
          <p:spPr>
            <a:xfrm>
              <a:off x="6419645" y="3518710"/>
              <a:ext cx="47472" cy="23736"/>
            </a:xfrm>
            <a:custGeom>
              <a:avLst/>
              <a:gdLst/>
              <a:ahLst/>
              <a:cxnLst/>
              <a:rect l="l" t="t" r="r" b="b"/>
              <a:pathLst>
                <a:path w="1810" h="905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1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3"/>
                    <a:pt x="1507" y="0"/>
                    <a:pt x="113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13335;p84">
              <a:extLst>
                <a:ext uri="{FF2B5EF4-FFF2-40B4-BE49-F238E27FC236}">
                  <a16:creationId xmlns:a16="http://schemas.microsoft.com/office/drawing/2014/main" id="{556BEA0A-4177-6A50-D50B-2172269EDEA3}"/>
                </a:ext>
              </a:extLst>
            </p:cNvPr>
            <p:cNvSpPr/>
            <p:nvPr/>
          </p:nvSpPr>
          <p:spPr>
            <a:xfrm>
              <a:off x="6419776" y="3518710"/>
              <a:ext cx="32575" cy="21611"/>
            </a:xfrm>
            <a:custGeom>
              <a:avLst/>
              <a:gdLst/>
              <a:ahLst/>
              <a:cxnLst/>
              <a:rect l="l" t="t" r="r" b="b"/>
              <a:pathLst>
                <a:path w="1242" h="824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222" y="746"/>
                    <a:pt x="448" y="794"/>
                    <a:pt x="679" y="823"/>
                  </a:cubicBezTo>
                  <a:lnTo>
                    <a:pt x="679" y="679"/>
                  </a:lnTo>
                  <a:cubicBezTo>
                    <a:pt x="679" y="347"/>
                    <a:pt x="915" y="68"/>
                    <a:pt x="1242" y="15"/>
                  </a:cubicBezTo>
                  <a:cubicBezTo>
                    <a:pt x="1203" y="5"/>
                    <a:pt x="1170" y="0"/>
                    <a:pt x="113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13336;p84">
              <a:extLst>
                <a:ext uri="{FF2B5EF4-FFF2-40B4-BE49-F238E27FC236}">
                  <a16:creationId xmlns:a16="http://schemas.microsoft.com/office/drawing/2014/main" id="{9681CEB8-82EE-6AE4-B143-34BE3593B4AF}"/>
                </a:ext>
              </a:extLst>
            </p:cNvPr>
            <p:cNvSpPr/>
            <p:nvPr/>
          </p:nvSpPr>
          <p:spPr>
            <a:xfrm>
              <a:off x="6502812" y="3566156"/>
              <a:ext cx="71339" cy="148448"/>
            </a:xfrm>
            <a:custGeom>
              <a:avLst/>
              <a:gdLst/>
              <a:ahLst/>
              <a:cxnLst/>
              <a:rect l="l" t="t" r="r" b="b"/>
              <a:pathLst>
                <a:path w="2720" h="5660" extrusionOk="0">
                  <a:moveTo>
                    <a:pt x="905" y="1"/>
                  </a:moveTo>
                  <a:lnTo>
                    <a:pt x="905" y="539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1" y="1006"/>
                  </a:lnTo>
                  <a:cubicBezTo>
                    <a:pt x="97" y="1083"/>
                    <a:pt x="1" y="1242"/>
                    <a:pt x="1" y="1415"/>
                  </a:cubicBezTo>
                  <a:lnTo>
                    <a:pt x="1" y="3643"/>
                  </a:lnTo>
                  <a:cubicBezTo>
                    <a:pt x="1" y="3778"/>
                    <a:pt x="44" y="3908"/>
                    <a:pt x="116" y="4018"/>
                  </a:cubicBezTo>
                  <a:lnTo>
                    <a:pt x="342" y="4355"/>
                  </a:lnTo>
                  <a:cubicBezTo>
                    <a:pt x="414" y="4466"/>
                    <a:pt x="453" y="4601"/>
                    <a:pt x="453" y="4730"/>
                  </a:cubicBezTo>
                  <a:lnTo>
                    <a:pt x="453" y="5659"/>
                  </a:lnTo>
                  <a:lnTo>
                    <a:pt x="2267" y="5659"/>
                  </a:lnTo>
                  <a:lnTo>
                    <a:pt x="2267" y="4730"/>
                  </a:lnTo>
                  <a:cubicBezTo>
                    <a:pt x="2267" y="4596"/>
                    <a:pt x="2306" y="4466"/>
                    <a:pt x="2378" y="4355"/>
                  </a:cubicBezTo>
                  <a:lnTo>
                    <a:pt x="2604" y="4018"/>
                  </a:lnTo>
                  <a:cubicBezTo>
                    <a:pt x="2676" y="3908"/>
                    <a:pt x="2719" y="3778"/>
                    <a:pt x="2719" y="3643"/>
                  </a:cubicBezTo>
                  <a:lnTo>
                    <a:pt x="2719" y="1410"/>
                  </a:lnTo>
                  <a:cubicBezTo>
                    <a:pt x="2715" y="1242"/>
                    <a:pt x="2618" y="1083"/>
                    <a:pt x="2464" y="1006"/>
                  </a:cubicBezTo>
                  <a:lnTo>
                    <a:pt x="1935" y="742"/>
                  </a:lnTo>
                  <a:cubicBezTo>
                    <a:pt x="1858" y="703"/>
                    <a:pt x="1810" y="626"/>
                    <a:pt x="1810" y="539"/>
                  </a:cubicBezTo>
                  <a:lnTo>
                    <a:pt x="1810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13337;p84">
              <a:extLst>
                <a:ext uri="{FF2B5EF4-FFF2-40B4-BE49-F238E27FC236}">
                  <a16:creationId xmlns:a16="http://schemas.microsoft.com/office/drawing/2014/main" id="{E3811B6F-789B-5A8D-D74C-923F983BC97F}"/>
                </a:ext>
              </a:extLst>
            </p:cNvPr>
            <p:cNvSpPr/>
            <p:nvPr/>
          </p:nvSpPr>
          <p:spPr>
            <a:xfrm>
              <a:off x="6502812" y="3596186"/>
              <a:ext cx="17835" cy="94550"/>
            </a:xfrm>
            <a:custGeom>
              <a:avLst/>
              <a:gdLst/>
              <a:ahLst/>
              <a:cxnLst/>
              <a:rect l="l" t="t" r="r" b="b"/>
              <a:pathLst>
                <a:path w="680" h="3605" extrusionOk="0">
                  <a:moveTo>
                    <a:pt x="92" y="1"/>
                  </a:moveTo>
                  <a:cubicBezTo>
                    <a:pt x="34" y="73"/>
                    <a:pt x="1" y="169"/>
                    <a:pt x="1" y="265"/>
                  </a:cubicBezTo>
                  <a:lnTo>
                    <a:pt x="1" y="2493"/>
                  </a:lnTo>
                  <a:cubicBezTo>
                    <a:pt x="1" y="2628"/>
                    <a:pt x="39" y="2758"/>
                    <a:pt x="116" y="2873"/>
                  </a:cubicBezTo>
                  <a:lnTo>
                    <a:pt x="338" y="3210"/>
                  </a:lnTo>
                  <a:cubicBezTo>
                    <a:pt x="414" y="3321"/>
                    <a:pt x="453" y="3451"/>
                    <a:pt x="453" y="3585"/>
                  </a:cubicBezTo>
                  <a:lnTo>
                    <a:pt x="453" y="3605"/>
                  </a:lnTo>
                  <a:lnTo>
                    <a:pt x="679" y="3605"/>
                  </a:lnTo>
                  <a:lnTo>
                    <a:pt x="679" y="665"/>
                  </a:lnTo>
                  <a:cubicBezTo>
                    <a:pt x="679" y="520"/>
                    <a:pt x="612" y="386"/>
                    <a:pt x="501" y="304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13338;p84">
              <a:extLst>
                <a:ext uri="{FF2B5EF4-FFF2-40B4-BE49-F238E27FC236}">
                  <a16:creationId xmlns:a16="http://schemas.microsoft.com/office/drawing/2014/main" id="{D26C59ED-CE7F-FEC4-EAC6-E1294580D4C2}"/>
                </a:ext>
              </a:extLst>
            </p:cNvPr>
            <p:cNvSpPr/>
            <p:nvPr/>
          </p:nvSpPr>
          <p:spPr>
            <a:xfrm>
              <a:off x="6556211" y="3596186"/>
              <a:ext cx="17808" cy="94550"/>
            </a:xfrm>
            <a:custGeom>
              <a:avLst/>
              <a:gdLst/>
              <a:ahLst/>
              <a:cxnLst/>
              <a:rect l="l" t="t" r="r" b="b"/>
              <a:pathLst>
                <a:path w="679" h="3605" extrusionOk="0">
                  <a:moveTo>
                    <a:pt x="587" y="1"/>
                  </a:moveTo>
                  <a:lnTo>
                    <a:pt x="178" y="304"/>
                  </a:lnTo>
                  <a:cubicBezTo>
                    <a:pt x="67" y="386"/>
                    <a:pt x="0" y="520"/>
                    <a:pt x="0" y="665"/>
                  </a:cubicBezTo>
                  <a:lnTo>
                    <a:pt x="0" y="3605"/>
                  </a:lnTo>
                  <a:lnTo>
                    <a:pt x="226" y="3605"/>
                  </a:lnTo>
                  <a:lnTo>
                    <a:pt x="226" y="3585"/>
                  </a:lnTo>
                  <a:cubicBezTo>
                    <a:pt x="226" y="3451"/>
                    <a:pt x="265" y="3321"/>
                    <a:pt x="342" y="3210"/>
                  </a:cubicBezTo>
                  <a:lnTo>
                    <a:pt x="563" y="2873"/>
                  </a:lnTo>
                  <a:cubicBezTo>
                    <a:pt x="640" y="2758"/>
                    <a:pt x="679" y="2628"/>
                    <a:pt x="679" y="2493"/>
                  </a:cubicBezTo>
                  <a:lnTo>
                    <a:pt x="679" y="265"/>
                  </a:lnTo>
                  <a:cubicBezTo>
                    <a:pt x="679" y="169"/>
                    <a:pt x="645" y="73"/>
                    <a:pt x="587" y="1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13339;p84">
              <a:extLst>
                <a:ext uri="{FF2B5EF4-FFF2-40B4-BE49-F238E27FC236}">
                  <a16:creationId xmlns:a16="http://schemas.microsoft.com/office/drawing/2014/main" id="{B0FF189B-8E42-9EE5-1939-807AA6584DEF}"/>
                </a:ext>
              </a:extLst>
            </p:cNvPr>
            <p:cNvSpPr/>
            <p:nvPr/>
          </p:nvSpPr>
          <p:spPr>
            <a:xfrm>
              <a:off x="6514667" y="3678855"/>
              <a:ext cx="47498" cy="35748"/>
            </a:xfrm>
            <a:custGeom>
              <a:avLst/>
              <a:gdLst/>
              <a:ahLst/>
              <a:cxnLst/>
              <a:rect l="l" t="t" r="r" b="b"/>
              <a:pathLst>
                <a:path w="1811" h="1363" extrusionOk="0">
                  <a:moveTo>
                    <a:pt x="1" y="0"/>
                  </a:moveTo>
                  <a:lnTo>
                    <a:pt x="1" y="1362"/>
                  </a:lnTo>
                  <a:lnTo>
                    <a:pt x="1810" y="1362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13340;p84">
              <a:extLst>
                <a:ext uri="{FF2B5EF4-FFF2-40B4-BE49-F238E27FC236}">
                  <a16:creationId xmlns:a16="http://schemas.microsoft.com/office/drawing/2014/main" id="{B6E7D11E-1D11-756E-0114-14F68670942E}"/>
                </a:ext>
              </a:extLst>
            </p:cNvPr>
            <p:cNvSpPr/>
            <p:nvPr/>
          </p:nvSpPr>
          <p:spPr>
            <a:xfrm>
              <a:off x="6535492" y="3690841"/>
              <a:ext cx="5980" cy="23762"/>
            </a:xfrm>
            <a:custGeom>
              <a:avLst/>
              <a:gdLst/>
              <a:ahLst/>
              <a:cxnLst/>
              <a:rect l="l" t="t" r="r" b="b"/>
              <a:pathLst>
                <a:path w="228" h="906" extrusionOk="0">
                  <a:moveTo>
                    <a:pt x="112" y="1"/>
                  </a:moveTo>
                  <a:cubicBezTo>
                    <a:pt x="49" y="1"/>
                    <a:pt x="1" y="49"/>
                    <a:pt x="1" y="111"/>
                  </a:cubicBezTo>
                  <a:lnTo>
                    <a:pt x="1" y="905"/>
                  </a:lnTo>
                  <a:lnTo>
                    <a:pt x="227" y="905"/>
                  </a:lnTo>
                  <a:lnTo>
                    <a:pt x="227" y="111"/>
                  </a:lnTo>
                  <a:cubicBezTo>
                    <a:pt x="227" y="49"/>
                    <a:pt x="174" y="1"/>
                    <a:pt x="112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13341;p84">
              <a:extLst>
                <a:ext uri="{FF2B5EF4-FFF2-40B4-BE49-F238E27FC236}">
                  <a16:creationId xmlns:a16="http://schemas.microsoft.com/office/drawing/2014/main" id="{6038DC2B-C7D0-A2A9-F93E-9F8AF3B45B8E}"/>
                </a:ext>
              </a:extLst>
            </p:cNvPr>
            <p:cNvSpPr/>
            <p:nvPr/>
          </p:nvSpPr>
          <p:spPr>
            <a:xfrm>
              <a:off x="6535387" y="3595819"/>
              <a:ext cx="5954" cy="83194"/>
            </a:xfrm>
            <a:custGeom>
              <a:avLst/>
              <a:gdLst/>
              <a:ahLst/>
              <a:cxnLst/>
              <a:rect l="l" t="t" r="r" b="b"/>
              <a:pathLst>
                <a:path w="227" h="3172" extrusionOk="0">
                  <a:moveTo>
                    <a:pt x="0" y="0"/>
                  </a:moveTo>
                  <a:lnTo>
                    <a:pt x="0" y="3171"/>
                  </a:lnTo>
                  <a:lnTo>
                    <a:pt x="226" y="3171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13342;p84">
              <a:extLst>
                <a:ext uri="{FF2B5EF4-FFF2-40B4-BE49-F238E27FC236}">
                  <a16:creationId xmlns:a16="http://schemas.microsoft.com/office/drawing/2014/main" id="{D3B20D90-5F58-8410-6D11-74221855685F}"/>
                </a:ext>
              </a:extLst>
            </p:cNvPr>
            <p:cNvSpPr/>
            <p:nvPr/>
          </p:nvSpPr>
          <p:spPr>
            <a:xfrm>
              <a:off x="6526548" y="3566156"/>
              <a:ext cx="23736" cy="29690"/>
            </a:xfrm>
            <a:custGeom>
              <a:avLst/>
              <a:gdLst/>
              <a:ahLst/>
              <a:cxnLst/>
              <a:rect l="l" t="t" r="r" b="b"/>
              <a:pathLst>
                <a:path w="905" h="1132" extrusionOk="0">
                  <a:moveTo>
                    <a:pt x="0" y="1"/>
                  </a:moveTo>
                  <a:lnTo>
                    <a:pt x="0" y="679"/>
                  </a:lnTo>
                  <a:cubicBezTo>
                    <a:pt x="0" y="929"/>
                    <a:pt x="202" y="1131"/>
                    <a:pt x="453" y="1131"/>
                  </a:cubicBezTo>
                  <a:cubicBezTo>
                    <a:pt x="703" y="1131"/>
                    <a:pt x="905" y="929"/>
                    <a:pt x="905" y="67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13343;p84">
              <a:extLst>
                <a:ext uri="{FF2B5EF4-FFF2-40B4-BE49-F238E27FC236}">
                  <a16:creationId xmlns:a16="http://schemas.microsoft.com/office/drawing/2014/main" id="{FF90E7A8-113A-0D4D-FE76-7A41892C0859}"/>
                </a:ext>
              </a:extLst>
            </p:cNvPr>
            <p:cNvSpPr/>
            <p:nvPr/>
          </p:nvSpPr>
          <p:spPr>
            <a:xfrm>
              <a:off x="6514798" y="3518841"/>
              <a:ext cx="47367" cy="53268"/>
            </a:xfrm>
            <a:custGeom>
              <a:avLst/>
              <a:gdLst/>
              <a:ahLst/>
              <a:cxnLst/>
              <a:rect l="l" t="t" r="r" b="b"/>
              <a:pathLst>
                <a:path w="1806" h="2031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lnTo>
                    <a:pt x="1" y="1131"/>
                  </a:lnTo>
                  <a:cubicBezTo>
                    <a:pt x="1" y="1626"/>
                    <a:pt x="400" y="2031"/>
                    <a:pt x="901" y="2031"/>
                  </a:cubicBezTo>
                  <a:cubicBezTo>
                    <a:pt x="1401" y="2031"/>
                    <a:pt x="1805" y="1626"/>
                    <a:pt x="1805" y="1131"/>
                  </a:cubicBezTo>
                  <a:lnTo>
                    <a:pt x="1805" y="679"/>
                  </a:lnTo>
                  <a:cubicBezTo>
                    <a:pt x="1805" y="303"/>
                    <a:pt x="1497" y="0"/>
                    <a:pt x="1127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13344;p84">
              <a:extLst>
                <a:ext uri="{FF2B5EF4-FFF2-40B4-BE49-F238E27FC236}">
                  <a16:creationId xmlns:a16="http://schemas.microsoft.com/office/drawing/2014/main" id="{16B23524-FD38-0FEB-EF8F-2431E6A9754C}"/>
                </a:ext>
              </a:extLst>
            </p:cNvPr>
            <p:cNvSpPr/>
            <p:nvPr/>
          </p:nvSpPr>
          <p:spPr>
            <a:xfrm>
              <a:off x="6514588" y="3518710"/>
              <a:ext cx="32811" cy="53452"/>
            </a:xfrm>
            <a:custGeom>
              <a:avLst/>
              <a:gdLst/>
              <a:ahLst/>
              <a:cxnLst/>
              <a:rect l="l" t="t" r="r" b="b"/>
              <a:pathLst>
                <a:path w="1251" h="2038" extrusionOk="0">
                  <a:moveTo>
                    <a:pt x="682" y="0"/>
                  </a:moveTo>
                  <a:cubicBezTo>
                    <a:pt x="307" y="0"/>
                    <a:pt x="4" y="303"/>
                    <a:pt x="4" y="679"/>
                  </a:cubicBezTo>
                  <a:lnTo>
                    <a:pt x="4" y="1131"/>
                  </a:lnTo>
                  <a:cubicBezTo>
                    <a:pt x="0" y="1652"/>
                    <a:pt x="426" y="2037"/>
                    <a:pt x="904" y="2037"/>
                  </a:cubicBezTo>
                  <a:cubicBezTo>
                    <a:pt x="1018" y="2037"/>
                    <a:pt x="1135" y="2016"/>
                    <a:pt x="1250" y="1968"/>
                  </a:cubicBezTo>
                  <a:cubicBezTo>
                    <a:pt x="904" y="1834"/>
                    <a:pt x="682" y="1502"/>
                    <a:pt x="682" y="1131"/>
                  </a:cubicBezTo>
                  <a:lnTo>
                    <a:pt x="682" y="679"/>
                  </a:lnTo>
                  <a:cubicBezTo>
                    <a:pt x="682" y="352"/>
                    <a:pt x="923" y="68"/>
                    <a:pt x="1245" y="15"/>
                  </a:cubicBezTo>
                  <a:cubicBezTo>
                    <a:pt x="1212" y="5"/>
                    <a:pt x="1173" y="0"/>
                    <a:pt x="1135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13345;p84">
              <a:extLst>
                <a:ext uri="{FF2B5EF4-FFF2-40B4-BE49-F238E27FC236}">
                  <a16:creationId xmlns:a16="http://schemas.microsoft.com/office/drawing/2014/main" id="{9427D226-8F2A-C9D9-D1CE-3CBFE9388FC2}"/>
                </a:ext>
              </a:extLst>
            </p:cNvPr>
            <p:cNvSpPr/>
            <p:nvPr/>
          </p:nvSpPr>
          <p:spPr>
            <a:xfrm>
              <a:off x="6514667" y="3518710"/>
              <a:ext cx="47498" cy="23736"/>
            </a:xfrm>
            <a:custGeom>
              <a:avLst/>
              <a:gdLst/>
              <a:ahLst/>
              <a:cxnLst/>
              <a:rect l="l" t="t" r="r" b="b"/>
              <a:pathLst>
                <a:path w="1811" h="905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1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3"/>
                    <a:pt x="1507" y="0"/>
                    <a:pt x="113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13346;p84">
              <a:extLst>
                <a:ext uri="{FF2B5EF4-FFF2-40B4-BE49-F238E27FC236}">
                  <a16:creationId xmlns:a16="http://schemas.microsoft.com/office/drawing/2014/main" id="{8CCDBD02-4BB3-9857-973E-9A62D6F0578A}"/>
                </a:ext>
              </a:extLst>
            </p:cNvPr>
            <p:cNvSpPr/>
            <p:nvPr/>
          </p:nvSpPr>
          <p:spPr>
            <a:xfrm>
              <a:off x="6514667" y="3518710"/>
              <a:ext cx="32601" cy="21611"/>
            </a:xfrm>
            <a:custGeom>
              <a:avLst/>
              <a:gdLst/>
              <a:ahLst/>
              <a:cxnLst/>
              <a:rect l="l" t="t" r="r" b="b"/>
              <a:pathLst>
                <a:path w="1243" h="824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222" y="746"/>
                    <a:pt x="448" y="794"/>
                    <a:pt x="679" y="823"/>
                  </a:cubicBezTo>
                  <a:lnTo>
                    <a:pt x="679" y="679"/>
                  </a:lnTo>
                  <a:cubicBezTo>
                    <a:pt x="679" y="347"/>
                    <a:pt x="920" y="68"/>
                    <a:pt x="1242" y="15"/>
                  </a:cubicBezTo>
                  <a:cubicBezTo>
                    <a:pt x="1209" y="5"/>
                    <a:pt x="1170" y="0"/>
                    <a:pt x="1132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13347;p84">
              <a:extLst>
                <a:ext uri="{FF2B5EF4-FFF2-40B4-BE49-F238E27FC236}">
                  <a16:creationId xmlns:a16="http://schemas.microsoft.com/office/drawing/2014/main" id="{37E5430B-DA7C-A9FB-57CA-C393A77AE38A}"/>
                </a:ext>
              </a:extLst>
            </p:cNvPr>
            <p:cNvSpPr/>
            <p:nvPr/>
          </p:nvSpPr>
          <p:spPr>
            <a:xfrm>
              <a:off x="6212684" y="3412436"/>
              <a:ext cx="366765" cy="307832"/>
            </a:xfrm>
            <a:custGeom>
              <a:avLst/>
              <a:gdLst/>
              <a:ahLst/>
              <a:cxnLst/>
              <a:rect l="l" t="t" r="r" b="b"/>
              <a:pathLst>
                <a:path w="13984" h="11737" extrusionOk="0">
                  <a:moveTo>
                    <a:pt x="3595" y="410"/>
                  </a:moveTo>
                  <a:cubicBezTo>
                    <a:pt x="3860" y="415"/>
                    <a:pt x="4071" y="626"/>
                    <a:pt x="4071" y="886"/>
                  </a:cubicBezTo>
                  <a:lnTo>
                    <a:pt x="4071" y="1338"/>
                  </a:lnTo>
                  <a:cubicBezTo>
                    <a:pt x="4071" y="1723"/>
                    <a:pt x="3758" y="2036"/>
                    <a:pt x="3369" y="2036"/>
                  </a:cubicBezTo>
                  <a:cubicBezTo>
                    <a:pt x="2984" y="2036"/>
                    <a:pt x="2671" y="1723"/>
                    <a:pt x="2671" y="1338"/>
                  </a:cubicBezTo>
                  <a:lnTo>
                    <a:pt x="2671" y="886"/>
                  </a:lnTo>
                  <a:cubicBezTo>
                    <a:pt x="2671" y="626"/>
                    <a:pt x="2883" y="415"/>
                    <a:pt x="3143" y="410"/>
                  </a:cubicBezTo>
                  <a:close/>
                  <a:moveTo>
                    <a:pt x="7218" y="415"/>
                  </a:moveTo>
                  <a:cubicBezTo>
                    <a:pt x="7478" y="415"/>
                    <a:pt x="7690" y="626"/>
                    <a:pt x="7694" y="886"/>
                  </a:cubicBezTo>
                  <a:lnTo>
                    <a:pt x="7694" y="1338"/>
                  </a:lnTo>
                  <a:cubicBezTo>
                    <a:pt x="7690" y="1723"/>
                    <a:pt x="7377" y="2041"/>
                    <a:pt x="6992" y="2041"/>
                  </a:cubicBezTo>
                  <a:cubicBezTo>
                    <a:pt x="6607" y="2041"/>
                    <a:pt x="6294" y="1723"/>
                    <a:pt x="6289" y="1338"/>
                  </a:cubicBezTo>
                  <a:lnTo>
                    <a:pt x="6289" y="886"/>
                  </a:lnTo>
                  <a:cubicBezTo>
                    <a:pt x="6294" y="626"/>
                    <a:pt x="6506" y="415"/>
                    <a:pt x="6766" y="415"/>
                  </a:cubicBezTo>
                  <a:close/>
                  <a:moveTo>
                    <a:pt x="10841" y="415"/>
                  </a:moveTo>
                  <a:cubicBezTo>
                    <a:pt x="11101" y="415"/>
                    <a:pt x="11313" y="626"/>
                    <a:pt x="11313" y="886"/>
                  </a:cubicBezTo>
                  <a:lnTo>
                    <a:pt x="11313" y="1338"/>
                  </a:lnTo>
                  <a:cubicBezTo>
                    <a:pt x="11313" y="1728"/>
                    <a:pt x="11000" y="2041"/>
                    <a:pt x="10615" y="2041"/>
                  </a:cubicBezTo>
                  <a:cubicBezTo>
                    <a:pt x="10225" y="2041"/>
                    <a:pt x="9913" y="1728"/>
                    <a:pt x="9913" y="1338"/>
                  </a:cubicBezTo>
                  <a:lnTo>
                    <a:pt x="9913" y="886"/>
                  </a:lnTo>
                  <a:cubicBezTo>
                    <a:pt x="9913" y="626"/>
                    <a:pt x="10124" y="415"/>
                    <a:pt x="10389" y="415"/>
                  </a:cubicBezTo>
                  <a:close/>
                  <a:moveTo>
                    <a:pt x="3619" y="2450"/>
                  </a:moveTo>
                  <a:lnTo>
                    <a:pt x="3619" y="2556"/>
                  </a:lnTo>
                  <a:cubicBezTo>
                    <a:pt x="3619" y="2633"/>
                    <a:pt x="3638" y="2710"/>
                    <a:pt x="3677" y="2777"/>
                  </a:cubicBezTo>
                  <a:lnTo>
                    <a:pt x="3383" y="3071"/>
                  </a:lnTo>
                  <a:cubicBezTo>
                    <a:pt x="3381" y="3076"/>
                    <a:pt x="3376" y="3078"/>
                    <a:pt x="3371" y="3078"/>
                  </a:cubicBezTo>
                  <a:cubicBezTo>
                    <a:pt x="3365" y="3078"/>
                    <a:pt x="3359" y="3076"/>
                    <a:pt x="3354" y="3071"/>
                  </a:cubicBezTo>
                  <a:lnTo>
                    <a:pt x="3061" y="2777"/>
                  </a:lnTo>
                  <a:cubicBezTo>
                    <a:pt x="3099" y="2710"/>
                    <a:pt x="3123" y="2633"/>
                    <a:pt x="3123" y="2556"/>
                  </a:cubicBezTo>
                  <a:lnTo>
                    <a:pt x="3123" y="2450"/>
                  </a:lnTo>
                  <a:close/>
                  <a:moveTo>
                    <a:pt x="7237" y="2450"/>
                  </a:moveTo>
                  <a:lnTo>
                    <a:pt x="7237" y="2556"/>
                  </a:lnTo>
                  <a:cubicBezTo>
                    <a:pt x="7237" y="2633"/>
                    <a:pt x="7261" y="2710"/>
                    <a:pt x="7300" y="2777"/>
                  </a:cubicBezTo>
                  <a:lnTo>
                    <a:pt x="7006" y="3071"/>
                  </a:lnTo>
                  <a:cubicBezTo>
                    <a:pt x="7002" y="3076"/>
                    <a:pt x="6997" y="3078"/>
                    <a:pt x="6992" y="3078"/>
                  </a:cubicBezTo>
                  <a:cubicBezTo>
                    <a:pt x="6987" y="3078"/>
                    <a:pt x="6982" y="3076"/>
                    <a:pt x="6978" y="3071"/>
                  </a:cubicBezTo>
                  <a:lnTo>
                    <a:pt x="6684" y="2777"/>
                  </a:lnTo>
                  <a:cubicBezTo>
                    <a:pt x="6722" y="2710"/>
                    <a:pt x="6747" y="2633"/>
                    <a:pt x="6742" y="2556"/>
                  </a:cubicBezTo>
                  <a:lnTo>
                    <a:pt x="6742" y="2450"/>
                  </a:lnTo>
                  <a:close/>
                  <a:moveTo>
                    <a:pt x="10861" y="2450"/>
                  </a:moveTo>
                  <a:lnTo>
                    <a:pt x="10861" y="2556"/>
                  </a:lnTo>
                  <a:cubicBezTo>
                    <a:pt x="10861" y="2638"/>
                    <a:pt x="10880" y="2710"/>
                    <a:pt x="10923" y="2777"/>
                  </a:cubicBezTo>
                  <a:lnTo>
                    <a:pt x="10630" y="3071"/>
                  </a:lnTo>
                  <a:cubicBezTo>
                    <a:pt x="10625" y="3076"/>
                    <a:pt x="10619" y="3078"/>
                    <a:pt x="10613" y="3078"/>
                  </a:cubicBezTo>
                  <a:cubicBezTo>
                    <a:pt x="10608" y="3078"/>
                    <a:pt x="10603" y="3076"/>
                    <a:pt x="10601" y="3071"/>
                  </a:cubicBezTo>
                  <a:lnTo>
                    <a:pt x="10307" y="2777"/>
                  </a:lnTo>
                  <a:cubicBezTo>
                    <a:pt x="10346" y="2710"/>
                    <a:pt x="10365" y="2638"/>
                    <a:pt x="10365" y="2556"/>
                  </a:cubicBezTo>
                  <a:lnTo>
                    <a:pt x="10365" y="2450"/>
                  </a:lnTo>
                  <a:close/>
                  <a:moveTo>
                    <a:pt x="1790" y="4259"/>
                  </a:moveTo>
                  <a:cubicBezTo>
                    <a:pt x="2050" y="4259"/>
                    <a:pt x="2262" y="4471"/>
                    <a:pt x="2262" y="4736"/>
                  </a:cubicBezTo>
                  <a:lnTo>
                    <a:pt x="2262" y="5183"/>
                  </a:lnTo>
                  <a:cubicBezTo>
                    <a:pt x="2262" y="5573"/>
                    <a:pt x="1944" y="5886"/>
                    <a:pt x="1559" y="5886"/>
                  </a:cubicBezTo>
                  <a:cubicBezTo>
                    <a:pt x="1175" y="5886"/>
                    <a:pt x="862" y="5573"/>
                    <a:pt x="862" y="5183"/>
                  </a:cubicBezTo>
                  <a:lnTo>
                    <a:pt x="862" y="4731"/>
                  </a:lnTo>
                  <a:cubicBezTo>
                    <a:pt x="862" y="4471"/>
                    <a:pt x="1074" y="4259"/>
                    <a:pt x="1338" y="4259"/>
                  </a:cubicBezTo>
                  <a:close/>
                  <a:moveTo>
                    <a:pt x="5409" y="4259"/>
                  </a:moveTo>
                  <a:cubicBezTo>
                    <a:pt x="5669" y="4259"/>
                    <a:pt x="5880" y="4471"/>
                    <a:pt x="5880" y="4731"/>
                  </a:cubicBezTo>
                  <a:lnTo>
                    <a:pt x="5880" y="5183"/>
                  </a:lnTo>
                  <a:cubicBezTo>
                    <a:pt x="5880" y="5573"/>
                    <a:pt x="5568" y="5886"/>
                    <a:pt x="5183" y="5886"/>
                  </a:cubicBezTo>
                  <a:cubicBezTo>
                    <a:pt x="4798" y="5886"/>
                    <a:pt x="4480" y="5573"/>
                    <a:pt x="4480" y="5183"/>
                  </a:cubicBezTo>
                  <a:lnTo>
                    <a:pt x="4480" y="4731"/>
                  </a:lnTo>
                  <a:cubicBezTo>
                    <a:pt x="4480" y="4471"/>
                    <a:pt x="4697" y="4259"/>
                    <a:pt x="4957" y="4259"/>
                  </a:cubicBezTo>
                  <a:close/>
                  <a:moveTo>
                    <a:pt x="9032" y="4259"/>
                  </a:moveTo>
                  <a:cubicBezTo>
                    <a:pt x="9292" y="4259"/>
                    <a:pt x="9504" y="4471"/>
                    <a:pt x="9504" y="4731"/>
                  </a:cubicBezTo>
                  <a:lnTo>
                    <a:pt x="9504" y="5183"/>
                  </a:lnTo>
                  <a:cubicBezTo>
                    <a:pt x="9504" y="5573"/>
                    <a:pt x="9191" y="5886"/>
                    <a:pt x="8806" y="5886"/>
                  </a:cubicBezTo>
                  <a:cubicBezTo>
                    <a:pt x="8416" y="5886"/>
                    <a:pt x="8103" y="5573"/>
                    <a:pt x="8103" y="5183"/>
                  </a:cubicBezTo>
                  <a:lnTo>
                    <a:pt x="8103" y="4731"/>
                  </a:lnTo>
                  <a:cubicBezTo>
                    <a:pt x="8103" y="4471"/>
                    <a:pt x="8315" y="4259"/>
                    <a:pt x="8580" y="4259"/>
                  </a:cubicBezTo>
                  <a:close/>
                  <a:moveTo>
                    <a:pt x="12646" y="4259"/>
                  </a:moveTo>
                  <a:cubicBezTo>
                    <a:pt x="12906" y="4259"/>
                    <a:pt x="13117" y="4471"/>
                    <a:pt x="13117" y="4736"/>
                  </a:cubicBezTo>
                  <a:lnTo>
                    <a:pt x="13117" y="5188"/>
                  </a:lnTo>
                  <a:cubicBezTo>
                    <a:pt x="13117" y="5573"/>
                    <a:pt x="12805" y="5886"/>
                    <a:pt x="12420" y="5886"/>
                  </a:cubicBezTo>
                  <a:cubicBezTo>
                    <a:pt x="12030" y="5886"/>
                    <a:pt x="11717" y="5573"/>
                    <a:pt x="11717" y="5188"/>
                  </a:cubicBezTo>
                  <a:lnTo>
                    <a:pt x="11717" y="4736"/>
                  </a:lnTo>
                  <a:lnTo>
                    <a:pt x="11722" y="4736"/>
                  </a:lnTo>
                  <a:cubicBezTo>
                    <a:pt x="11722" y="4471"/>
                    <a:pt x="11938" y="4259"/>
                    <a:pt x="12198" y="4259"/>
                  </a:cubicBezTo>
                  <a:close/>
                  <a:moveTo>
                    <a:pt x="1810" y="6295"/>
                  </a:moveTo>
                  <a:lnTo>
                    <a:pt x="1810" y="6400"/>
                  </a:lnTo>
                  <a:cubicBezTo>
                    <a:pt x="1810" y="6477"/>
                    <a:pt x="1829" y="6554"/>
                    <a:pt x="1867" y="6622"/>
                  </a:cubicBezTo>
                  <a:lnTo>
                    <a:pt x="1574" y="6915"/>
                  </a:lnTo>
                  <a:cubicBezTo>
                    <a:pt x="1572" y="6920"/>
                    <a:pt x="1567" y="6923"/>
                    <a:pt x="1561" y="6923"/>
                  </a:cubicBezTo>
                  <a:cubicBezTo>
                    <a:pt x="1556" y="6923"/>
                    <a:pt x="1550" y="6920"/>
                    <a:pt x="1545" y="6915"/>
                  </a:cubicBezTo>
                  <a:lnTo>
                    <a:pt x="1252" y="6622"/>
                  </a:lnTo>
                  <a:cubicBezTo>
                    <a:pt x="1290" y="6554"/>
                    <a:pt x="1314" y="6477"/>
                    <a:pt x="1314" y="6400"/>
                  </a:cubicBezTo>
                  <a:lnTo>
                    <a:pt x="1314" y="6295"/>
                  </a:lnTo>
                  <a:close/>
                  <a:moveTo>
                    <a:pt x="5428" y="6295"/>
                  </a:moveTo>
                  <a:lnTo>
                    <a:pt x="5428" y="6400"/>
                  </a:lnTo>
                  <a:cubicBezTo>
                    <a:pt x="5428" y="6482"/>
                    <a:pt x="5452" y="6554"/>
                    <a:pt x="5491" y="6622"/>
                  </a:cubicBezTo>
                  <a:lnTo>
                    <a:pt x="5197" y="6915"/>
                  </a:lnTo>
                  <a:cubicBezTo>
                    <a:pt x="5192" y="6920"/>
                    <a:pt x="5186" y="6923"/>
                    <a:pt x="5181" y="6923"/>
                  </a:cubicBezTo>
                  <a:cubicBezTo>
                    <a:pt x="5176" y="6923"/>
                    <a:pt x="5171" y="6920"/>
                    <a:pt x="5168" y="6915"/>
                  </a:cubicBezTo>
                  <a:lnTo>
                    <a:pt x="4875" y="6622"/>
                  </a:lnTo>
                  <a:cubicBezTo>
                    <a:pt x="4913" y="6554"/>
                    <a:pt x="4933" y="6482"/>
                    <a:pt x="4933" y="6400"/>
                  </a:cubicBezTo>
                  <a:lnTo>
                    <a:pt x="4933" y="6295"/>
                  </a:lnTo>
                  <a:close/>
                  <a:moveTo>
                    <a:pt x="9051" y="6295"/>
                  </a:moveTo>
                  <a:lnTo>
                    <a:pt x="9051" y="6400"/>
                  </a:lnTo>
                  <a:cubicBezTo>
                    <a:pt x="9051" y="6482"/>
                    <a:pt x="9071" y="6554"/>
                    <a:pt x="9114" y="6622"/>
                  </a:cubicBezTo>
                  <a:lnTo>
                    <a:pt x="8820" y="6915"/>
                  </a:lnTo>
                  <a:cubicBezTo>
                    <a:pt x="8816" y="6920"/>
                    <a:pt x="8810" y="6923"/>
                    <a:pt x="8804" y="6923"/>
                  </a:cubicBezTo>
                  <a:cubicBezTo>
                    <a:pt x="8798" y="6923"/>
                    <a:pt x="8792" y="6920"/>
                    <a:pt x="8787" y="6915"/>
                  </a:cubicBezTo>
                  <a:lnTo>
                    <a:pt x="8498" y="6622"/>
                  </a:lnTo>
                  <a:cubicBezTo>
                    <a:pt x="8537" y="6554"/>
                    <a:pt x="8556" y="6482"/>
                    <a:pt x="8556" y="6400"/>
                  </a:cubicBezTo>
                  <a:lnTo>
                    <a:pt x="8556" y="6295"/>
                  </a:lnTo>
                  <a:close/>
                  <a:moveTo>
                    <a:pt x="12670" y="6295"/>
                  </a:moveTo>
                  <a:lnTo>
                    <a:pt x="12670" y="6405"/>
                  </a:lnTo>
                  <a:cubicBezTo>
                    <a:pt x="12670" y="6482"/>
                    <a:pt x="12694" y="6559"/>
                    <a:pt x="12732" y="6627"/>
                  </a:cubicBezTo>
                  <a:lnTo>
                    <a:pt x="12439" y="6915"/>
                  </a:lnTo>
                  <a:cubicBezTo>
                    <a:pt x="12434" y="6920"/>
                    <a:pt x="12428" y="6923"/>
                    <a:pt x="12423" y="6923"/>
                  </a:cubicBezTo>
                  <a:cubicBezTo>
                    <a:pt x="12417" y="6923"/>
                    <a:pt x="12412" y="6920"/>
                    <a:pt x="12410" y="6915"/>
                  </a:cubicBezTo>
                  <a:lnTo>
                    <a:pt x="12116" y="6627"/>
                  </a:lnTo>
                  <a:cubicBezTo>
                    <a:pt x="12155" y="6559"/>
                    <a:pt x="12174" y="6482"/>
                    <a:pt x="12174" y="6405"/>
                  </a:cubicBezTo>
                  <a:lnTo>
                    <a:pt x="12174" y="6295"/>
                  </a:lnTo>
                  <a:close/>
                  <a:moveTo>
                    <a:pt x="3152" y="1"/>
                  </a:moveTo>
                  <a:cubicBezTo>
                    <a:pt x="2666" y="6"/>
                    <a:pt x="2267" y="400"/>
                    <a:pt x="2267" y="886"/>
                  </a:cubicBezTo>
                  <a:lnTo>
                    <a:pt x="2267" y="1338"/>
                  </a:lnTo>
                  <a:cubicBezTo>
                    <a:pt x="2267" y="1690"/>
                    <a:pt x="2435" y="2022"/>
                    <a:pt x="2719" y="2233"/>
                  </a:cubicBezTo>
                  <a:lnTo>
                    <a:pt x="2719" y="2556"/>
                  </a:lnTo>
                  <a:cubicBezTo>
                    <a:pt x="2719" y="2565"/>
                    <a:pt x="2714" y="2570"/>
                    <a:pt x="2710" y="2575"/>
                  </a:cubicBezTo>
                  <a:lnTo>
                    <a:pt x="2180" y="2840"/>
                  </a:lnTo>
                  <a:cubicBezTo>
                    <a:pt x="1954" y="2950"/>
                    <a:pt x="1815" y="3177"/>
                    <a:pt x="1819" y="3427"/>
                  </a:cubicBezTo>
                  <a:lnTo>
                    <a:pt x="1819" y="3850"/>
                  </a:lnTo>
                  <a:lnTo>
                    <a:pt x="1338" y="3850"/>
                  </a:lnTo>
                  <a:cubicBezTo>
                    <a:pt x="847" y="3850"/>
                    <a:pt x="453" y="4245"/>
                    <a:pt x="453" y="4731"/>
                  </a:cubicBezTo>
                  <a:lnTo>
                    <a:pt x="453" y="5183"/>
                  </a:lnTo>
                  <a:cubicBezTo>
                    <a:pt x="453" y="5539"/>
                    <a:pt x="621" y="5866"/>
                    <a:pt x="905" y="6078"/>
                  </a:cubicBezTo>
                  <a:lnTo>
                    <a:pt x="905" y="6400"/>
                  </a:lnTo>
                  <a:cubicBezTo>
                    <a:pt x="905" y="6410"/>
                    <a:pt x="900" y="6420"/>
                    <a:pt x="891" y="6420"/>
                  </a:cubicBezTo>
                  <a:lnTo>
                    <a:pt x="361" y="6684"/>
                  </a:lnTo>
                  <a:cubicBezTo>
                    <a:pt x="140" y="6795"/>
                    <a:pt x="0" y="7026"/>
                    <a:pt x="0" y="7271"/>
                  </a:cubicBezTo>
                  <a:lnTo>
                    <a:pt x="0" y="9504"/>
                  </a:lnTo>
                  <a:cubicBezTo>
                    <a:pt x="0" y="9677"/>
                    <a:pt x="53" y="9846"/>
                    <a:pt x="150" y="9995"/>
                  </a:cubicBezTo>
                  <a:lnTo>
                    <a:pt x="376" y="10332"/>
                  </a:lnTo>
                  <a:cubicBezTo>
                    <a:pt x="429" y="10409"/>
                    <a:pt x="453" y="10500"/>
                    <a:pt x="453" y="10591"/>
                  </a:cubicBezTo>
                  <a:lnTo>
                    <a:pt x="453" y="11520"/>
                  </a:lnTo>
                  <a:cubicBezTo>
                    <a:pt x="446" y="11664"/>
                    <a:pt x="553" y="11737"/>
                    <a:pt x="659" y="11737"/>
                  </a:cubicBezTo>
                  <a:cubicBezTo>
                    <a:pt x="766" y="11737"/>
                    <a:pt x="871" y="11664"/>
                    <a:pt x="862" y="11520"/>
                  </a:cubicBezTo>
                  <a:lnTo>
                    <a:pt x="862" y="10591"/>
                  </a:lnTo>
                  <a:cubicBezTo>
                    <a:pt x="862" y="10418"/>
                    <a:pt x="814" y="10250"/>
                    <a:pt x="717" y="10101"/>
                  </a:cubicBezTo>
                  <a:lnTo>
                    <a:pt x="491" y="9764"/>
                  </a:lnTo>
                  <a:cubicBezTo>
                    <a:pt x="438" y="9687"/>
                    <a:pt x="409" y="9595"/>
                    <a:pt x="409" y="9504"/>
                  </a:cubicBezTo>
                  <a:lnTo>
                    <a:pt x="409" y="7271"/>
                  </a:lnTo>
                  <a:cubicBezTo>
                    <a:pt x="409" y="7180"/>
                    <a:pt x="462" y="7093"/>
                    <a:pt x="549" y="7050"/>
                  </a:cubicBezTo>
                  <a:lnTo>
                    <a:pt x="920" y="6867"/>
                  </a:lnTo>
                  <a:lnTo>
                    <a:pt x="1261" y="7204"/>
                  </a:lnTo>
                  <a:cubicBezTo>
                    <a:pt x="1345" y="7288"/>
                    <a:pt x="1455" y="7330"/>
                    <a:pt x="1564" y="7330"/>
                  </a:cubicBezTo>
                  <a:cubicBezTo>
                    <a:pt x="1674" y="7330"/>
                    <a:pt x="1783" y="7288"/>
                    <a:pt x="1867" y="7204"/>
                  </a:cubicBezTo>
                  <a:lnTo>
                    <a:pt x="2209" y="6867"/>
                  </a:lnTo>
                  <a:lnTo>
                    <a:pt x="2580" y="7050"/>
                  </a:lnTo>
                  <a:cubicBezTo>
                    <a:pt x="2666" y="7093"/>
                    <a:pt x="2719" y="7180"/>
                    <a:pt x="2719" y="7271"/>
                  </a:cubicBezTo>
                  <a:lnTo>
                    <a:pt x="2719" y="9504"/>
                  </a:lnTo>
                  <a:cubicBezTo>
                    <a:pt x="2719" y="9595"/>
                    <a:pt x="2690" y="9687"/>
                    <a:pt x="2637" y="9764"/>
                  </a:cubicBezTo>
                  <a:lnTo>
                    <a:pt x="2411" y="10101"/>
                  </a:lnTo>
                  <a:cubicBezTo>
                    <a:pt x="2315" y="10250"/>
                    <a:pt x="2262" y="10418"/>
                    <a:pt x="2267" y="10591"/>
                  </a:cubicBezTo>
                  <a:lnTo>
                    <a:pt x="2267" y="11520"/>
                  </a:lnTo>
                  <a:cubicBezTo>
                    <a:pt x="2257" y="11664"/>
                    <a:pt x="2363" y="11737"/>
                    <a:pt x="2470" y="11737"/>
                  </a:cubicBezTo>
                  <a:cubicBezTo>
                    <a:pt x="2576" y="11737"/>
                    <a:pt x="2683" y="11664"/>
                    <a:pt x="2676" y="11520"/>
                  </a:cubicBezTo>
                  <a:lnTo>
                    <a:pt x="2676" y="10591"/>
                  </a:lnTo>
                  <a:cubicBezTo>
                    <a:pt x="2676" y="10500"/>
                    <a:pt x="2700" y="10409"/>
                    <a:pt x="2753" y="10332"/>
                  </a:cubicBezTo>
                  <a:lnTo>
                    <a:pt x="2979" y="9995"/>
                  </a:lnTo>
                  <a:cubicBezTo>
                    <a:pt x="3075" y="9846"/>
                    <a:pt x="3128" y="9677"/>
                    <a:pt x="3128" y="9504"/>
                  </a:cubicBezTo>
                  <a:lnTo>
                    <a:pt x="3128" y="7271"/>
                  </a:lnTo>
                  <a:cubicBezTo>
                    <a:pt x="3128" y="7026"/>
                    <a:pt x="2989" y="6795"/>
                    <a:pt x="2767" y="6684"/>
                  </a:cubicBezTo>
                  <a:lnTo>
                    <a:pt x="2238" y="6420"/>
                  </a:lnTo>
                  <a:cubicBezTo>
                    <a:pt x="2228" y="6420"/>
                    <a:pt x="2224" y="6410"/>
                    <a:pt x="2224" y="6400"/>
                  </a:cubicBezTo>
                  <a:lnTo>
                    <a:pt x="2224" y="6078"/>
                  </a:lnTo>
                  <a:cubicBezTo>
                    <a:pt x="2507" y="5866"/>
                    <a:pt x="2676" y="5539"/>
                    <a:pt x="2676" y="5183"/>
                  </a:cubicBezTo>
                  <a:lnTo>
                    <a:pt x="2676" y="4731"/>
                  </a:lnTo>
                  <a:cubicBezTo>
                    <a:pt x="2676" y="4413"/>
                    <a:pt x="2503" y="4115"/>
                    <a:pt x="2224" y="3961"/>
                  </a:cubicBezTo>
                  <a:lnTo>
                    <a:pt x="2224" y="3427"/>
                  </a:lnTo>
                  <a:cubicBezTo>
                    <a:pt x="2224" y="3335"/>
                    <a:pt x="2276" y="3249"/>
                    <a:pt x="2363" y="3205"/>
                  </a:cubicBezTo>
                  <a:lnTo>
                    <a:pt x="2734" y="3023"/>
                  </a:lnTo>
                  <a:lnTo>
                    <a:pt x="3070" y="3359"/>
                  </a:lnTo>
                  <a:cubicBezTo>
                    <a:pt x="3155" y="3444"/>
                    <a:pt x="3265" y="3486"/>
                    <a:pt x="3376" y="3486"/>
                  </a:cubicBezTo>
                  <a:cubicBezTo>
                    <a:pt x="3487" y="3486"/>
                    <a:pt x="3597" y="3444"/>
                    <a:pt x="3681" y="3359"/>
                  </a:cubicBezTo>
                  <a:lnTo>
                    <a:pt x="4023" y="3023"/>
                  </a:lnTo>
                  <a:lnTo>
                    <a:pt x="4394" y="3205"/>
                  </a:lnTo>
                  <a:cubicBezTo>
                    <a:pt x="4475" y="3249"/>
                    <a:pt x="4528" y="3335"/>
                    <a:pt x="4528" y="3427"/>
                  </a:cubicBezTo>
                  <a:lnTo>
                    <a:pt x="4528" y="3961"/>
                  </a:lnTo>
                  <a:cubicBezTo>
                    <a:pt x="4249" y="4115"/>
                    <a:pt x="4076" y="4408"/>
                    <a:pt x="4076" y="4731"/>
                  </a:cubicBezTo>
                  <a:lnTo>
                    <a:pt x="4076" y="5183"/>
                  </a:lnTo>
                  <a:cubicBezTo>
                    <a:pt x="4076" y="5534"/>
                    <a:pt x="4244" y="5866"/>
                    <a:pt x="4528" y="6073"/>
                  </a:cubicBezTo>
                  <a:lnTo>
                    <a:pt x="4528" y="6400"/>
                  </a:lnTo>
                  <a:cubicBezTo>
                    <a:pt x="4528" y="6405"/>
                    <a:pt x="4524" y="6415"/>
                    <a:pt x="4519" y="6420"/>
                  </a:cubicBezTo>
                  <a:lnTo>
                    <a:pt x="3989" y="6684"/>
                  </a:lnTo>
                  <a:cubicBezTo>
                    <a:pt x="3763" y="6795"/>
                    <a:pt x="3624" y="7021"/>
                    <a:pt x="3629" y="7271"/>
                  </a:cubicBezTo>
                  <a:lnTo>
                    <a:pt x="3629" y="9499"/>
                  </a:lnTo>
                  <a:cubicBezTo>
                    <a:pt x="3629" y="9677"/>
                    <a:pt x="3677" y="9846"/>
                    <a:pt x="3778" y="9990"/>
                  </a:cubicBezTo>
                  <a:lnTo>
                    <a:pt x="3999" y="10327"/>
                  </a:lnTo>
                  <a:cubicBezTo>
                    <a:pt x="4052" y="10404"/>
                    <a:pt x="4081" y="10495"/>
                    <a:pt x="4081" y="10591"/>
                  </a:cubicBezTo>
                  <a:lnTo>
                    <a:pt x="4081" y="11515"/>
                  </a:lnTo>
                  <a:cubicBezTo>
                    <a:pt x="4088" y="11645"/>
                    <a:pt x="4187" y="11710"/>
                    <a:pt x="4285" y="11710"/>
                  </a:cubicBezTo>
                  <a:cubicBezTo>
                    <a:pt x="4384" y="11710"/>
                    <a:pt x="4483" y="11645"/>
                    <a:pt x="4490" y="11515"/>
                  </a:cubicBezTo>
                  <a:lnTo>
                    <a:pt x="4490" y="10591"/>
                  </a:lnTo>
                  <a:cubicBezTo>
                    <a:pt x="4490" y="10418"/>
                    <a:pt x="4437" y="10250"/>
                    <a:pt x="4341" y="10101"/>
                  </a:cubicBezTo>
                  <a:lnTo>
                    <a:pt x="4115" y="9764"/>
                  </a:lnTo>
                  <a:cubicBezTo>
                    <a:pt x="4062" y="9687"/>
                    <a:pt x="4038" y="9595"/>
                    <a:pt x="4038" y="9504"/>
                  </a:cubicBezTo>
                  <a:lnTo>
                    <a:pt x="4038" y="7271"/>
                  </a:lnTo>
                  <a:cubicBezTo>
                    <a:pt x="4038" y="7180"/>
                    <a:pt x="4090" y="7093"/>
                    <a:pt x="4172" y="7050"/>
                  </a:cubicBezTo>
                  <a:lnTo>
                    <a:pt x="4548" y="6867"/>
                  </a:lnTo>
                  <a:lnTo>
                    <a:pt x="4884" y="7204"/>
                  </a:lnTo>
                  <a:cubicBezTo>
                    <a:pt x="4969" y="7288"/>
                    <a:pt x="5079" y="7330"/>
                    <a:pt x="5190" y="7330"/>
                  </a:cubicBezTo>
                  <a:cubicBezTo>
                    <a:pt x="5301" y="7330"/>
                    <a:pt x="5411" y="7288"/>
                    <a:pt x="5496" y="7204"/>
                  </a:cubicBezTo>
                  <a:lnTo>
                    <a:pt x="5832" y="6867"/>
                  </a:lnTo>
                  <a:lnTo>
                    <a:pt x="6203" y="7050"/>
                  </a:lnTo>
                  <a:cubicBezTo>
                    <a:pt x="6289" y="7093"/>
                    <a:pt x="6342" y="7180"/>
                    <a:pt x="6342" y="7271"/>
                  </a:cubicBezTo>
                  <a:lnTo>
                    <a:pt x="6342" y="9504"/>
                  </a:lnTo>
                  <a:cubicBezTo>
                    <a:pt x="6342" y="9595"/>
                    <a:pt x="6313" y="9687"/>
                    <a:pt x="6261" y="9764"/>
                  </a:cubicBezTo>
                  <a:lnTo>
                    <a:pt x="6039" y="10101"/>
                  </a:lnTo>
                  <a:cubicBezTo>
                    <a:pt x="5943" y="10250"/>
                    <a:pt x="5890" y="10418"/>
                    <a:pt x="5890" y="10591"/>
                  </a:cubicBezTo>
                  <a:lnTo>
                    <a:pt x="5890" y="11520"/>
                  </a:lnTo>
                  <a:cubicBezTo>
                    <a:pt x="5897" y="11648"/>
                    <a:pt x="5996" y="11711"/>
                    <a:pt x="6095" y="11711"/>
                  </a:cubicBezTo>
                  <a:cubicBezTo>
                    <a:pt x="6193" y="11711"/>
                    <a:pt x="6292" y="11648"/>
                    <a:pt x="6299" y="11520"/>
                  </a:cubicBezTo>
                  <a:lnTo>
                    <a:pt x="6299" y="10591"/>
                  </a:lnTo>
                  <a:cubicBezTo>
                    <a:pt x="6299" y="10500"/>
                    <a:pt x="6328" y="10409"/>
                    <a:pt x="6381" y="10332"/>
                  </a:cubicBezTo>
                  <a:lnTo>
                    <a:pt x="6602" y="9995"/>
                  </a:lnTo>
                  <a:cubicBezTo>
                    <a:pt x="6698" y="9846"/>
                    <a:pt x="6751" y="9677"/>
                    <a:pt x="6751" y="9504"/>
                  </a:cubicBezTo>
                  <a:lnTo>
                    <a:pt x="6751" y="7271"/>
                  </a:lnTo>
                  <a:cubicBezTo>
                    <a:pt x="6751" y="7026"/>
                    <a:pt x="6612" y="6795"/>
                    <a:pt x="6390" y="6684"/>
                  </a:cubicBezTo>
                  <a:lnTo>
                    <a:pt x="5861" y="6420"/>
                  </a:lnTo>
                  <a:cubicBezTo>
                    <a:pt x="5852" y="6420"/>
                    <a:pt x="5847" y="6410"/>
                    <a:pt x="5847" y="6400"/>
                  </a:cubicBezTo>
                  <a:lnTo>
                    <a:pt x="5847" y="6078"/>
                  </a:lnTo>
                  <a:cubicBezTo>
                    <a:pt x="6131" y="5866"/>
                    <a:pt x="6299" y="5539"/>
                    <a:pt x="6299" y="5183"/>
                  </a:cubicBezTo>
                  <a:lnTo>
                    <a:pt x="6299" y="4731"/>
                  </a:lnTo>
                  <a:cubicBezTo>
                    <a:pt x="6299" y="4413"/>
                    <a:pt x="6126" y="4115"/>
                    <a:pt x="5847" y="3961"/>
                  </a:cubicBezTo>
                  <a:lnTo>
                    <a:pt x="5847" y="3427"/>
                  </a:lnTo>
                  <a:cubicBezTo>
                    <a:pt x="5847" y="3335"/>
                    <a:pt x="5900" y="3249"/>
                    <a:pt x="5986" y="3205"/>
                  </a:cubicBezTo>
                  <a:lnTo>
                    <a:pt x="6357" y="3023"/>
                  </a:lnTo>
                  <a:lnTo>
                    <a:pt x="6698" y="3359"/>
                  </a:lnTo>
                  <a:cubicBezTo>
                    <a:pt x="6783" y="3444"/>
                    <a:pt x="6892" y="3486"/>
                    <a:pt x="7002" y="3486"/>
                  </a:cubicBezTo>
                  <a:cubicBezTo>
                    <a:pt x="7111" y="3486"/>
                    <a:pt x="7221" y="3444"/>
                    <a:pt x="7305" y="3359"/>
                  </a:cubicBezTo>
                  <a:lnTo>
                    <a:pt x="7646" y="3023"/>
                  </a:lnTo>
                  <a:lnTo>
                    <a:pt x="8017" y="3205"/>
                  </a:lnTo>
                  <a:cubicBezTo>
                    <a:pt x="8103" y="3249"/>
                    <a:pt x="8156" y="3335"/>
                    <a:pt x="8156" y="3427"/>
                  </a:cubicBezTo>
                  <a:lnTo>
                    <a:pt x="8156" y="3961"/>
                  </a:lnTo>
                  <a:cubicBezTo>
                    <a:pt x="7873" y="4115"/>
                    <a:pt x="7704" y="4408"/>
                    <a:pt x="7704" y="4731"/>
                  </a:cubicBezTo>
                  <a:lnTo>
                    <a:pt x="7704" y="5183"/>
                  </a:lnTo>
                  <a:cubicBezTo>
                    <a:pt x="7704" y="5534"/>
                    <a:pt x="7868" y="5866"/>
                    <a:pt x="8156" y="6073"/>
                  </a:cubicBezTo>
                  <a:lnTo>
                    <a:pt x="8156" y="6400"/>
                  </a:lnTo>
                  <a:cubicBezTo>
                    <a:pt x="8156" y="6405"/>
                    <a:pt x="8152" y="6415"/>
                    <a:pt x="8142" y="6420"/>
                  </a:cubicBezTo>
                  <a:lnTo>
                    <a:pt x="7613" y="6684"/>
                  </a:lnTo>
                  <a:cubicBezTo>
                    <a:pt x="7391" y="6795"/>
                    <a:pt x="7252" y="7021"/>
                    <a:pt x="7252" y="7271"/>
                  </a:cubicBezTo>
                  <a:lnTo>
                    <a:pt x="7252" y="9499"/>
                  </a:lnTo>
                  <a:cubicBezTo>
                    <a:pt x="7252" y="9677"/>
                    <a:pt x="7305" y="9846"/>
                    <a:pt x="7401" y="9990"/>
                  </a:cubicBezTo>
                  <a:lnTo>
                    <a:pt x="7622" y="10327"/>
                  </a:lnTo>
                  <a:cubicBezTo>
                    <a:pt x="7675" y="10404"/>
                    <a:pt x="7704" y="10495"/>
                    <a:pt x="7704" y="10591"/>
                  </a:cubicBezTo>
                  <a:lnTo>
                    <a:pt x="7704" y="11515"/>
                  </a:lnTo>
                  <a:cubicBezTo>
                    <a:pt x="7711" y="11645"/>
                    <a:pt x="7810" y="11710"/>
                    <a:pt x="7909" y="11710"/>
                  </a:cubicBezTo>
                  <a:cubicBezTo>
                    <a:pt x="8007" y="11710"/>
                    <a:pt x="8106" y="11645"/>
                    <a:pt x="8113" y="11515"/>
                  </a:cubicBezTo>
                  <a:lnTo>
                    <a:pt x="8113" y="10591"/>
                  </a:lnTo>
                  <a:cubicBezTo>
                    <a:pt x="8113" y="10418"/>
                    <a:pt x="8060" y="10250"/>
                    <a:pt x="7964" y="10101"/>
                  </a:cubicBezTo>
                  <a:lnTo>
                    <a:pt x="7743" y="9764"/>
                  </a:lnTo>
                  <a:cubicBezTo>
                    <a:pt x="7690" y="9687"/>
                    <a:pt x="7661" y="9595"/>
                    <a:pt x="7661" y="9504"/>
                  </a:cubicBezTo>
                  <a:lnTo>
                    <a:pt x="7661" y="7271"/>
                  </a:lnTo>
                  <a:cubicBezTo>
                    <a:pt x="7661" y="7180"/>
                    <a:pt x="7714" y="7093"/>
                    <a:pt x="7800" y="7050"/>
                  </a:cubicBezTo>
                  <a:lnTo>
                    <a:pt x="8171" y="6867"/>
                  </a:lnTo>
                  <a:lnTo>
                    <a:pt x="8493" y="7209"/>
                  </a:lnTo>
                  <a:cubicBezTo>
                    <a:pt x="8577" y="7293"/>
                    <a:pt x="8688" y="7335"/>
                    <a:pt x="8799" y="7335"/>
                  </a:cubicBezTo>
                  <a:cubicBezTo>
                    <a:pt x="8909" y="7335"/>
                    <a:pt x="9020" y="7293"/>
                    <a:pt x="9104" y="7209"/>
                  </a:cubicBezTo>
                  <a:lnTo>
                    <a:pt x="9441" y="6867"/>
                  </a:lnTo>
                  <a:lnTo>
                    <a:pt x="9812" y="7055"/>
                  </a:lnTo>
                  <a:cubicBezTo>
                    <a:pt x="9898" y="7093"/>
                    <a:pt x="9951" y="7180"/>
                    <a:pt x="9951" y="7276"/>
                  </a:cubicBezTo>
                  <a:lnTo>
                    <a:pt x="9951" y="9504"/>
                  </a:lnTo>
                  <a:cubicBezTo>
                    <a:pt x="9951" y="9600"/>
                    <a:pt x="9922" y="9692"/>
                    <a:pt x="9869" y="9769"/>
                  </a:cubicBezTo>
                  <a:lnTo>
                    <a:pt x="9648" y="10105"/>
                  </a:lnTo>
                  <a:cubicBezTo>
                    <a:pt x="9552" y="10250"/>
                    <a:pt x="9499" y="10418"/>
                    <a:pt x="9499" y="10596"/>
                  </a:cubicBezTo>
                  <a:lnTo>
                    <a:pt x="9499" y="11520"/>
                  </a:lnTo>
                  <a:cubicBezTo>
                    <a:pt x="9506" y="11650"/>
                    <a:pt x="9605" y="11715"/>
                    <a:pt x="9703" y="11715"/>
                  </a:cubicBezTo>
                  <a:cubicBezTo>
                    <a:pt x="9802" y="11715"/>
                    <a:pt x="9901" y="11650"/>
                    <a:pt x="9908" y="11520"/>
                  </a:cubicBezTo>
                  <a:lnTo>
                    <a:pt x="9908" y="10591"/>
                  </a:lnTo>
                  <a:cubicBezTo>
                    <a:pt x="9908" y="10500"/>
                    <a:pt x="9937" y="10409"/>
                    <a:pt x="9990" y="10332"/>
                  </a:cubicBezTo>
                  <a:lnTo>
                    <a:pt x="10211" y="9995"/>
                  </a:lnTo>
                  <a:cubicBezTo>
                    <a:pt x="10307" y="9846"/>
                    <a:pt x="10360" y="9677"/>
                    <a:pt x="10360" y="9504"/>
                  </a:cubicBezTo>
                  <a:lnTo>
                    <a:pt x="10360" y="7271"/>
                  </a:lnTo>
                  <a:cubicBezTo>
                    <a:pt x="10360" y="7026"/>
                    <a:pt x="10221" y="6795"/>
                    <a:pt x="9999" y="6684"/>
                  </a:cubicBezTo>
                  <a:lnTo>
                    <a:pt x="9470" y="6420"/>
                  </a:lnTo>
                  <a:cubicBezTo>
                    <a:pt x="9460" y="6420"/>
                    <a:pt x="9456" y="6410"/>
                    <a:pt x="9456" y="6400"/>
                  </a:cubicBezTo>
                  <a:lnTo>
                    <a:pt x="9456" y="6078"/>
                  </a:lnTo>
                  <a:cubicBezTo>
                    <a:pt x="9739" y="5866"/>
                    <a:pt x="9908" y="5539"/>
                    <a:pt x="9908" y="5183"/>
                  </a:cubicBezTo>
                  <a:lnTo>
                    <a:pt x="9908" y="4731"/>
                  </a:lnTo>
                  <a:cubicBezTo>
                    <a:pt x="9908" y="4413"/>
                    <a:pt x="9735" y="4115"/>
                    <a:pt x="9456" y="3961"/>
                  </a:cubicBezTo>
                  <a:lnTo>
                    <a:pt x="9456" y="3427"/>
                  </a:lnTo>
                  <a:cubicBezTo>
                    <a:pt x="9456" y="3331"/>
                    <a:pt x="9508" y="3244"/>
                    <a:pt x="9595" y="3205"/>
                  </a:cubicBezTo>
                  <a:lnTo>
                    <a:pt x="9966" y="3018"/>
                  </a:lnTo>
                  <a:lnTo>
                    <a:pt x="10302" y="3359"/>
                  </a:lnTo>
                  <a:cubicBezTo>
                    <a:pt x="10387" y="3444"/>
                    <a:pt x="10497" y="3486"/>
                    <a:pt x="10608" y="3486"/>
                  </a:cubicBezTo>
                  <a:cubicBezTo>
                    <a:pt x="10719" y="3486"/>
                    <a:pt x="10829" y="3444"/>
                    <a:pt x="10914" y="3359"/>
                  </a:cubicBezTo>
                  <a:lnTo>
                    <a:pt x="11250" y="3018"/>
                  </a:lnTo>
                  <a:lnTo>
                    <a:pt x="11626" y="3205"/>
                  </a:lnTo>
                  <a:cubicBezTo>
                    <a:pt x="11707" y="3249"/>
                    <a:pt x="11760" y="3331"/>
                    <a:pt x="11760" y="3427"/>
                  </a:cubicBezTo>
                  <a:lnTo>
                    <a:pt x="11760" y="3961"/>
                  </a:lnTo>
                  <a:cubicBezTo>
                    <a:pt x="11481" y="4115"/>
                    <a:pt x="11308" y="4408"/>
                    <a:pt x="11308" y="4731"/>
                  </a:cubicBezTo>
                  <a:lnTo>
                    <a:pt x="11308" y="5183"/>
                  </a:lnTo>
                  <a:cubicBezTo>
                    <a:pt x="11308" y="5534"/>
                    <a:pt x="11476" y="5866"/>
                    <a:pt x="11760" y="6073"/>
                  </a:cubicBezTo>
                  <a:lnTo>
                    <a:pt x="11760" y="6400"/>
                  </a:lnTo>
                  <a:cubicBezTo>
                    <a:pt x="11760" y="6405"/>
                    <a:pt x="11756" y="6415"/>
                    <a:pt x="11751" y="6420"/>
                  </a:cubicBezTo>
                  <a:lnTo>
                    <a:pt x="11221" y="6684"/>
                  </a:lnTo>
                  <a:cubicBezTo>
                    <a:pt x="10995" y="6795"/>
                    <a:pt x="10856" y="7021"/>
                    <a:pt x="10861" y="7271"/>
                  </a:cubicBezTo>
                  <a:lnTo>
                    <a:pt x="10861" y="9499"/>
                  </a:lnTo>
                  <a:cubicBezTo>
                    <a:pt x="10856" y="9677"/>
                    <a:pt x="10909" y="9846"/>
                    <a:pt x="11005" y="9990"/>
                  </a:cubicBezTo>
                  <a:lnTo>
                    <a:pt x="11231" y="10327"/>
                  </a:lnTo>
                  <a:cubicBezTo>
                    <a:pt x="11284" y="10404"/>
                    <a:pt x="11313" y="10495"/>
                    <a:pt x="11313" y="10591"/>
                  </a:cubicBezTo>
                  <a:lnTo>
                    <a:pt x="11313" y="11515"/>
                  </a:lnTo>
                  <a:cubicBezTo>
                    <a:pt x="11303" y="11660"/>
                    <a:pt x="11409" y="11732"/>
                    <a:pt x="11516" y="11732"/>
                  </a:cubicBezTo>
                  <a:cubicBezTo>
                    <a:pt x="11622" y="11732"/>
                    <a:pt x="11729" y="11660"/>
                    <a:pt x="11722" y="11515"/>
                  </a:cubicBezTo>
                  <a:lnTo>
                    <a:pt x="11722" y="10591"/>
                  </a:lnTo>
                  <a:cubicBezTo>
                    <a:pt x="11722" y="10418"/>
                    <a:pt x="11669" y="10250"/>
                    <a:pt x="11573" y="10101"/>
                  </a:cubicBezTo>
                  <a:lnTo>
                    <a:pt x="11347" y="9764"/>
                  </a:lnTo>
                  <a:cubicBezTo>
                    <a:pt x="11294" y="9687"/>
                    <a:pt x="11270" y="9595"/>
                    <a:pt x="11270" y="9504"/>
                  </a:cubicBezTo>
                  <a:lnTo>
                    <a:pt x="11270" y="7271"/>
                  </a:lnTo>
                  <a:cubicBezTo>
                    <a:pt x="11270" y="7180"/>
                    <a:pt x="11323" y="7093"/>
                    <a:pt x="11404" y="7050"/>
                  </a:cubicBezTo>
                  <a:lnTo>
                    <a:pt x="11775" y="6867"/>
                  </a:lnTo>
                  <a:lnTo>
                    <a:pt x="12116" y="7204"/>
                  </a:lnTo>
                  <a:cubicBezTo>
                    <a:pt x="12201" y="7288"/>
                    <a:pt x="12310" y="7330"/>
                    <a:pt x="12420" y="7330"/>
                  </a:cubicBezTo>
                  <a:cubicBezTo>
                    <a:pt x="12530" y="7330"/>
                    <a:pt x="12641" y="7288"/>
                    <a:pt x="12728" y="7204"/>
                  </a:cubicBezTo>
                  <a:lnTo>
                    <a:pt x="13064" y="6867"/>
                  </a:lnTo>
                  <a:lnTo>
                    <a:pt x="13435" y="7050"/>
                  </a:lnTo>
                  <a:cubicBezTo>
                    <a:pt x="13521" y="7093"/>
                    <a:pt x="13574" y="7180"/>
                    <a:pt x="13574" y="7271"/>
                  </a:cubicBezTo>
                  <a:lnTo>
                    <a:pt x="13574" y="9504"/>
                  </a:lnTo>
                  <a:cubicBezTo>
                    <a:pt x="13574" y="9595"/>
                    <a:pt x="13546" y="9687"/>
                    <a:pt x="13493" y="9764"/>
                  </a:cubicBezTo>
                  <a:lnTo>
                    <a:pt x="13271" y="10101"/>
                  </a:lnTo>
                  <a:cubicBezTo>
                    <a:pt x="13170" y="10250"/>
                    <a:pt x="13122" y="10418"/>
                    <a:pt x="13122" y="10591"/>
                  </a:cubicBezTo>
                  <a:lnTo>
                    <a:pt x="13122" y="11520"/>
                  </a:lnTo>
                  <a:cubicBezTo>
                    <a:pt x="13112" y="11664"/>
                    <a:pt x="13218" y="11737"/>
                    <a:pt x="13325" y="11737"/>
                  </a:cubicBezTo>
                  <a:cubicBezTo>
                    <a:pt x="13431" y="11737"/>
                    <a:pt x="13538" y="11664"/>
                    <a:pt x="13531" y="11520"/>
                  </a:cubicBezTo>
                  <a:lnTo>
                    <a:pt x="13531" y="10591"/>
                  </a:lnTo>
                  <a:cubicBezTo>
                    <a:pt x="13531" y="10500"/>
                    <a:pt x="13555" y="10409"/>
                    <a:pt x="13608" y="10332"/>
                  </a:cubicBezTo>
                  <a:lnTo>
                    <a:pt x="13834" y="9995"/>
                  </a:lnTo>
                  <a:cubicBezTo>
                    <a:pt x="13930" y="9846"/>
                    <a:pt x="13983" y="9677"/>
                    <a:pt x="13983" y="9504"/>
                  </a:cubicBezTo>
                  <a:lnTo>
                    <a:pt x="13983" y="7271"/>
                  </a:lnTo>
                  <a:cubicBezTo>
                    <a:pt x="13983" y="7026"/>
                    <a:pt x="13844" y="6795"/>
                    <a:pt x="13618" y="6684"/>
                  </a:cubicBezTo>
                  <a:lnTo>
                    <a:pt x="13088" y="6420"/>
                  </a:lnTo>
                  <a:cubicBezTo>
                    <a:pt x="13079" y="6420"/>
                    <a:pt x="13074" y="6410"/>
                    <a:pt x="13079" y="6400"/>
                  </a:cubicBezTo>
                  <a:lnTo>
                    <a:pt x="13079" y="6078"/>
                  </a:lnTo>
                  <a:cubicBezTo>
                    <a:pt x="13363" y="5866"/>
                    <a:pt x="13526" y="5539"/>
                    <a:pt x="13531" y="5183"/>
                  </a:cubicBezTo>
                  <a:lnTo>
                    <a:pt x="13531" y="4731"/>
                  </a:lnTo>
                  <a:cubicBezTo>
                    <a:pt x="13526" y="4245"/>
                    <a:pt x="13132" y="3850"/>
                    <a:pt x="12646" y="3850"/>
                  </a:cubicBezTo>
                  <a:lnTo>
                    <a:pt x="12169" y="3850"/>
                  </a:lnTo>
                  <a:lnTo>
                    <a:pt x="12169" y="3427"/>
                  </a:lnTo>
                  <a:cubicBezTo>
                    <a:pt x="12174" y="3177"/>
                    <a:pt x="12035" y="2950"/>
                    <a:pt x="11809" y="2840"/>
                  </a:cubicBezTo>
                  <a:lnTo>
                    <a:pt x="11279" y="2575"/>
                  </a:lnTo>
                  <a:cubicBezTo>
                    <a:pt x="11274" y="2570"/>
                    <a:pt x="11270" y="2565"/>
                    <a:pt x="11270" y="2556"/>
                  </a:cubicBezTo>
                  <a:lnTo>
                    <a:pt x="11270" y="2233"/>
                  </a:lnTo>
                  <a:cubicBezTo>
                    <a:pt x="11553" y="2022"/>
                    <a:pt x="11722" y="1690"/>
                    <a:pt x="11722" y="1338"/>
                  </a:cubicBezTo>
                  <a:lnTo>
                    <a:pt x="11722" y="886"/>
                  </a:lnTo>
                  <a:cubicBezTo>
                    <a:pt x="11722" y="400"/>
                    <a:pt x="11323" y="6"/>
                    <a:pt x="10837" y="1"/>
                  </a:cubicBezTo>
                  <a:lnTo>
                    <a:pt x="10384" y="1"/>
                  </a:lnTo>
                  <a:cubicBezTo>
                    <a:pt x="9898" y="6"/>
                    <a:pt x="9504" y="400"/>
                    <a:pt x="9504" y="886"/>
                  </a:cubicBezTo>
                  <a:lnTo>
                    <a:pt x="9504" y="1338"/>
                  </a:lnTo>
                  <a:cubicBezTo>
                    <a:pt x="9504" y="1690"/>
                    <a:pt x="9667" y="2022"/>
                    <a:pt x="9956" y="2233"/>
                  </a:cubicBezTo>
                  <a:lnTo>
                    <a:pt x="9956" y="2556"/>
                  </a:lnTo>
                  <a:cubicBezTo>
                    <a:pt x="9956" y="2565"/>
                    <a:pt x="9951" y="2570"/>
                    <a:pt x="9942" y="2575"/>
                  </a:cubicBezTo>
                  <a:lnTo>
                    <a:pt x="9412" y="2840"/>
                  </a:lnTo>
                  <a:cubicBezTo>
                    <a:pt x="9191" y="2950"/>
                    <a:pt x="9051" y="3177"/>
                    <a:pt x="9051" y="3427"/>
                  </a:cubicBezTo>
                  <a:lnTo>
                    <a:pt x="9051" y="3850"/>
                  </a:lnTo>
                  <a:lnTo>
                    <a:pt x="8556" y="3850"/>
                  </a:lnTo>
                  <a:lnTo>
                    <a:pt x="8556" y="3427"/>
                  </a:lnTo>
                  <a:cubicBezTo>
                    <a:pt x="8556" y="3177"/>
                    <a:pt x="8416" y="2950"/>
                    <a:pt x="8195" y="2840"/>
                  </a:cubicBezTo>
                  <a:lnTo>
                    <a:pt x="7661" y="2575"/>
                  </a:lnTo>
                  <a:cubicBezTo>
                    <a:pt x="7656" y="2570"/>
                    <a:pt x="7651" y="2565"/>
                    <a:pt x="7651" y="2556"/>
                  </a:cubicBezTo>
                  <a:lnTo>
                    <a:pt x="7651" y="2233"/>
                  </a:lnTo>
                  <a:cubicBezTo>
                    <a:pt x="7935" y="2022"/>
                    <a:pt x="8103" y="1690"/>
                    <a:pt x="8103" y="1338"/>
                  </a:cubicBezTo>
                  <a:lnTo>
                    <a:pt x="8103" y="886"/>
                  </a:lnTo>
                  <a:cubicBezTo>
                    <a:pt x="8103" y="400"/>
                    <a:pt x="7709" y="6"/>
                    <a:pt x="7218" y="1"/>
                  </a:cubicBezTo>
                  <a:lnTo>
                    <a:pt x="6766" y="1"/>
                  </a:lnTo>
                  <a:cubicBezTo>
                    <a:pt x="6280" y="6"/>
                    <a:pt x="5885" y="400"/>
                    <a:pt x="5885" y="886"/>
                  </a:cubicBezTo>
                  <a:lnTo>
                    <a:pt x="5885" y="1338"/>
                  </a:lnTo>
                  <a:cubicBezTo>
                    <a:pt x="5885" y="1690"/>
                    <a:pt x="6054" y="2022"/>
                    <a:pt x="6338" y="2233"/>
                  </a:cubicBezTo>
                  <a:lnTo>
                    <a:pt x="6338" y="2556"/>
                  </a:lnTo>
                  <a:cubicBezTo>
                    <a:pt x="6338" y="2565"/>
                    <a:pt x="6333" y="2570"/>
                    <a:pt x="6323" y="2575"/>
                  </a:cubicBezTo>
                  <a:lnTo>
                    <a:pt x="5794" y="2840"/>
                  </a:lnTo>
                  <a:cubicBezTo>
                    <a:pt x="5572" y="2950"/>
                    <a:pt x="5433" y="3177"/>
                    <a:pt x="5433" y="3427"/>
                  </a:cubicBezTo>
                  <a:lnTo>
                    <a:pt x="5433" y="3850"/>
                  </a:lnTo>
                  <a:lnTo>
                    <a:pt x="4937" y="3850"/>
                  </a:lnTo>
                  <a:lnTo>
                    <a:pt x="4937" y="3427"/>
                  </a:lnTo>
                  <a:cubicBezTo>
                    <a:pt x="4937" y="3177"/>
                    <a:pt x="4798" y="2950"/>
                    <a:pt x="4576" y="2840"/>
                  </a:cubicBezTo>
                  <a:lnTo>
                    <a:pt x="4047" y="2575"/>
                  </a:lnTo>
                  <a:cubicBezTo>
                    <a:pt x="4038" y="2570"/>
                    <a:pt x="4033" y="2565"/>
                    <a:pt x="4038" y="2556"/>
                  </a:cubicBezTo>
                  <a:lnTo>
                    <a:pt x="4038" y="2233"/>
                  </a:lnTo>
                  <a:cubicBezTo>
                    <a:pt x="4321" y="2022"/>
                    <a:pt x="4485" y="1690"/>
                    <a:pt x="4490" y="1338"/>
                  </a:cubicBezTo>
                  <a:lnTo>
                    <a:pt x="4490" y="886"/>
                  </a:lnTo>
                  <a:cubicBezTo>
                    <a:pt x="4485" y="400"/>
                    <a:pt x="4090" y="6"/>
                    <a:pt x="36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2" name="Google Shape;16933;p86">
            <a:extLst>
              <a:ext uri="{FF2B5EF4-FFF2-40B4-BE49-F238E27FC236}">
                <a16:creationId xmlns:a16="http://schemas.microsoft.com/office/drawing/2014/main" id="{57863BF6-9CF5-0C10-71C5-0D711E8137D5}"/>
              </a:ext>
            </a:extLst>
          </p:cNvPr>
          <p:cNvGrpSpPr/>
          <p:nvPr/>
        </p:nvGrpSpPr>
        <p:grpSpPr>
          <a:xfrm>
            <a:off x="3425595" y="2284559"/>
            <a:ext cx="535599" cy="684407"/>
            <a:chOff x="1347157" y="2421723"/>
            <a:chExt cx="280655" cy="365551"/>
          </a:xfrm>
        </p:grpSpPr>
        <p:sp>
          <p:nvSpPr>
            <p:cNvPr id="2913" name="Google Shape;16934;p86">
              <a:extLst>
                <a:ext uri="{FF2B5EF4-FFF2-40B4-BE49-F238E27FC236}">
                  <a16:creationId xmlns:a16="http://schemas.microsoft.com/office/drawing/2014/main" id="{49286736-A058-4164-84FC-C5F5EF2CC732}"/>
                </a:ext>
              </a:extLst>
            </p:cNvPr>
            <p:cNvSpPr/>
            <p:nvPr/>
          </p:nvSpPr>
          <p:spPr>
            <a:xfrm>
              <a:off x="1348546" y="2427357"/>
              <a:ext cx="273607" cy="354520"/>
            </a:xfrm>
            <a:custGeom>
              <a:avLst/>
              <a:gdLst/>
              <a:ahLst/>
              <a:cxnLst/>
              <a:rect l="l" t="t" r="r" b="b"/>
              <a:pathLst>
                <a:path w="10442" h="13530" extrusionOk="0">
                  <a:moveTo>
                    <a:pt x="5529" y="0"/>
                  </a:moveTo>
                  <a:cubicBezTo>
                    <a:pt x="4771" y="0"/>
                    <a:pt x="4010" y="189"/>
                    <a:pt x="3318" y="574"/>
                  </a:cubicBezTo>
                  <a:cubicBezTo>
                    <a:pt x="1638" y="1515"/>
                    <a:pt x="725" y="3411"/>
                    <a:pt x="1047" y="5307"/>
                  </a:cubicBezTo>
                  <a:lnTo>
                    <a:pt x="207" y="7793"/>
                  </a:lnTo>
                  <a:cubicBezTo>
                    <a:pt x="1" y="8398"/>
                    <a:pt x="423" y="9051"/>
                    <a:pt x="1061" y="9080"/>
                  </a:cubicBezTo>
                  <a:lnTo>
                    <a:pt x="1426" y="9080"/>
                  </a:lnTo>
                  <a:cubicBezTo>
                    <a:pt x="1532" y="9080"/>
                    <a:pt x="1618" y="9166"/>
                    <a:pt x="1618" y="9272"/>
                  </a:cubicBezTo>
                  <a:lnTo>
                    <a:pt x="1618" y="11005"/>
                  </a:lnTo>
                  <a:cubicBezTo>
                    <a:pt x="1618" y="11513"/>
                    <a:pt x="2031" y="11926"/>
                    <a:pt x="2540" y="11926"/>
                  </a:cubicBezTo>
                  <a:lnTo>
                    <a:pt x="3860" y="11705"/>
                  </a:lnTo>
                  <a:cubicBezTo>
                    <a:pt x="3871" y="11704"/>
                    <a:pt x="3882" y="11703"/>
                    <a:pt x="3893" y="11703"/>
                  </a:cubicBezTo>
                  <a:cubicBezTo>
                    <a:pt x="3999" y="11703"/>
                    <a:pt x="4086" y="11784"/>
                    <a:pt x="4086" y="11893"/>
                  </a:cubicBezTo>
                  <a:lnTo>
                    <a:pt x="4086" y="13241"/>
                  </a:lnTo>
                  <a:cubicBezTo>
                    <a:pt x="4086" y="13400"/>
                    <a:pt x="4210" y="13529"/>
                    <a:pt x="4369" y="13529"/>
                  </a:cubicBezTo>
                  <a:lnTo>
                    <a:pt x="8588" y="13529"/>
                  </a:lnTo>
                  <a:cubicBezTo>
                    <a:pt x="8747" y="13529"/>
                    <a:pt x="8876" y="13400"/>
                    <a:pt x="8876" y="13241"/>
                  </a:cubicBezTo>
                  <a:lnTo>
                    <a:pt x="8876" y="8763"/>
                  </a:lnTo>
                  <a:cubicBezTo>
                    <a:pt x="8876" y="8470"/>
                    <a:pt x="8915" y="8177"/>
                    <a:pt x="8996" y="7899"/>
                  </a:cubicBezTo>
                  <a:cubicBezTo>
                    <a:pt x="9073" y="7616"/>
                    <a:pt x="9193" y="7352"/>
                    <a:pt x="9352" y="7102"/>
                  </a:cubicBezTo>
                  <a:cubicBezTo>
                    <a:pt x="9587" y="6737"/>
                    <a:pt x="9764" y="6339"/>
                    <a:pt x="9889" y="5921"/>
                  </a:cubicBezTo>
                  <a:lnTo>
                    <a:pt x="9884" y="5921"/>
                  </a:lnTo>
                  <a:cubicBezTo>
                    <a:pt x="10441" y="4145"/>
                    <a:pt x="9860" y="2201"/>
                    <a:pt x="8411" y="1025"/>
                  </a:cubicBezTo>
                  <a:cubicBezTo>
                    <a:pt x="7579" y="348"/>
                    <a:pt x="6557" y="0"/>
                    <a:pt x="5529" y="0"/>
                  </a:cubicBezTo>
                  <a:close/>
                </a:path>
              </a:pathLst>
            </a:custGeom>
            <a:solidFill>
              <a:srgbClr val="E2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16935;p86">
              <a:extLst>
                <a:ext uri="{FF2B5EF4-FFF2-40B4-BE49-F238E27FC236}">
                  <a16:creationId xmlns:a16="http://schemas.microsoft.com/office/drawing/2014/main" id="{EDA3C416-7921-6887-01C8-07FF32DA3772}"/>
                </a:ext>
              </a:extLst>
            </p:cNvPr>
            <p:cNvSpPr/>
            <p:nvPr/>
          </p:nvSpPr>
          <p:spPr>
            <a:xfrm>
              <a:off x="1475969" y="2654428"/>
              <a:ext cx="35740" cy="22220"/>
            </a:xfrm>
            <a:custGeom>
              <a:avLst/>
              <a:gdLst/>
              <a:ahLst/>
              <a:cxnLst/>
              <a:rect l="l" t="t" r="r" b="b"/>
              <a:pathLst>
                <a:path w="1364" h="848" extrusionOk="0">
                  <a:moveTo>
                    <a:pt x="0" y="1"/>
                  </a:moveTo>
                  <a:lnTo>
                    <a:pt x="0" y="169"/>
                  </a:lnTo>
                  <a:cubicBezTo>
                    <a:pt x="0" y="562"/>
                    <a:pt x="326" y="847"/>
                    <a:pt x="682" y="847"/>
                  </a:cubicBezTo>
                  <a:cubicBezTo>
                    <a:pt x="796" y="847"/>
                    <a:pt x="912" y="818"/>
                    <a:pt x="1023" y="754"/>
                  </a:cubicBezTo>
                  <a:lnTo>
                    <a:pt x="1028" y="750"/>
                  </a:lnTo>
                  <a:cubicBezTo>
                    <a:pt x="1234" y="630"/>
                    <a:pt x="1364" y="409"/>
                    <a:pt x="1364" y="169"/>
                  </a:cubicBezTo>
                  <a:lnTo>
                    <a:pt x="1364" y="1"/>
                  </a:lnTo>
                  <a:close/>
                </a:path>
              </a:pathLst>
            </a:custGeom>
            <a:solidFill>
              <a:srgbClr val="4D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16936;p86">
              <a:extLst>
                <a:ext uri="{FF2B5EF4-FFF2-40B4-BE49-F238E27FC236}">
                  <a16:creationId xmlns:a16="http://schemas.microsoft.com/office/drawing/2014/main" id="{B2B6086E-B196-887F-896B-92DFDA71298A}"/>
                </a:ext>
              </a:extLst>
            </p:cNvPr>
            <p:cNvSpPr/>
            <p:nvPr/>
          </p:nvSpPr>
          <p:spPr>
            <a:xfrm>
              <a:off x="1494205" y="2654428"/>
              <a:ext cx="17503" cy="19652"/>
            </a:xfrm>
            <a:custGeom>
              <a:avLst/>
              <a:gdLst/>
              <a:ahLst/>
              <a:cxnLst/>
              <a:rect l="l" t="t" r="r" b="b"/>
              <a:pathLst>
                <a:path w="668" h="750" extrusionOk="0">
                  <a:moveTo>
                    <a:pt x="0" y="1"/>
                  </a:moveTo>
                  <a:lnTo>
                    <a:pt x="0" y="169"/>
                  </a:lnTo>
                  <a:cubicBezTo>
                    <a:pt x="0" y="404"/>
                    <a:pt x="125" y="630"/>
                    <a:pt x="332" y="750"/>
                  </a:cubicBezTo>
                  <a:cubicBezTo>
                    <a:pt x="538" y="630"/>
                    <a:pt x="668" y="409"/>
                    <a:pt x="668" y="169"/>
                  </a:cubicBezTo>
                  <a:lnTo>
                    <a:pt x="668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16937;p86">
              <a:extLst>
                <a:ext uri="{FF2B5EF4-FFF2-40B4-BE49-F238E27FC236}">
                  <a16:creationId xmlns:a16="http://schemas.microsoft.com/office/drawing/2014/main" id="{A71103F0-B6BC-C682-7536-1EBEAE894658}"/>
                </a:ext>
              </a:extLst>
            </p:cNvPr>
            <p:cNvSpPr/>
            <p:nvPr/>
          </p:nvSpPr>
          <p:spPr>
            <a:xfrm>
              <a:off x="1432708" y="2488514"/>
              <a:ext cx="121265" cy="167722"/>
            </a:xfrm>
            <a:custGeom>
              <a:avLst/>
              <a:gdLst/>
              <a:ahLst/>
              <a:cxnLst/>
              <a:rect l="l" t="t" r="r" b="b"/>
              <a:pathLst>
                <a:path w="4628" h="6401" extrusionOk="0">
                  <a:moveTo>
                    <a:pt x="2328" y="1"/>
                  </a:moveTo>
                  <a:cubicBezTo>
                    <a:pt x="1453" y="1"/>
                    <a:pt x="660" y="533"/>
                    <a:pt x="331" y="1350"/>
                  </a:cubicBezTo>
                  <a:cubicBezTo>
                    <a:pt x="0" y="2190"/>
                    <a:pt x="221" y="3146"/>
                    <a:pt x="888" y="3750"/>
                  </a:cubicBezTo>
                  <a:cubicBezTo>
                    <a:pt x="1147" y="3990"/>
                    <a:pt x="1296" y="4331"/>
                    <a:pt x="1296" y="4691"/>
                  </a:cubicBezTo>
                  <a:lnTo>
                    <a:pt x="1296" y="6035"/>
                  </a:lnTo>
                  <a:cubicBezTo>
                    <a:pt x="1296" y="6131"/>
                    <a:pt x="1334" y="6227"/>
                    <a:pt x="1402" y="6294"/>
                  </a:cubicBezTo>
                  <a:cubicBezTo>
                    <a:pt x="1416" y="6304"/>
                    <a:pt x="1430" y="6318"/>
                    <a:pt x="1445" y="6328"/>
                  </a:cubicBezTo>
                  <a:cubicBezTo>
                    <a:pt x="1454" y="6338"/>
                    <a:pt x="1464" y="6342"/>
                    <a:pt x="1474" y="6347"/>
                  </a:cubicBezTo>
                  <a:cubicBezTo>
                    <a:pt x="1531" y="6386"/>
                    <a:pt x="1598" y="6400"/>
                    <a:pt x="1666" y="6400"/>
                  </a:cubicBezTo>
                  <a:lnTo>
                    <a:pt x="3000" y="6400"/>
                  </a:lnTo>
                  <a:cubicBezTo>
                    <a:pt x="3067" y="6400"/>
                    <a:pt x="3135" y="6386"/>
                    <a:pt x="3192" y="6347"/>
                  </a:cubicBezTo>
                  <a:cubicBezTo>
                    <a:pt x="3202" y="6342"/>
                    <a:pt x="3211" y="6338"/>
                    <a:pt x="3221" y="6328"/>
                  </a:cubicBezTo>
                  <a:cubicBezTo>
                    <a:pt x="3235" y="6318"/>
                    <a:pt x="3245" y="6304"/>
                    <a:pt x="3259" y="6294"/>
                  </a:cubicBezTo>
                  <a:cubicBezTo>
                    <a:pt x="3331" y="6227"/>
                    <a:pt x="3370" y="6131"/>
                    <a:pt x="3370" y="6035"/>
                  </a:cubicBezTo>
                  <a:lnTo>
                    <a:pt x="3370" y="4686"/>
                  </a:lnTo>
                  <a:cubicBezTo>
                    <a:pt x="3370" y="4322"/>
                    <a:pt x="3523" y="3981"/>
                    <a:pt x="3792" y="3736"/>
                  </a:cubicBezTo>
                  <a:cubicBezTo>
                    <a:pt x="4397" y="3179"/>
                    <a:pt x="4627" y="2334"/>
                    <a:pt x="4402" y="1547"/>
                  </a:cubicBezTo>
                  <a:cubicBezTo>
                    <a:pt x="4171" y="765"/>
                    <a:pt x="3514" y="174"/>
                    <a:pt x="2712" y="35"/>
                  </a:cubicBezTo>
                  <a:lnTo>
                    <a:pt x="2664" y="25"/>
                  </a:lnTo>
                  <a:cubicBezTo>
                    <a:pt x="2573" y="11"/>
                    <a:pt x="2482" y="1"/>
                    <a:pt x="2386" y="1"/>
                  </a:cubicBezTo>
                  <a:cubicBezTo>
                    <a:pt x="2366" y="1"/>
                    <a:pt x="2347" y="1"/>
                    <a:pt x="2328" y="1"/>
                  </a:cubicBezTo>
                  <a:close/>
                </a:path>
              </a:pathLst>
            </a:custGeom>
            <a:solidFill>
              <a:srgbClr val="BFC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16938;p86">
              <a:extLst>
                <a:ext uri="{FF2B5EF4-FFF2-40B4-BE49-F238E27FC236}">
                  <a16:creationId xmlns:a16="http://schemas.microsoft.com/office/drawing/2014/main" id="{A31256FD-6138-54E7-2347-8B1CF023CB2B}"/>
                </a:ext>
              </a:extLst>
            </p:cNvPr>
            <p:cNvSpPr/>
            <p:nvPr/>
          </p:nvSpPr>
          <p:spPr>
            <a:xfrm>
              <a:off x="1440988" y="2489404"/>
              <a:ext cx="112985" cy="166831"/>
            </a:xfrm>
            <a:custGeom>
              <a:avLst/>
              <a:gdLst/>
              <a:ahLst/>
              <a:cxnLst/>
              <a:rect l="l" t="t" r="r" b="b"/>
              <a:pathLst>
                <a:path w="4312" h="6367" extrusionOk="0">
                  <a:moveTo>
                    <a:pt x="2391" y="1"/>
                  </a:moveTo>
                  <a:cubicBezTo>
                    <a:pt x="630" y="313"/>
                    <a:pt x="1" y="2511"/>
                    <a:pt x="1326" y="3716"/>
                  </a:cubicBezTo>
                  <a:cubicBezTo>
                    <a:pt x="1590" y="3956"/>
                    <a:pt x="1739" y="4297"/>
                    <a:pt x="1734" y="4657"/>
                  </a:cubicBezTo>
                  <a:lnTo>
                    <a:pt x="1734" y="6001"/>
                  </a:lnTo>
                  <a:cubicBezTo>
                    <a:pt x="1734" y="6203"/>
                    <a:pt x="1902" y="6366"/>
                    <a:pt x="2103" y="6366"/>
                  </a:cubicBezTo>
                  <a:lnTo>
                    <a:pt x="2684" y="6366"/>
                  </a:lnTo>
                  <a:cubicBezTo>
                    <a:pt x="2886" y="6366"/>
                    <a:pt x="3054" y="6203"/>
                    <a:pt x="3054" y="6001"/>
                  </a:cubicBezTo>
                  <a:lnTo>
                    <a:pt x="3054" y="4652"/>
                  </a:lnTo>
                  <a:cubicBezTo>
                    <a:pt x="3054" y="4288"/>
                    <a:pt x="3207" y="3947"/>
                    <a:pt x="3476" y="3702"/>
                  </a:cubicBezTo>
                  <a:cubicBezTo>
                    <a:pt x="4076" y="3145"/>
                    <a:pt x="4311" y="2300"/>
                    <a:pt x="4081" y="1513"/>
                  </a:cubicBezTo>
                  <a:cubicBezTo>
                    <a:pt x="3851" y="731"/>
                    <a:pt x="3198" y="140"/>
                    <a:pt x="2391" y="1"/>
                  </a:cubicBezTo>
                  <a:close/>
                </a:path>
              </a:pathLst>
            </a:custGeom>
            <a:solidFill>
              <a:srgbClr val="CF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16939;p86">
              <a:extLst>
                <a:ext uri="{FF2B5EF4-FFF2-40B4-BE49-F238E27FC236}">
                  <a16:creationId xmlns:a16="http://schemas.microsoft.com/office/drawing/2014/main" id="{B3C648BA-E1B0-7289-1FAA-62A89F4876E1}"/>
                </a:ext>
              </a:extLst>
            </p:cNvPr>
            <p:cNvSpPr/>
            <p:nvPr/>
          </p:nvSpPr>
          <p:spPr>
            <a:xfrm>
              <a:off x="1466667" y="2613421"/>
              <a:ext cx="54344" cy="21538"/>
            </a:xfrm>
            <a:custGeom>
              <a:avLst/>
              <a:gdLst/>
              <a:ahLst/>
              <a:cxnLst/>
              <a:rect l="l" t="t" r="r" b="b"/>
              <a:pathLst>
                <a:path w="2074" h="822" extrusionOk="0">
                  <a:moveTo>
                    <a:pt x="0" y="1"/>
                  </a:moveTo>
                  <a:lnTo>
                    <a:pt x="0" y="822"/>
                  </a:lnTo>
                  <a:lnTo>
                    <a:pt x="2074" y="822"/>
                  </a:lnTo>
                  <a:lnTo>
                    <a:pt x="2074" y="1"/>
                  </a:ln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16940;p86">
              <a:extLst>
                <a:ext uri="{FF2B5EF4-FFF2-40B4-BE49-F238E27FC236}">
                  <a16:creationId xmlns:a16="http://schemas.microsoft.com/office/drawing/2014/main" id="{B9ED2586-E8FE-E606-95E7-E33FD24687C7}"/>
                </a:ext>
              </a:extLst>
            </p:cNvPr>
            <p:cNvSpPr/>
            <p:nvPr/>
          </p:nvSpPr>
          <p:spPr>
            <a:xfrm>
              <a:off x="1466667" y="2634933"/>
              <a:ext cx="54344" cy="21303"/>
            </a:xfrm>
            <a:custGeom>
              <a:avLst/>
              <a:gdLst/>
              <a:ahLst/>
              <a:cxnLst/>
              <a:rect l="l" t="t" r="r" b="b"/>
              <a:pathLst>
                <a:path w="2074" h="813" extrusionOk="0">
                  <a:moveTo>
                    <a:pt x="0" y="1"/>
                  </a:moveTo>
                  <a:lnTo>
                    <a:pt x="0" y="447"/>
                  </a:lnTo>
                  <a:cubicBezTo>
                    <a:pt x="0" y="543"/>
                    <a:pt x="38" y="639"/>
                    <a:pt x="106" y="706"/>
                  </a:cubicBezTo>
                  <a:cubicBezTo>
                    <a:pt x="120" y="721"/>
                    <a:pt x="134" y="730"/>
                    <a:pt x="149" y="740"/>
                  </a:cubicBezTo>
                  <a:cubicBezTo>
                    <a:pt x="158" y="750"/>
                    <a:pt x="168" y="754"/>
                    <a:pt x="178" y="759"/>
                  </a:cubicBezTo>
                  <a:cubicBezTo>
                    <a:pt x="235" y="798"/>
                    <a:pt x="302" y="812"/>
                    <a:pt x="370" y="812"/>
                  </a:cubicBezTo>
                  <a:lnTo>
                    <a:pt x="1704" y="812"/>
                  </a:lnTo>
                  <a:cubicBezTo>
                    <a:pt x="1771" y="812"/>
                    <a:pt x="1839" y="798"/>
                    <a:pt x="1896" y="759"/>
                  </a:cubicBezTo>
                  <a:cubicBezTo>
                    <a:pt x="1906" y="754"/>
                    <a:pt x="1915" y="750"/>
                    <a:pt x="1925" y="740"/>
                  </a:cubicBezTo>
                  <a:cubicBezTo>
                    <a:pt x="1939" y="730"/>
                    <a:pt x="1954" y="721"/>
                    <a:pt x="1963" y="706"/>
                  </a:cubicBezTo>
                  <a:cubicBezTo>
                    <a:pt x="2035" y="639"/>
                    <a:pt x="2074" y="543"/>
                    <a:pt x="2074" y="447"/>
                  </a:cubicBezTo>
                  <a:lnTo>
                    <a:pt x="2074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16941;p86">
              <a:extLst>
                <a:ext uri="{FF2B5EF4-FFF2-40B4-BE49-F238E27FC236}">
                  <a16:creationId xmlns:a16="http://schemas.microsoft.com/office/drawing/2014/main" id="{0BD3F416-59B9-CF59-456F-827D707CADF1}"/>
                </a:ext>
              </a:extLst>
            </p:cNvPr>
            <p:cNvSpPr/>
            <p:nvPr/>
          </p:nvSpPr>
          <p:spPr>
            <a:xfrm>
              <a:off x="1486397" y="2613421"/>
              <a:ext cx="34614" cy="21538"/>
            </a:xfrm>
            <a:custGeom>
              <a:avLst/>
              <a:gdLst/>
              <a:ahLst/>
              <a:cxnLst/>
              <a:rect l="l" t="t" r="r" b="b"/>
              <a:pathLst>
                <a:path w="1321" h="822" extrusionOk="0">
                  <a:moveTo>
                    <a:pt x="1" y="1"/>
                  </a:moveTo>
                  <a:lnTo>
                    <a:pt x="1" y="822"/>
                  </a:lnTo>
                  <a:lnTo>
                    <a:pt x="1321" y="822"/>
                  </a:lnTo>
                  <a:lnTo>
                    <a:pt x="1321" y="1"/>
                  </a:lnTo>
                  <a:close/>
                </a:path>
              </a:pathLst>
            </a:custGeom>
            <a:solidFill>
              <a:srgbClr val="D9E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16942;p86">
              <a:extLst>
                <a:ext uri="{FF2B5EF4-FFF2-40B4-BE49-F238E27FC236}">
                  <a16:creationId xmlns:a16="http://schemas.microsoft.com/office/drawing/2014/main" id="{2A0BE523-B531-9AB8-32C3-1092FAA89799}"/>
                </a:ext>
              </a:extLst>
            </p:cNvPr>
            <p:cNvSpPr/>
            <p:nvPr/>
          </p:nvSpPr>
          <p:spPr>
            <a:xfrm>
              <a:off x="1486397" y="2634933"/>
              <a:ext cx="34614" cy="21303"/>
            </a:xfrm>
            <a:custGeom>
              <a:avLst/>
              <a:gdLst/>
              <a:ahLst/>
              <a:cxnLst/>
              <a:rect l="l" t="t" r="r" b="b"/>
              <a:pathLst>
                <a:path w="1321" h="813" extrusionOk="0">
                  <a:moveTo>
                    <a:pt x="1" y="1"/>
                  </a:moveTo>
                  <a:lnTo>
                    <a:pt x="1" y="447"/>
                  </a:lnTo>
                  <a:cubicBezTo>
                    <a:pt x="1" y="649"/>
                    <a:pt x="169" y="812"/>
                    <a:pt x="370" y="812"/>
                  </a:cubicBezTo>
                  <a:lnTo>
                    <a:pt x="951" y="812"/>
                  </a:lnTo>
                  <a:cubicBezTo>
                    <a:pt x="1018" y="812"/>
                    <a:pt x="1086" y="798"/>
                    <a:pt x="1143" y="759"/>
                  </a:cubicBezTo>
                  <a:cubicBezTo>
                    <a:pt x="1153" y="754"/>
                    <a:pt x="1162" y="750"/>
                    <a:pt x="1172" y="740"/>
                  </a:cubicBezTo>
                  <a:cubicBezTo>
                    <a:pt x="1186" y="730"/>
                    <a:pt x="1201" y="721"/>
                    <a:pt x="1210" y="706"/>
                  </a:cubicBezTo>
                  <a:cubicBezTo>
                    <a:pt x="1282" y="639"/>
                    <a:pt x="1321" y="543"/>
                    <a:pt x="1321" y="447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16943;p86">
              <a:extLst>
                <a:ext uri="{FF2B5EF4-FFF2-40B4-BE49-F238E27FC236}">
                  <a16:creationId xmlns:a16="http://schemas.microsoft.com/office/drawing/2014/main" id="{BB707235-E087-E59F-ACB3-FDA5242B47DA}"/>
                </a:ext>
              </a:extLst>
            </p:cNvPr>
            <p:cNvSpPr/>
            <p:nvPr/>
          </p:nvSpPr>
          <p:spPr>
            <a:xfrm>
              <a:off x="1372076" y="2659852"/>
              <a:ext cx="138009" cy="127423"/>
            </a:xfrm>
            <a:custGeom>
              <a:avLst/>
              <a:gdLst/>
              <a:ahLst/>
              <a:cxnLst/>
              <a:rect l="l" t="t" r="r" b="b"/>
              <a:pathLst>
                <a:path w="5267" h="4863" extrusionOk="0">
                  <a:moveTo>
                    <a:pt x="279" y="0"/>
                  </a:moveTo>
                  <a:cubicBezTo>
                    <a:pt x="0" y="0"/>
                    <a:pt x="0" y="413"/>
                    <a:pt x="279" y="413"/>
                  </a:cubicBezTo>
                  <a:lnTo>
                    <a:pt x="519" y="413"/>
                  </a:lnTo>
                  <a:lnTo>
                    <a:pt x="519" y="2132"/>
                  </a:lnTo>
                  <a:cubicBezTo>
                    <a:pt x="519" y="2751"/>
                    <a:pt x="1023" y="3260"/>
                    <a:pt x="1647" y="3260"/>
                  </a:cubicBezTo>
                  <a:cubicBezTo>
                    <a:pt x="1648" y="3260"/>
                    <a:pt x="1649" y="3260"/>
                    <a:pt x="1650" y="3260"/>
                  </a:cubicBezTo>
                  <a:cubicBezTo>
                    <a:pt x="1677" y="3260"/>
                    <a:pt x="1664" y="3255"/>
                    <a:pt x="2981" y="3039"/>
                  </a:cubicBezTo>
                  <a:lnTo>
                    <a:pt x="2981" y="4368"/>
                  </a:lnTo>
                  <a:cubicBezTo>
                    <a:pt x="2981" y="4642"/>
                    <a:pt x="3202" y="4858"/>
                    <a:pt x="3476" y="4863"/>
                  </a:cubicBezTo>
                  <a:lnTo>
                    <a:pt x="4988" y="4863"/>
                  </a:lnTo>
                  <a:cubicBezTo>
                    <a:pt x="5266" y="4858"/>
                    <a:pt x="5266" y="4445"/>
                    <a:pt x="4988" y="4445"/>
                  </a:cubicBezTo>
                  <a:lnTo>
                    <a:pt x="3471" y="4445"/>
                  </a:lnTo>
                  <a:cubicBezTo>
                    <a:pt x="3428" y="4445"/>
                    <a:pt x="3394" y="4412"/>
                    <a:pt x="3394" y="4368"/>
                  </a:cubicBezTo>
                  <a:lnTo>
                    <a:pt x="3394" y="2794"/>
                  </a:lnTo>
                  <a:cubicBezTo>
                    <a:pt x="3394" y="2676"/>
                    <a:pt x="3298" y="2585"/>
                    <a:pt x="3186" y="2585"/>
                  </a:cubicBezTo>
                  <a:cubicBezTo>
                    <a:pt x="3175" y="2585"/>
                    <a:pt x="3165" y="2586"/>
                    <a:pt x="3154" y="2588"/>
                  </a:cubicBezTo>
                  <a:lnTo>
                    <a:pt x="1628" y="2847"/>
                  </a:lnTo>
                  <a:cubicBezTo>
                    <a:pt x="1239" y="2837"/>
                    <a:pt x="932" y="2520"/>
                    <a:pt x="932" y="2132"/>
                  </a:cubicBezTo>
                  <a:lnTo>
                    <a:pt x="932" y="207"/>
                  </a:lnTo>
                  <a:cubicBezTo>
                    <a:pt x="932" y="91"/>
                    <a:pt x="836" y="0"/>
                    <a:pt x="72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16944;p86">
              <a:extLst>
                <a:ext uri="{FF2B5EF4-FFF2-40B4-BE49-F238E27FC236}">
                  <a16:creationId xmlns:a16="http://schemas.microsoft.com/office/drawing/2014/main" id="{98C5739A-C287-104F-978B-BC37CC20E4CD}"/>
                </a:ext>
              </a:extLst>
            </p:cNvPr>
            <p:cNvSpPr/>
            <p:nvPr/>
          </p:nvSpPr>
          <p:spPr>
            <a:xfrm>
              <a:off x="1347157" y="2442004"/>
              <a:ext cx="88040" cy="221306"/>
            </a:xfrm>
            <a:custGeom>
              <a:avLst/>
              <a:gdLst/>
              <a:ahLst/>
              <a:cxnLst/>
              <a:rect l="l" t="t" r="r" b="b"/>
              <a:pathLst>
                <a:path w="3360" h="8446" extrusionOk="0">
                  <a:moveTo>
                    <a:pt x="3055" y="0"/>
                  </a:moveTo>
                  <a:cubicBezTo>
                    <a:pt x="3018" y="0"/>
                    <a:pt x="2978" y="12"/>
                    <a:pt x="2939" y="39"/>
                  </a:cubicBezTo>
                  <a:cubicBezTo>
                    <a:pt x="1619" y="922"/>
                    <a:pt x="831" y="2405"/>
                    <a:pt x="831" y="3994"/>
                  </a:cubicBezTo>
                  <a:cubicBezTo>
                    <a:pt x="831" y="4244"/>
                    <a:pt x="850" y="4488"/>
                    <a:pt x="889" y="4733"/>
                  </a:cubicBezTo>
                  <a:cubicBezTo>
                    <a:pt x="68" y="7225"/>
                    <a:pt x="1" y="7210"/>
                    <a:pt x="1" y="7551"/>
                  </a:cubicBezTo>
                  <a:cubicBezTo>
                    <a:pt x="1" y="7858"/>
                    <a:pt x="121" y="8156"/>
                    <a:pt x="332" y="8377"/>
                  </a:cubicBezTo>
                  <a:cubicBezTo>
                    <a:pt x="378" y="8425"/>
                    <a:pt x="430" y="8445"/>
                    <a:pt x="480" y="8445"/>
                  </a:cubicBezTo>
                  <a:cubicBezTo>
                    <a:pt x="639" y="8445"/>
                    <a:pt x="776" y="8242"/>
                    <a:pt x="630" y="8089"/>
                  </a:cubicBezTo>
                  <a:cubicBezTo>
                    <a:pt x="428" y="7882"/>
                    <a:pt x="361" y="7575"/>
                    <a:pt x="457" y="7301"/>
                  </a:cubicBezTo>
                  <a:lnTo>
                    <a:pt x="1297" y="4815"/>
                  </a:lnTo>
                  <a:cubicBezTo>
                    <a:pt x="1306" y="4781"/>
                    <a:pt x="1311" y="4748"/>
                    <a:pt x="1306" y="4714"/>
                  </a:cubicBezTo>
                  <a:cubicBezTo>
                    <a:pt x="1263" y="4474"/>
                    <a:pt x="1244" y="4234"/>
                    <a:pt x="1244" y="3994"/>
                  </a:cubicBezTo>
                  <a:cubicBezTo>
                    <a:pt x="1244" y="2544"/>
                    <a:pt x="1964" y="1191"/>
                    <a:pt x="3169" y="384"/>
                  </a:cubicBezTo>
                  <a:cubicBezTo>
                    <a:pt x="3359" y="258"/>
                    <a:pt x="3232" y="0"/>
                    <a:pt x="305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16945;p86">
              <a:extLst>
                <a:ext uri="{FF2B5EF4-FFF2-40B4-BE49-F238E27FC236}">
                  <a16:creationId xmlns:a16="http://schemas.microsoft.com/office/drawing/2014/main" id="{715A7CF4-DC4F-B31D-CD51-BAA7879B358E}"/>
                </a:ext>
              </a:extLst>
            </p:cNvPr>
            <p:cNvSpPr/>
            <p:nvPr/>
          </p:nvSpPr>
          <p:spPr>
            <a:xfrm>
              <a:off x="1438289" y="2421723"/>
              <a:ext cx="189523" cy="168901"/>
            </a:xfrm>
            <a:custGeom>
              <a:avLst/>
              <a:gdLst/>
              <a:ahLst/>
              <a:cxnLst/>
              <a:rect l="l" t="t" r="r" b="b"/>
              <a:pathLst>
                <a:path w="7233" h="6446" extrusionOk="0">
                  <a:moveTo>
                    <a:pt x="2116" y="1"/>
                  </a:moveTo>
                  <a:cubicBezTo>
                    <a:pt x="1476" y="1"/>
                    <a:pt x="830" y="130"/>
                    <a:pt x="219" y="395"/>
                  </a:cubicBezTo>
                  <a:cubicBezTo>
                    <a:pt x="1" y="492"/>
                    <a:pt x="98" y="794"/>
                    <a:pt x="297" y="794"/>
                  </a:cubicBezTo>
                  <a:cubicBezTo>
                    <a:pt x="325" y="794"/>
                    <a:pt x="355" y="788"/>
                    <a:pt x="387" y="774"/>
                  </a:cubicBezTo>
                  <a:cubicBezTo>
                    <a:pt x="939" y="534"/>
                    <a:pt x="1539" y="414"/>
                    <a:pt x="2144" y="414"/>
                  </a:cubicBezTo>
                  <a:cubicBezTo>
                    <a:pt x="5034" y="433"/>
                    <a:pt x="7184" y="3198"/>
                    <a:pt x="6234" y="6175"/>
                  </a:cubicBezTo>
                  <a:cubicBezTo>
                    <a:pt x="6184" y="6336"/>
                    <a:pt x="6312" y="6446"/>
                    <a:pt x="6439" y="6446"/>
                  </a:cubicBezTo>
                  <a:cubicBezTo>
                    <a:pt x="6519" y="6446"/>
                    <a:pt x="6599" y="6402"/>
                    <a:pt x="6632" y="6299"/>
                  </a:cubicBezTo>
                  <a:cubicBezTo>
                    <a:pt x="7232" y="4413"/>
                    <a:pt x="6695" y="2574"/>
                    <a:pt x="5461" y="1365"/>
                  </a:cubicBezTo>
                  <a:cubicBezTo>
                    <a:pt x="4547" y="473"/>
                    <a:pt x="3341" y="1"/>
                    <a:pt x="211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16946;p86">
              <a:extLst>
                <a:ext uri="{FF2B5EF4-FFF2-40B4-BE49-F238E27FC236}">
                  <a16:creationId xmlns:a16="http://schemas.microsoft.com/office/drawing/2014/main" id="{70C686BA-85FA-2ABC-ED3E-ED680265DE1D}"/>
                </a:ext>
              </a:extLst>
            </p:cNvPr>
            <p:cNvSpPr/>
            <p:nvPr/>
          </p:nvSpPr>
          <p:spPr>
            <a:xfrm>
              <a:off x="1517211" y="2599743"/>
              <a:ext cx="87438" cy="187531"/>
            </a:xfrm>
            <a:custGeom>
              <a:avLst/>
              <a:gdLst/>
              <a:ahLst/>
              <a:cxnLst/>
              <a:rect l="l" t="t" r="r" b="b"/>
              <a:pathLst>
                <a:path w="3337" h="7157" extrusionOk="0">
                  <a:moveTo>
                    <a:pt x="3102" y="0"/>
                  </a:moveTo>
                  <a:cubicBezTo>
                    <a:pt x="3027" y="0"/>
                    <a:pt x="2955" y="40"/>
                    <a:pt x="2915" y="110"/>
                  </a:cubicBezTo>
                  <a:cubicBezTo>
                    <a:pt x="2723" y="475"/>
                    <a:pt x="2233" y="1080"/>
                    <a:pt x="2233" y="2184"/>
                  </a:cubicBezTo>
                  <a:lnTo>
                    <a:pt x="2233" y="6662"/>
                  </a:lnTo>
                  <a:cubicBezTo>
                    <a:pt x="2233" y="6706"/>
                    <a:pt x="2195" y="6739"/>
                    <a:pt x="2151" y="6739"/>
                  </a:cubicBezTo>
                  <a:lnTo>
                    <a:pt x="274" y="6739"/>
                  </a:lnTo>
                  <a:cubicBezTo>
                    <a:pt x="1" y="6739"/>
                    <a:pt x="1" y="7157"/>
                    <a:pt x="274" y="7157"/>
                  </a:cubicBezTo>
                  <a:lnTo>
                    <a:pt x="2151" y="7157"/>
                  </a:lnTo>
                  <a:cubicBezTo>
                    <a:pt x="2425" y="7152"/>
                    <a:pt x="2646" y="6936"/>
                    <a:pt x="2646" y="6662"/>
                  </a:cubicBezTo>
                  <a:lnTo>
                    <a:pt x="2646" y="2184"/>
                  </a:lnTo>
                  <a:cubicBezTo>
                    <a:pt x="2646" y="1205"/>
                    <a:pt x="3073" y="701"/>
                    <a:pt x="3284" y="307"/>
                  </a:cubicBezTo>
                  <a:cubicBezTo>
                    <a:pt x="3337" y="206"/>
                    <a:pt x="3299" y="77"/>
                    <a:pt x="3198" y="24"/>
                  </a:cubicBezTo>
                  <a:cubicBezTo>
                    <a:pt x="3167" y="8"/>
                    <a:pt x="3134" y="0"/>
                    <a:pt x="310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16947;p86">
              <a:extLst>
                <a:ext uri="{FF2B5EF4-FFF2-40B4-BE49-F238E27FC236}">
                  <a16:creationId xmlns:a16="http://schemas.microsoft.com/office/drawing/2014/main" id="{7D4F4CA9-29AD-27D8-5185-6EF63DC926AB}"/>
                </a:ext>
              </a:extLst>
            </p:cNvPr>
            <p:cNvSpPr/>
            <p:nvPr/>
          </p:nvSpPr>
          <p:spPr>
            <a:xfrm>
              <a:off x="1406899" y="2577392"/>
              <a:ext cx="28744" cy="18578"/>
            </a:xfrm>
            <a:custGeom>
              <a:avLst/>
              <a:gdLst/>
              <a:ahLst/>
              <a:cxnLst/>
              <a:rect l="l" t="t" r="r" b="b"/>
              <a:pathLst>
                <a:path w="1097" h="709" extrusionOk="0">
                  <a:moveTo>
                    <a:pt x="795" y="0"/>
                  </a:moveTo>
                  <a:cubicBezTo>
                    <a:pt x="761" y="0"/>
                    <a:pt x="724" y="10"/>
                    <a:pt x="687" y="32"/>
                  </a:cubicBezTo>
                  <a:lnTo>
                    <a:pt x="183" y="320"/>
                  </a:lnTo>
                  <a:cubicBezTo>
                    <a:pt x="1" y="426"/>
                    <a:pt x="73" y="709"/>
                    <a:pt x="289" y="709"/>
                  </a:cubicBezTo>
                  <a:cubicBezTo>
                    <a:pt x="323" y="709"/>
                    <a:pt x="356" y="699"/>
                    <a:pt x="390" y="680"/>
                  </a:cubicBezTo>
                  <a:lnTo>
                    <a:pt x="894" y="392"/>
                  </a:lnTo>
                  <a:cubicBezTo>
                    <a:pt x="1096" y="275"/>
                    <a:pt x="978" y="0"/>
                    <a:pt x="79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16948;p86">
              <a:extLst>
                <a:ext uri="{FF2B5EF4-FFF2-40B4-BE49-F238E27FC236}">
                  <a16:creationId xmlns:a16="http://schemas.microsoft.com/office/drawing/2014/main" id="{04E56CC4-884F-71B5-9DDA-856F96C3F10D}"/>
                </a:ext>
              </a:extLst>
            </p:cNvPr>
            <p:cNvSpPr/>
            <p:nvPr/>
          </p:nvSpPr>
          <p:spPr>
            <a:xfrm>
              <a:off x="1549912" y="2578650"/>
              <a:ext cx="28587" cy="18578"/>
            </a:xfrm>
            <a:custGeom>
              <a:avLst/>
              <a:gdLst/>
              <a:ahLst/>
              <a:cxnLst/>
              <a:rect l="l" t="t" r="r" b="b"/>
              <a:pathLst>
                <a:path w="1091" h="709" extrusionOk="0">
                  <a:moveTo>
                    <a:pt x="300" y="0"/>
                  </a:moveTo>
                  <a:cubicBezTo>
                    <a:pt x="115" y="0"/>
                    <a:pt x="0" y="275"/>
                    <a:pt x="202" y="392"/>
                  </a:cubicBezTo>
                  <a:cubicBezTo>
                    <a:pt x="702" y="670"/>
                    <a:pt x="711" y="709"/>
                    <a:pt x="807" y="709"/>
                  </a:cubicBezTo>
                  <a:cubicBezTo>
                    <a:pt x="1019" y="709"/>
                    <a:pt x="1091" y="430"/>
                    <a:pt x="913" y="325"/>
                  </a:cubicBezTo>
                  <a:lnTo>
                    <a:pt x="409" y="32"/>
                  </a:lnTo>
                  <a:cubicBezTo>
                    <a:pt x="371" y="10"/>
                    <a:pt x="334" y="0"/>
                    <a:pt x="30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16949;p86">
              <a:extLst>
                <a:ext uri="{FF2B5EF4-FFF2-40B4-BE49-F238E27FC236}">
                  <a16:creationId xmlns:a16="http://schemas.microsoft.com/office/drawing/2014/main" id="{512B6F3F-20C1-DED4-82C9-02CB5E8C5E7E}"/>
                </a:ext>
              </a:extLst>
            </p:cNvPr>
            <p:cNvSpPr/>
            <p:nvPr/>
          </p:nvSpPr>
          <p:spPr>
            <a:xfrm>
              <a:off x="1427022" y="2483116"/>
              <a:ext cx="133738" cy="199008"/>
            </a:xfrm>
            <a:custGeom>
              <a:avLst/>
              <a:gdLst/>
              <a:ahLst/>
              <a:cxnLst/>
              <a:rect l="l" t="t" r="r" b="b"/>
              <a:pathLst>
                <a:path w="5104" h="7595" extrusionOk="0">
                  <a:moveTo>
                    <a:pt x="1787" y="1883"/>
                  </a:moveTo>
                  <a:cubicBezTo>
                    <a:pt x="1880" y="1883"/>
                    <a:pt x="1974" y="1940"/>
                    <a:pt x="1974" y="2055"/>
                  </a:cubicBezTo>
                  <a:lnTo>
                    <a:pt x="1974" y="2228"/>
                  </a:lnTo>
                  <a:lnTo>
                    <a:pt x="1772" y="2228"/>
                  </a:lnTo>
                  <a:cubicBezTo>
                    <a:pt x="1676" y="2223"/>
                    <a:pt x="1599" y="2151"/>
                    <a:pt x="1599" y="2055"/>
                  </a:cubicBezTo>
                  <a:cubicBezTo>
                    <a:pt x="1599" y="1940"/>
                    <a:pt x="1693" y="1883"/>
                    <a:pt x="1787" y="1883"/>
                  </a:cubicBezTo>
                  <a:close/>
                  <a:moveTo>
                    <a:pt x="3313" y="1883"/>
                  </a:moveTo>
                  <a:cubicBezTo>
                    <a:pt x="3407" y="1883"/>
                    <a:pt x="3500" y="1940"/>
                    <a:pt x="3500" y="2055"/>
                  </a:cubicBezTo>
                  <a:cubicBezTo>
                    <a:pt x="3500" y="2151"/>
                    <a:pt x="3424" y="2223"/>
                    <a:pt x="3328" y="2228"/>
                  </a:cubicBezTo>
                  <a:lnTo>
                    <a:pt x="3126" y="2228"/>
                  </a:lnTo>
                  <a:lnTo>
                    <a:pt x="3126" y="2055"/>
                  </a:lnTo>
                  <a:cubicBezTo>
                    <a:pt x="3126" y="1940"/>
                    <a:pt x="3220" y="1883"/>
                    <a:pt x="3313" y="1883"/>
                  </a:cubicBezTo>
                  <a:close/>
                  <a:moveTo>
                    <a:pt x="2713" y="2641"/>
                  </a:moveTo>
                  <a:lnTo>
                    <a:pt x="2713" y="4768"/>
                  </a:lnTo>
                  <a:lnTo>
                    <a:pt x="2387" y="4768"/>
                  </a:lnTo>
                  <a:lnTo>
                    <a:pt x="2387" y="2641"/>
                  </a:lnTo>
                  <a:close/>
                  <a:moveTo>
                    <a:pt x="3380" y="5180"/>
                  </a:moveTo>
                  <a:lnTo>
                    <a:pt x="3380" y="5588"/>
                  </a:lnTo>
                  <a:lnTo>
                    <a:pt x="1719" y="5588"/>
                  </a:lnTo>
                  <a:lnTo>
                    <a:pt x="1719" y="5180"/>
                  </a:lnTo>
                  <a:close/>
                  <a:moveTo>
                    <a:pt x="3380" y="6001"/>
                  </a:moveTo>
                  <a:lnTo>
                    <a:pt x="3380" y="6241"/>
                  </a:lnTo>
                  <a:cubicBezTo>
                    <a:pt x="3380" y="6328"/>
                    <a:pt x="3308" y="6400"/>
                    <a:pt x="3222" y="6400"/>
                  </a:cubicBezTo>
                  <a:lnTo>
                    <a:pt x="1883" y="6400"/>
                  </a:lnTo>
                  <a:cubicBezTo>
                    <a:pt x="1791" y="6400"/>
                    <a:pt x="1719" y="6328"/>
                    <a:pt x="1719" y="6241"/>
                  </a:cubicBezTo>
                  <a:lnTo>
                    <a:pt x="1719" y="6001"/>
                  </a:lnTo>
                  <a:close/>
                  <a:moveTo>
                    <a:pt x="3011" y="6817"/>
                  </a:moveTo>
                  <a:cubicBezTo>
                    <a:pt x="2963" y="7028"/>
                    <a:pt x="2772" y="7176"/>
                    <a:pt x="2552" y="7177"/>
                  </a:cubicBezTo>
                  <a:lnTo>
                    <a:pt x="2552" y="7177"/>
                  </a:lnTo>
                  <a:cubicBezTo>
                    <a:pt x="2333" y="7176"/>
                    <a:pt x="2142" y="7028"/>
                    <a:pt x="2094" y="6817"/>
                  </a:cubicBezTo>
                  <a:close/>
                  <a:moveTo>
                    <a:pt x="2556" y="1"/>
                  </a:moveTo>
                  <a:cubicBezTo>
                    <a:pt x="2544" y="1"/>
                    <a:pt x="2533" y="1"/>
                    <a:pt x="2521" y="1"/>
                  </a:cubicBezTo>
                  <a:cubicBezTo>
                    <a:pt x="1551" y="15"/>
                    <a:pt x="687" y="620"/>
                    <a:pt x="342" y="1527"/>
                  </a:cubicBezTo>
                  <a:cubicBezTo>
                    <a:pt x="1" y="2435"/>
                    <a:pt x="246" y="3457"/>
                    <a:pt x="966" y="4110"/>
                  </a:cubicBezTo>
                  <a:cubicBezTo>
                    <a:pt x="1187" y="4312"/>
                    <a:pt x="1307" y="4600"/>
                    <a:pt x="1307" y="4897"/>
                  </a:cubicBezTo>
                  <a:lnTo>
                    <a:pt x="1307" y="6241"/>
                  </a:lnTo>
                  <a:cubicBezTo>
                    <a:pt x="1307" y="6476"/>
                    <a:pt x="1451" y="6683"/>
                    <a:pt x="1667" y="6774"/>
                  </a:cubicBezTo>
                  <a:cubicBezTo>
                    <a:pt x="1700" y="7235"/>
                    <a:pt x="2089" y="7595"/>
                    <a:pt x="2550" y="7595"/>
                  </a:cubicBezTo>
                  <a:cubicBezTo>
                    <a:pt x="3016" y="7595"/>
                    <a:pt x="3404" y="7235"/>
                    <a:pt x="3438" y="6774"/>
                  </a:cubicBezTo>
                  <a:cubicBezTo>
                    <a:pt x="3654" y="6683"/>
                    <a:pt x="3793" y="6472"/>
                    <a:pt x="3793" y="6241"/>
                  </a:cubicBezTo>
                  <a:lnTo>
                    <a:pt x="3793" y="4892"/>
                  </a:lnTo>
                  <a:cubicBezTo>
                    <a:pt x="3793" y="4816"/>
                    <a:pt x="3803" y="4739"/>
                    <a:pt x="3817" y="4662"/>
                  </a:cubicBezTo>
                  <a:cubicBezTo>
                    <a:pt x="3856" y="4503"/>
                    <a:pt x="3733" y="4406"/>
                    <a:pt x="3612" y="4406"/>
                  </a:cubicBezTo>
                  <a:cubicBezTo>
                    <a:pt x="3525" y="4406"/>
                    <a:pt x="3438" y="4456"/>
                    <a:pt x="3414" y="4571"/>
                  </a:cubicBezTo>
                  <a:cubicBezTo>
                    <a:pt x="3400" y="4633"/>
                    <a:pt x="3390" y="4700"/>
                    <a:pt x="3385" y="4768"/>
                  </a:cubicBezTo>
                  <a:lnTo>
                    <a:pt x="3126" y="4768"/>
                  </a:lnTo>
                  <a:lnTo>
                    <a:pt x="3126" y="2641"/>
                  </a:lnTo>
                  <a:lnTo>
                    <a:pt x="3328" y="2641"/>
                  </a:lnTo>
                  <a:cubicBezTo>
                    <a:pt x="3333" y="2641"/>
                    <a:pt x="3339" y="2641"/>
                    <a:pt x="3345" y="2641"/>
                  </a:cubicBezTo>
                  <a:cubicBezTo>
                    <a:pt x="3668" y="2641"/>
                    <a:pt x="3932" y="2381"/>
                    <a:pt x="3932" y="2055"/>
                  </a:cubicBezTo>
                  <a:cubicBezTo>
                    <a:pt x="3932" y="1730"/>
                    <a:pt x="3668" y="1470"/>
                    <a:pt x="3345" y="1470"/>
                  </a:cubicBezTo>
                  <a:cubicBezTo>
                    <a:pt x="3339" y="1470"/>
                    <a:pt x="3333" y="1470"/>
                    <a:pt x="3328" y="1470"/>
                  </a:cubicBezTo>
                  <a:lnTo>
                    <a:pt x="3299" y="1470"/>
                  </a:lnTo>
                  <a:cubicBezTo>
                    <a:pt x="2972" y="1470"/>
                    <a:pt x="2713" y="1734"/>
                    <a:pt x="2713" y="2055"/>
                  </a:cubicBezTo>
                  <a:lnTo>
                    <a:pt x="2713" y="2228"/>
                  </a:lnTo>
                  <a:lnTo>
                    <a:pt x="2387" y="2228"/>
                  </a:lnTo>
                  <a:lnTo>
                    <a:pt x="2387" y="2055"/>
                  </a:lnTo>
                  <a:cubicBezTo>
                    <a:pt x="2387" y="1734"/>
                    <a:pt x="2123" y="1470"/>
                    <a:pt x="1801" y="1470"/>
                  </a:cubicBezTo>
                  <a:lnTo>
                    <a:pt x="1772" y="1470"/>
                  </a:lnTo>
                  <a:cubicBezTo>
                    <a:pt x="1455" y="1479"/>
                    <a:pt x="1206" y="1739"/>
                    <a:pt x="1206" y="2055"/>
                  </a:cubicBezTo>
                  <a:cubicBezTo>
                    <a:pt x="1206" y="2372"/>
                    <a:pt x="1455" y="2631"/>
                    <a:pt x="1772" y="2641"/>
                  </a:cubicBezTo>
                  <a:lnTo>
                    <a:pt x="1974" y="2641"/>
                  </a:lnTo>
                  <a:lnTo>
                    <a:pt x="1974" y="4768"/>
                  </a:lnTo>
                  <a:lnTo>
                    <a:pt x="1715" y="4768"/>
                  </a:lnTo>
                  <a:cubicBezTo>
                    <a:pt x="1681" y="4398"/>
                    <a:pt x="1513" y="4052"/>
                    <a:pt x="1239" y="3803"/>
                  </a:cubicBezTo>
                  <a:cubicBezTo>
                    <a:pt x="644" y="3260"/>
                    <a:pt x="443" y="2411"/>
                    <a:pt x="731" y="1657"/>
                  </a:cubicBezTo>
                  <a:cubicBezTo>
                    <a:pt x="1023" y="908"/>
                    <a:pt x="1743" y="414"/>
                    <a:pt x="2545" y="414"/>
                  </a:cubicBezTo>
                  <a:lnTo>
                    <a:pt x="2593" y="414"/>
                  </a:lnTo>
                  <a:cubicBezTo>
                    <a:pt x="3635" y="447"/>
                    <a:pt x="4470" y="1292"/>
                    <a:pt x="4494" y="2334"/>
                  </a:cubicBezTo>
                  <a:lnTo>
                    <a:pt x="4494" y="2363"/>
                  </a:lnTo>
                  <a:cubicBezTo>
                    <a:pt x="4494" y="2891"/>
                    <a:pt x="4278" y="3400"/>
                    <a:pt x="3894" y="3769"/>
                  </a:cubicBezTo>
                  <a:cubicBezTo>
                    <a:pt x="3738" y="3914"/>
                    <a:pt x="3875" y="4128"/>
                    <a:pt x="4037" y="4128"/>
                  </a:cubicBezTo>
                  <a:cubicBezTo>
                    <a:pt x="4084" y="4128"/>
                    <a:pt x="4133" y="4110"/>
                    <a:pt x="4177" y="4067"/>
                  </a:cubicBezTo>
                  <a:cubicBezTo>
                    <a:pt x="4883" y="3400"/>
                    <a:pt x="5104" y="2367"/>
                    <a:pt x="4734" y="1470"/>
                  </a:cubicBezTo>
                  <a:cubicBezTo>
                    <a:pt x="4374" y="583"/>
                    <a:pt x="3512" y="1"/>
                    <a:pt x="255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16950;p86">
              <a:extLst>
                <a:ext uri="{FF2B5EF4-FFF2-40B4-BE49-F238E27FC236}">
                  <a16:creationId xmlns:a16="http://schemas.microsoft.com/office/drawing/2014/main" id="{982F9BCC-EE4E-A1EA-16FB-B261407A4C58}"/>
                </a:ext>
              </a:extLst>
            </p:cNvPr>
            <p:cNvSpPr/>
            <p:nvPr/>
          </p:nvSpPr>
          <p:spPr>
            <a:xfrm>
              <a:off x="1488415" y="2449996"/>
              <a:ext cx="10848" cy="26071"/>
            </a:xfrm>
            <a:custGeom>
              <a:avLst/>
              <a:gdLst/>
              <a:ahLst/>
              <a:cxnLst/>
              <a:rect l="l" t="t" r="r" b="b"/>
              <a:pathLst>
                <a:path w="414" h="995" extrusionOk="0">
                  <a:moveTo>
                    <a:pt x="207" y="0"/>
                  </a:moveTo>
                  <a:cubicBezTo>
                    <a:pt x="104" y="0"/>
                    <a:pt x="1" y="70"/>
                    <a:pt x="1" y="209"/>
                  </a:cubicBezTo>
                  <a:lnTo>
                    <a:pt x="1" y="790"/>
                  </a:lnTo>
                  <a:cubicBezTo>
                    <a:pt x="1" y="927"/>
                    <a:pt x="104" y="995"/>
                    <a:pt x="207" y="995"/>
                  </a:cubicBezTo>
                  <a:cubicBezTo>
                    <a:pt x="310" y="995"/>
                    <a:pt x="413" y="927"/>
                    <a:pt x="413" y="790"/>
                  </a:cubicBezTo>
                  <a:lnTo>
                    <a:pt x="413" y="209"/>
                  </a:lnTo>
                  <a:cubicBezTo>
                    <a:pt x="413" y="70"/>
                    <a:pt x="310" y="0"/>
                    <a:pt x="20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16951;p86">
              <a:extLst>
                <a:ext uri="{FF2B5EF4-FFF2-40B4-BE49-F238E27FC236}">
                  <a16:creationId xmlns:a16="http://schemas.microsoft.com/office/drawing/2014/main" id="{7559F7C6-9DB7-BD5A-26B4-C47FE560A2AA}"/>
                </a:ext>
              </a:extLst>
            </p:cNvPr>
            <p:cNvSpPr/>
            <p:nvPr/>
          </p:nvSpPr>
          <p:spPr>
            <a:xfrm>
              <a:off x="1441276" y="2461708"/>
              <a:ext cx="21014" cy="24080"/>
            </a:xfrm>
            <a:custGeom>
              <a:avLst/>
              <a:gdLst/>
              <a:ahLst/>
              <a:cxnLst/>
              <a:rect l="l" t="t" r="r" b="b"/>
              <a:pathLst>
                <a:path w="802" h="919" extrusionOk="0">
                  <a:moveTo>
                    <a:pt x="281" y="1"/>
                  </a:moveTo>
                  <a:cubicBezTo>
                    <a:pt x="139" y="1"/>
                    <a:pt x="0" y="149"/>
                    <a:pt x="95" y="314"/>
                  </a:cubicBezTo>
                  <a:lnTo>
                    <a:pt x="383" y="813"/>
                  </a:lnTo>
                  <a:cubicBezTo>
                    <a:pt x="422" y="881"/>
                    <a:pt x="493" y="918"/>
                    <a:pt x="566" y="918"/>
                  </a:cubicBezTo>
                  <a:cubicBezTo>
                    <a:pt x="602" y="918"/>
                    <a:pt x="638" y="909"/>
                    <a:pt x="671" y="890"/>
                  </a:cubicBezTo>
                  <a:cubicBezTo>
                    <a:pt x="767" y="832"/>
                    <a:pt x="801" y="708"/>
                    <a:pt x="743" y="607"/>
                  </a:cubicBezTo>
                  <a:lnTo>
                    <a:pt x="455" y="108"/>
                  </a:lnTo>
                  <a:cubicBezTo>
                    <a:pt x="412" y="32"/>
                    <a:pt x="346" y="1"/>
                    <a:pt x="28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16952;p86">
              <a:extLst>
                <a:ext uri="{FF2B5EF4-FFF2-40B4-BE49-F238E27FC236}">
                  <a16:creationId xmlns:a16="http://schemas.microsoft.com/office/drawing/2014/main" id="{CE48BD4A-2CB2-4D20-5B56-E4401673C118}"/>
                </a:ext>
              </a:extLst>
            </p:cNvPr>
            <p:cNvSpPr/>
            <p:nvPr/>
          </p:nvSpPr>
          <p:spPr>
            <a:xfrm>
              <a:off x="1407135" y="2494514"/>
              <a:ext cx="27355" cy="18578"/>
            </a:xfrm>
            <a:custGeom>
              <a:avLst/>
              <a:gdLst/>
              <a:ahLst/>
              <a:cxnLst/>
              <a:rect l="l" t="t" r="r" b="b"/>
              <a:pathLst>
                <a:path w="1044" h="709" extrusionOk="0">
                  <a:moveTo>
                    <a:pt x="300" y="0"/>
                  </a:moveTo>
                  <a:cubicBezTo>
                    <a:pt x="116" y="0"/>
                    <a:pt x="1" y="274"/>
                    <a:pt x="203" y="392"/>
                  </a:cubicBezTo>
                  <a:cubicBezTo>
                    <a:pt x="702" y="670"/>
                    <a:pt x="712" y="708"/>
                    <a:pt x="808" y="708"/>
                  </a:cubicBezTo>
                  <a:cubicBezTo>
                    <a:pt x="880" y="708"/>
                    <a:pt x="947" y="665"/>
                    <a:pt x="986" y="603"/>
                  </a:cubicBezTo>
                  <a:cubicBezTo>
                    <a:pt x="1043" y="502"/>
                    <a:pt x="1010" y="377"/>
                    <a:pt x="909" y="320"/>
                  </a:cubicBezTo>
                  <a:lnTo>
                    <a:pt x="410" y="32"/>
                  </a:lnTo>
                  <a:cubicBezTo>
                    <a:pt x="372" y="10"/>
                    <a:pt x="335" y="0"/>
                    <a:pt x="30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16953;p86">
              <a:extLst>
                <a:ext uri="{FF2B5EF4-FFF2-40B4-BE49-F238E27FC236}">
                  <a16:creationId xmlns:a16="http://schemas.microsoft.com/office/drawing/2014/main" id="{2BDBE7B4-ED0C-9BCB-F766-998304A7FA3F}"/>
                </a:ext>
              </a:extLst>
            </p:cNvPr>
            <p:cNvSpPr/>
            <p:nvPr/>
          </p:nvSpPr>
          <p:spPr>
            <a:xfrm>
              <a:off x="1395474" y="2539739"/>
              <a:ext cx="27801" cy="10822"/>
            </a:xfrm>
            <a:custGeom>
              <a:avLst/>
              <a:gdLst/>
              <a:ahLst/>
              <a:cxnLst/>
              <a:rect l="l" t="t" r="r" b="b"/>
              <a:pathLst>
                <a:path w="1061" h="413" extrusionOk="0">
                  <a:moveTo>
                    <a:pt x="279" y="0"/>
                  </a:moveTo>
                  <a:cubicBezTo>
                    <a:pt x="0" y="0"/>
                    <a:pt x="0" y="413"/>
                    <a:pt x="279" y="413"/>
                  </a:cubicBezTo>
                  <a:lnTo>
                    <a:pt x="855" y="413"/>
                  </a:lnTo>
                  <a:cubicBezTo>
                    <a:pt x="970" y="413"/>
                    <a:pt x="1061" y="322"/>
                    <a:pt x="1061" y="206"/>
                  </a:cubicBezTo>
                  <a:cubicBezTo>
                    <a:pt x="1061" y="91"/>
                    <a:pt x="970" y="0"/>
                    <a:pt x="85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16954;p86">
              <a:extLst>
                <a:ext uri="{FF2B5EF4-FFF2-40B4-BE49-F238E27FC236}">
                  <a16:creationId xmlns:a16="http://schemas.microsoft.com/office/drawing/2014/main" id="{12FC64D4-6EFB-78ED-F1F4-9F64A7E8FDDE}"/>
                </a:ext>
              </a:extLst>
            </p:cNvPr>
            <p:cNvSpPr/>
            <p:nvPr/>
          </p:nvSpPr>
          <p:spPr>
            <a:xfrm>
              <a:off x="1561127" y="2541233"/>
              <a:ext cx="27801" cy="10848"/>
            </a:xfrm>
            <a:custGeom>
              <a:avLst/>
              <a:gdLst/>
              <a:ahLst/>
              <a:cxnLst/>
              <a:rect l="l" t="t" r="r" b="b"/>
              <a:pathLst>
                <a:path w="1061" h="414" extrusionOk="0">
                  <a:moveTo>
                    <a:pt x="274" y="1"/>
                  </a:moveTo>
                  <a:cubicBezTo>
                    <a:pt x="0" y="1"/>
                    <a:pt x="0" y="413"/>
                    <a:pt x="274" y="413"/>
                  </a:cubicBezTo>
                  <a:lnTo>
                    <a:pt x="855" y="413"/>
                  </a:lnTo>
                  <a:cubicBezTo>
                    <a:pt x="970" y="413"/>
                    <a:pt x="1061" y="322"/>
                    <a:pt x="1061" y="207"/>
                  </a:cubicBezTo>
                  <a:cubicBezTo>
                    <a:pt x="1061" y="92"/>
                    <a:pt x="970" y="1"/>
                    <a:pt x="85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16955;p86">
              <a:extLst>
                <a:ext uri="{FF2B5EF4-FFF2-40B4-BE49-F238E27FC236}">
                  <a16:creationId xmlns:a16="http://schemas.microsoft.com/office/drawing/2014/main" id="{12B18D97-4024-DA73-044F-3F02D8515387}"/>
                </a:ext>
              </a:extLst>
            </p:cNvPr>
            <p:cNvSpPr/>
            <p:nvPr/>
          </p:nvSpPr>
          <p:spPr>
            <a:xfrm>
              <a:off x="1550646" y="2495772"/>
              <a:ext cx="29137" cy="18656"/>
            </a:xfrm>
            <a:custGeom>
              <a:avLst/>
              <a:gdLst/>
              <a:ahLst/>
              <a:cxnLst/>
              <a:rect l="l" t="t" r="r" b="b"/>
              <a:pathLst>
                <a:path w="1112" h="712" extrusionOk="0">
                  <a:moveTo>
                    <a:pt x="812" y="0"/>
                  </a:moveTo>
                  <a:cubicBezTo>
                    <a:pt x="777" y="0"/>
                    <a:pt x="740" y="10"/>
                    <a:pt x="702" y="32"/>
                  </a:cubicBezTo>
                  <a:lnTo>
                    <a:pt x="203" y="320"/>
                  </a:lnTo>
                  <a:cubicBezTo>
                    <a:pt x="1" y="437"/>
                    <a:pt x="116" y="711"/>
                    <a:pt x="301" y="711"/>
                  </a:cubicBezTo>
                  <a:cubicBezTo>
                    <a:pt x="335" y="711"/>
                    <a:pt x="372" y="701"/>
                    <a:pt x="410" y="680"/>
                  </a:cubicBezTo>
                  <a:lnTo>
                    <a:pt x="909" y="392"/>
                  </a:lnTo>
                  <a:cubicBezTo>
                    <a:pt x="1111" y="274"/>
                    <a:pt x="996" y="0"/>
                    <a:pt x="81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16956;p86">
              <a:extLst>
                <a:ext uri="{FF2B5EF4-FFF2-40B4-BE49-F238E27FC236}">
                  <a16:creationId xmlns:a16="http://schemas.microsoft.com/office/drawing/2014/main" id="{7D9927B6-DED1-CD43-FD19-3166290992D7}"/>
                </a:ext>
              </a:extLst>
            </p:cNvPr>
            <p:cNvSpPr/>
            <p:nvPr/>
          </p:nvSpPr>
          <p:spPr>
            <a:xfrm>
              <a:off x="1524155" y="2462416"/>
              <a:ext cx="22010" cy="24159"/>
            </a:xfrm>
            <a:custGeom>
              <a:avLst/>
              <a:gdLst/>
              <a:ahLst/>
              <a:cxnLst/>
              <a:rect l="l" t="t" r="r" b="b"/>
              <a:pathLst>
                <a:path w="840" h="922" extrusionOk="0">
                  <a:moveTo>
                    <a:pt x="556" y="1"/>
                  </a:moveTo>
                  <a:cubicBezTo>
                    <a:pt x="492" y="1"/>
                    <a:pt x="427" y="31"/>
                    <a:pt x="384" y="105"/>
                  </a:cubicBezTo>
                  <a:lnTo>
                    <a:pt x="96" y="609"/>
                  </a:lnTo>
                  <a:cubicBezTo>
                    <a:pt x="0" y="773"/>
                    <a:pt x="140" y="922"/>
                    <a:pt x="281" y="922"/>
                  </a:cubicBezTo>
                  <a:cubicBezTo>
                    <a:pt x="346" y="922"/>
                    <a:pt x="412" y="890"/>
                    <a:pt x="456" y="815"/>
                  </a:cubicBezTo>
                  <a:lnTo>
                    <a:pt x="744" y="316"/>
                  </a:lnTo>
                  <a:cubicBezTo>
                    <a:pt x="840" y="150"/>
                    <a:pt x="699" y="1"/>
                    <a:pt x="55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0761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p40"/>
          <p:cNvSpPr/>
          <p:nvPr/>
        </p:nvSpPr>
        <p:spPr>
          <a:xfrm>
            <a:off x="6586233" y="3576651"/>
            <a:ext cx="3814000" cy="2031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22" name="Google Shape;2822;p40"/>
          <p:cNvSpPr/>
          <p:nvPr/>
        </p:nvSpPr>
        <p:spPr>
          <a:xfrm>
            <a:off x="1791733" y="3576651"/>
            <a:ext cx="3814000" cy="2031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23" name="Google Shape;2823;p4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3200">
                <a:latin typeface="Bookman Old Style" panose="02050604050505020204" pitchFamily="18" charset="0"/>
              </a:rPr>
              <a:t>LES MATIERES</a:t>
            </a:r>
            <a:endParaRPr sz="3200">
              <a:solidFill>
                <a:schemeClr val="dk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25" name="Google Shape;2825;p40"/>
          <p:cNvSpPr txBox="1">
            <a:spLocks noGrp="1"/>
          </p:cNvSpPr>
          <p:nvPr>
            <p:ph type="subTitle" idx="2"/>
          </p:nvPr>
        </p:nvSpPr>
        <p:spPr>
          <a:xfrm>
            <a:off x="1781056" y="3757246"/>
            <a:ext cx="3824678" cy="166470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Psychologie du développement</a:t>
            </a:r>
            <a:endParaRPr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27" name="Google Shape;2827;p40"/>
          <p:cNvSpPr txBox="1">
            <a:spLocks noGrp="1"/>
          </p:cNvSpPr>
          <p:nvPr>
            <p:ph type="subTitle" idx="4"/>
          </p:nvPr>
        </p:nvSpPr>
        <p:spPr>
          <a:xfrm>
            <a:off x="6586232" y="3726746"/>
            <a:ext cx="3821519" cy="169520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Neuropsychologie</a:t>
            </a:r>
            <a:endParaRPr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28" name="Google Shape;2828;p40"/>
          <p:cNvSpPr/>
          <p:nvPr/>
        </p:nvSpPr>
        <p:spPr>
          <a:xfrm>
            <a:off x="3184650" y="2094137"/>
            <a:ext cx="1028173" cy="1094435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fr-FR" sz="2400"/>
          </a:p>
        </p:txBody>
      </p:sp>
      <p:sp>
        <p:nvSpPr>
          <p:cNvPr id="2829" name="Google Shape;2829;p40"/>
          <p:cNvSpPr/>
          <p:nvPr/>
        </p:nvSpPr>
        <p:spPr>
          <a:xfrm>
            <a:off x="7979150" y="2094137"/>
            <a:ext cx="1028173" cy="1094435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fr-FR" sz="2400"/>
          </a:p>
        </p:txBody>
      </p:sp>
      <p:grpSp>
        <p:nvGrpSpPr>
          <p:cNvPr id="2855" name="Google Shape;2855;p40"/>
          <p:cNvGrpSpPr/>
          <p:nvPr/>
        </p:nvGrpSpPr>
        <p:grpSpPr>
          <a:xfrm>
            <a:off x="1017462" y="3613969"/>
            <a:ext cx="535599" cy="474072"/>
            <a:chOff x="3279750" y="4755375"/>
            <a:chExt cx="144725" cy="128100"/>
          </a:xfrm>
        </p:grpSpPr>
        <p:sp>
          <p:nvSpPr>
            <p:cNvPr id="2856" name="Google Shape;2856;p40"/>
            <p:cNvSpPr/>
            <p:nvPr/>
          </p:nvSpPr>
          <p:spPr>
            <a:xfrm>
              <a:off x="3279750" y="4755375"/>
              <a:ext cx="144725" cy="128100"/>
            </a:xfrm>
            <a:custGeom>
              <a:avLst/>
              <a:gdLst/>
              <a:ahLst/>
              <a:cxnLst/>
              <a:rect l="l" t="t" r="r" b="b"/>
              <a:pathLst>
                <a:path w="5789" h="5124" extrusionOk="0">
                  <a:moveTo>
                    <a:pt x="3097" y="1"/>
                  </a:moveTo>
                  <a:cubicBezTo>
                    <a:pt x="3055" y="1"/>
                    <a:pt x="3011" y="3"/>
                    <a:pt x="2965" y="8"/>
                  </a:cubicBezTo>
                  <a:cubicBezTo>
                    <a:pt x="2030" y="148"/>
                    <a:pt x="2348" y="1302"/>
                    <a:pt x="2567" y="1938"/>
                  </a:cubicBezTo>
                  <a:cubicBezTo>
                    <a:pt x="2378" y="1445"/>
                    <a:pt x="1787" y="877"/>
                    <a:pt x="1272" y="877"/>
                  </a:cubicBezTo>
                  <a:cubicBezTo>
                    <a:pt x="1082" y="877"/>
                    <a:pt x="902" y="954"/>
                    <a:pt x="757" y="1143"/>
                  </a:cubicBezTo>
                  <a:cubicBezTo>
                    <a:pt x="1" y="2137"/>
                    <a:pt x="1533" y="2515"/>
                    <a:pt x="2169" y="2515"/>
                  </a:cubicBezTo>
                  <a:cubicBezTo>
                    <a:pt x="1473" y="2515"/>
                    <a:pt x="200" y="2515"/>
                    <a:pt x="438" y="3530"/>
                  </a:cubicBezTo>
                  <a:cubicBezTo>
                    <a:pt x="510" y="3845"/>
                    <a:pt x="761" y="3969"/>
                    <a:pt x="1065" y="3969"/>
                  </a:cubicBezTo>
                  <a:cubicBezTo>
                    <a:pt x="1519" y="3969"/>
                    <a:pt x="2091" y="3690"/>
                    <a:pt x="2354" y="3352"/>
                  </a:cubicBezTo>
                  <a:lnTo>
                    <a:pt x="2354" y="3352"/>
                  </a:lnTo>
                  <a:cubicBezTo>
                    <a:pt x="1937" y="4109"/>
                    <a:pt x="1599" y="5067"/>
                    <a:pt x="2766" y="5122"/>
                  </a:cubicBezTo>
                  <a:cubicBezTo>
                    <a:pt x="2785" y="5123"/>
                    <a:pt x="2804" y="5123"/>
                    <a:pt x="2823" y="5123"/>
                  </a:cubicBezTo>
                  <a:cubicBezTo>
                    <a:pt x="3696" y="5123"/>
                    <a:pt x="3575" y="4206"/>
                    <a:pt x="3244" y="3212"/>
                  </a:cubicBezTo>
                  <a:lnTo>
                    <a:pt x="3244" y="3212"/>
                  </a:lnTo>
                  <a:cubicBezTo>
                    <a:pt x="3554" y="3899"/>
                    <a:pt x="4083" y="4413"/>
                    <a:pt x="4559" y="4413"/>
                  </a:cubicBezTo>
                  <a:cubicBezTo>
                    <a:pt x="4786" y="4413"/>
                    <a:pt x="5000" y="4297"/>
                    <a:pt x="5174" y="4028"/>
                  </a:cubicBezTo>
                  <a:cubicBezTo>
                    <a:pt x="5609" y="3334"/>
                    <a:pt x="5040" y="2898"/>
                    <a:pt x="3759" y="2697"/>
                  </a:cubicBezTo>
                  <a:lnTo>
                    <a:pt x="3759" y="2697"/>
                  </a:lnTo>
                  <a:cubicBezTo>
                    <a:pt x="3920" y="2722"/>
                    <a:pt x="4078" y="2734"/>
                    <a:pt x="4229" y="2734"/>
                  </a:cubicBezTo>
                  <a:cubicBezTo>
                    <a:pt x="5133" y="2734"/>
                    <a:pt x="5788" y="2301"/>
                    <a:pt x="5432" y="1521"/>
                  </a:cubicBezTo>
                  <a:cubicBezTo>
                    <a:pt x="5295" y="1219"/>
                    <a:pt x="5074" y="1099"/>
                    <a:pt x="4825" y="1099"/>
                  </a:cubicBezTo>
                  <a:cubicBezTo>
                    <a:pt x="4352" y="1099"/>
                    <a:pt x="3783" y="1535"/>
                    <a:pt x="3522" y="1978"/>
                  </a:cubicBezTo>
                  <a:cubicBezTo>
                    <a:pt x="3846" y="1236"/>
                    <a:pt x="4024" y="1"/>
                    <a:pt x="3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3324800" y="4798525"/>
              <a:ext cx="57975" cy="41975"/>
            </a:xfrm>
            <a:custGeom>
              <a:avLst/>
              <a:gdLst/>
              <a:ahLst/>
              <a:cxnLst/>
              <a:rect l="l" t="t" r="r" b="b"/>
              <a:pathLst>
                <a:path w="2319" h="1679" extrusionOk="0">
                  <a:moveTo>
                    <a:pt x="1142" y="0"/>
                  </a:moveTo>
                  <a:cubicBezTo>
                    <a:pt x="60" y="0"/>
                    <a:pt x="0" y="1533"/>
                    <a:pt x="964" y="1665"/>
                  </a:cubicBezTo>
                  <a:cubicBezTo>
                    <a:pt x="1034" y="1674"/>
                    <a:pt x="1100" y="1678"/>
                    <a:pt x="1162" y="1678"/>
                  </a:cubicBezTo>
                  <a:cubicBezTo>
                    <a:pt x="2318" y="1678"/>
                    <a:pt x="2304" y="183"/>
                    <a:pt x="1322" y="13"/>
                  </a:cubicBezTo>
                  <a:cubicBezTo>
                    <a:pt x="1259" y="4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858" name="Google Shape;2858;p40"/>
          <p:cNvSpPr/>
          <p:nvPr/>
        </p:nvSpPr>
        <p:spPr>
          <a:xfrm>
            <a:off x="5461252" y="1437165"/>
            <a:ext cx="1269475" cy="1094407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859" name="Google Shape;2859;p40"/>
          <p:cNvGrpSpPr/>
          <p:nvPr/>
        </p:nvGrpSpPr>
        <p:grpSpPr>
          <a:xfrm rot="-1544681">
            <a:off x="10378887" y="1773850"/>
            <a:ext cx="644284" cy="748441"/>
            <a:chOff x="5151000" y="2658925"/>
            <a:chExt cx="176600" cy="205150"/>
          </a:xfrm>
        </p:grpSpPr>
        <p:sp>
          <p:nvSpPr>
            <p:cNvPr id="2860" name="Google Shape;2860;p40"/>
            <p:cNvSpPr/>
            <p:nvPr/>
          </p:nvSpPr>
          <p:spPr>
            <a:xfrm>
              <a:off x="5151000" y="2658925"/>
              <a:ext cx="176600" cy="205150"/>
            </a:xfrm>
            <a:custGeom>
              <a:avLst/>
              <a:gdLst/>
              <a:ahLst/>
              <a:cxnLst/>
              <a:rect l="l" t="t" r="r" b="b"/>
              <a:pathLst>
                <a:path w="7064" h="8206" extrusionOk="0">
                  <a:moveTo>
                    <a:pt x="3564" y="0"/>
                  </a:moveTo>
                  <a:cubicBezTo>
                    <a:pt x="2841" y="0"/>
                    <a:pt x="2175" y="294"/>
                    <a:pt x="1632" y="800"/>
                  </a:cubicBezTo>
                  <a:cubicBezTo>
                    <a:pt x="1493" y="919"/>
                    <a:pt x="1373" y="1058"/>
                    <a:pt x="1254" y="1198"/>
                  </a:cubicBezTo>
                  <a:cubicBezTo>
                    <a:pt x="1075" y="1417"/>
                    <a:pt x="896" y="1655"/>
                    <a:pt x="756" y="1934"/>
                  </a:cubicBezTo>
                  <a:cubicBezTo>
                    <a:pt x="697" y="2033"/>
                    <a:pt x="637" y="2153"/>
                    <a:pt x="577" y="2272"/>
                  </a:cubicBezTo>
                  <a:cubicBezTo>
                    <a:pt x="438" y="2571"/>
                    <a:pt x="319" y="2889"/>
                    <a:pt x="239" y="3227"/>
                  </a:cubicBezTo>
                  <a:cubicBezTo>
                    <a:pt x="199" y="3307"/>
                    <a:pt x="179" y="3386"/>
                    <a:pt x="159" y="3466"/>
                  </a:cubicBezTo>
                  <a:cubicBezTo>
                    <a:pt x="120" y="3645"/>
                    <a:pt x="100" y="3804"/>
                    <a:pt x="80" y="3983"/>
                  </a:cubicBezTo>
                  <a:cubicBezTo>
                    <a:pt x="40" y="4142"/>
                    <a:pt x="20" y="4321"/>
                    <a:pt x="20" y="4481"/>
                  </a:cubicBezTo>
                  <a:cubicBezTo>
                    <a:pt x="20" y="4500"/>
                    <a:pt x="20" y="4520"/>
                    <a:pt x="20" y="4540"/>
                  </a:cubicBezTo>
                  <a:cubicBezTo>
                    <a:pt x="0" y="4779"/>
                    <a:pt x="0" y="5058"/>
                    <a:pt x="20" y="5316"/>
                  </a:cubicBezTo>
                  <a:cubicBezTo>
                    <a:pt x="20" y="5455"/>
                    <a:pt x="40" y="5595"/>
                    <a:pt x="60" y="5734"/>
                  </a:cubicBezTo>
                  <a:cubicBezTo>
                    <a:pt x="120" y="6032"/>
                    <a:pt x="199" y="6311"/>
                    <a:pt x="319" y="6570"/>
                  </a:cubicBezTo>
                  <a:cubicBezTo>
                    <a:pt x="358" y="6689"/>
                    <a:pt x="418" y="6789"/>
                    <a:pt x="478" y="6888"/>
                  </a:cubicBezTo>
                  <a:cubicBezTo>
                    <a:pt x="657" y="7167"/>
                    <a:pt x="876" y="7425"/>
                    <a:pt x="1174" y="7624"/>
                  </a:cubicBezTo>
                  <a:cubicBezTo>
                    <a:pt x="1751" y="8057"/>
                    <a:pt x="2753" y="8205"/>
                    <a:pt x="3569" y="8205"/>
                  </a:cubicBezTo>
                  <a:cubicBezTo>
                    <a:pt x="3766" y="8205"/>
                    <a:pt x="3952" y="8197"/>
                    <a:pt x="4119" y="8181"/>
                  </a:cubicBezTo>
                  <a:cubicBezTo>
                    <a:pt x="5631" y="8082"/>
                    <a:pt x="6467" y="7425"/>
                    <a:pt x="6845" y="6410"/>
                  </a:cubicBezTo>
                  <a:cubicBezTo>
                    <a:pt x="6884" y="6291"/>
                    <a:pt x="6924" y="6172"/>
                    <a:pt x="6944" y="6052"/>
                  </a:cubicBezTo>
                  <a:cubicBezTo>
                    <a:pt x="6984" y="5933"/>
                    <a:pt x="7004" y="5814"/>
                    <a:pt x="7024" y="5694"/>
                  </a:cubicBezTo>
                  <a:cubicBezTo>
                    <a:pt x="7044" y="5555"/>
                    <a:pt x="7044" y="5396"/>
                    <a:pt x="7063" y="5257"/>
                  </a:cubicBezTo>
                  <a:cubicBezTo>
                    <a:pt x="7063" y="5177"/>
                    <a:pt x="7063" y="5097"/>
                    <a:pt x="7063" y="5018"/>
                  </a:cubicBezTo>
                  <a:cubicBezTo>
                    <a:pt x="7063" y="4859"/>
                    <a:pt x="7063" y="4680"/>
                    <a:pt x="7044" y="4520"/>
                  </a:cubicBezTo>
                  <a:cubicBezTo>
                    <a:pt x="7044" y="4500"/>
                    <a:pt x="7044" y="4500"/>
                    <a:pt x="7044" y="4481"/>
                  </a:cubicBezTo>
                  <a:cubicBezTo>
                    <a:pt x="7004" y="4142"/>
                    <a:pt x="6924" y="3685"/>
                    <a:pt x="6805" y="3207"/>
                  </a:cubicBezTo>
                  <a:cubicBezTo>
                    <a:pt x="6785" y="3128"/>
                    <a:pt x="6745" y="3028"/>
                    <a:pt x="6725" y="2949"/>
                  </a:cubicBezTo>
                  <a:cubicBezTo>
                    <a:pt x="6705" y="2829"/>
                    <a:pt x="6666" y="2710"/>
                    <a:pt x="6626" y="2610"/>
                  </a:cubicBezTo>
                  <a:cubicBezTo>
                    <a:pt x="6566" y="2471"/>
                    <a:pt x="6526" y="2352"/>
                    <a:pt x="6467" y="2232"/>
                  </a:cubicBezTo>
                  <a:cubicBezTo>
                    <a:pt x="6447" y="2173"/>
                    <a:pt x="6427" y="2133"/>
                    <a:pt x="6407" y="2073"/>
                  </a:cubicBezTo>
                  <a:cubicBezTo>
                    <a:pt x="6327" y="1894"/>
                    <a:pt x="6248" y="1735"/>
                    <a:pt x="6148" y="1576"/>
                  </a:cubicBezTo>
                  <a:cubicBezTo>
                    <a:pt x="5631" y="700"/>
                    <a:pt x="4855" y="4"/>
                    <a:pt x="3701" y="4"/>
                  </a:cubicBezTo>
                  <a:cubicBezTo>
                    <a:pt x="3655" y="2"/>
                    <a:pt x="3609" y="0"/>
                    <a:pt x="3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182325" y="2678900"/>
              <a:ext cx="128850" cy="33225"/>
            </a:xfrm>
            <a:custGeom>
              <a:avLst/>
              <a:gdLst/>
              <a:ahLst/>
              <a:cxnLst/>
              <a:rect l="l" t="t" r="r" b="b"/>
              <a:pathLst>
                <a:path w="5154" h="1329" extrusionOk="0">
                  <a:moveTo>
                    <a:pt x="379" y="1"/>
                  </a:moveTo>
                  <a:cubicBezTo>
                    <a:pt x="240" y="120"/>
                    <a:pt x="120" y="259"/>
                    <a:pt x="1" y="399"/>
                  </a:cubicBezTo>
                  <a:cubicBezTo>
                    <a:pt x="1227" y="1082"/>
                    <a:pt x="2587" y="1329"/>
                    <a:pt x="3975" y="1329"/>
                  </a:cubicBezTo>
                  <a:cubicBezTo>
                    <a:pt x="4367" y="1329"/>
                    <a:pt x="4760" y="1309"/>
                    <a:pt x="5154" y="1274"/>
                  </a:cubicBezTo>
                  <a:cubicBezTo>
                    <a:pt x="5074" y="1095"/>
                    <a:pt x="4995" y="936"/>
                    <a:pt x="4895" y="777"/>
                  </a:cubicBezTo>
                  <a:cubicBezTo>
                    <a:pt x="4590" y="800"/>
                    <a:pt x="4286" y="813"/>
                    <a:pt x="3983" y="813"/>
                  </a:cubicBezTo>
                  <a:cubicBezTo>
                    <a:pt x="2727" y="813"/>
                    <a:pt x="1501" y="594"/>
                    <a:pt x="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154975" y="2732625"/>
              <a:ext cx="166150" cy="24500"/>
            </a:xfrm>
            <a:custGeom>
              <a:avLst/>
              <a:gdLst/>
              <a:ahLst/>
              <a:cxnLst/>
              <a:rect l="l" t="t" r="r" b="b"/>
              <a:pathLst>
                <a:path w="6646" h="980" extrusionOk="0">
                  <a:moveTo>
                    <a:pt x="6566" y="1"/>
                  </a:moveTo>
                  <a:cubicBezTo>
                    <a:pt x="5493" y="516"/>
                    <a:pt x="4337" y="731"/>
                    <a:pt x="3170" y="731"/>
                  </a:cubicBezTo>
                  <a:cubicBezTo>
                    <a:pt x="2131" y="731"/>
                    <a:pt x="1083" y="560"/>
                    <a:pt x="80" y="279"/>
                  </a:cubicBezTo>
                  <a:cubicBezTo>
                    <a:pt x="40" y="359"/>
                    <a:pt x="20" y="438"/>
                    <a:pt x="0" y="518"/>
                  </a:cubicBezTo>
                  <a:cubicBezTo>
                    <a:pt x="1032" y="809"/>
                    <a:pt x="2103" y="980"/>
                    <a:pt x="3166" y="980"/>
                  </a:cubicBezTo>
                  <a:cubicBezTo>
                    <a:pt x="4359" y="980"/>
                    <a:pt x="5541" y="764"/>
                    <a:pt x="6646" y="259"/>
                  </a:cubicBezTo>
                  <a:cubicBezTo>
                    <a:pt x="6626" y="180"/>
                    <a:pt x="6586" y="80"/>
                    <a:pt x="6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151500" y="2758500"/>
              <a:ext cx="176100" cy="34075"/>
            </a:xfrm>
            <a:custGeom>
              <a:avLst/>
              <a:gdLst/>
              <a:ahLst/>
              <a:cxnLst/>
              <a:rect l="l" t="t" r="r" b="b"/>
              <a:pathLst>
                <a:path w="7044" h="1363" extrusionOk="0">
                  <a:moveTo>
                    <a:pt x="60" y="0"/>
                  </a:moveTo>
                  <a:cubicBezTo>
                    <a:pt x="20" y="159"/>
                    <a:pt x="0" y="338"/>
                    <a:pt x="0" y="498"/>
                  </a:cubicBezTo>
                  <a:cubicBezTo>
                    <a:pt x="0" y="517"/>
                    <a:pt x="0" y="537"/>
                    <a:pt x="0" y="557"/>
                  </a:cubicBezTo>
                  <a:cubicBezTo>
                    <a:pt x="995" y="1075"/>
                    <a:pt x="2169" y="1274"/>
                    <a:pt x="3283" y="1333"/>
                  </a:cubicBezTo>
                  <a:cubicBezTo>
                    <a:pt x="3583" y="1352"/>
                    <a:pt x="3885" y="1362"/>
                    <a:pt x="4188" y="1362"/>
                  </a:cubicBezTo>
                  <a:cubicBezTo>
                    <a:pt x="5151" y="1362"/>
                    <a:pt x="6120" y="1262"/>
                    <a:pt x="7043" y="1035"/>
                  </a:cubicBezTo>
                  <a:cubicBezTo>
                    <a:pt x="7043" y="876"/>
                    <a:pt x="7043" y="697"/>
                    <a:pt x="7024" y="537"/>
                  </a:cubicBezTo>
                  <a:cubicBezTo>
                    <a:pt x="7024" y="517"/>
                    <a:pt x="7024" y="517"/>
                    <a:pt x="7024" y="498"/>
                  </a:cubicBezTo>
                  <a:cubicBezTo>
                    <a:pt x="6069" y="743"/>
                    <a:pt x="4987" y="899"/>
                    <a:pt x="3907" y="899"/>
                  </a:cubicBezTo>
                  <a:cubicBezTo>
                    <a:pt x="2533" y="899"/>
                    <a:pt x="1163" y="646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5158950" y="2810225"/>
              <a:ext cx="165675" cy="29700"/>
            </a:xfrm>
            <a:custGeom>
              <a:avLst/>
              <a:gdLst/>
              <a:ahLst/>
              <a:cxnLst/>
              <a:rect l="l" t="t" r="r" b="b"/>
              <a:pathLst>
                <a:path w="6627" h="1188" extrusionOk="0">
                  <a:moveTo>
                    <a:pt x="6626" y="0"/>
                  </a:moveTo>
                  <a:lnTo>
                    <a:pt x="6626" y="0"/>
                  </a:lnTo>
                  <a:cubicBezTo>
                    <a:pt x="5550" y="653"/>
                    <a:pt x="4203" y="930"/>
                    <a:pt x="2859" y="930"/>
                  </a:cubicBezTo>
                  <a:cubicBezTo>
                    <a:pt x="1868" y="930"/>
                    <a:pt x="879" y="779"/>
                    <a:pt x="1" y="518"/>
                  </a:cubicBezTo>
                  <a:lnTo>
                    <a:pt x="1" y="518"/>
                  </a:lnTo>
                  <a:cubicBezTo>
                    <a:pt x="40" y="637"/>
                    <a:pt x="100" y="737"/>
                    <a:pt x="160" y="836"/>
                  </a:cubicBezTo>
                  <a:cubicBezTo>
                    <a:pt x="998" y="1060"/>
                    <a:pt x="1922" y="1187"/>
                    <a:pt x="2849" y="1187"/>
                  </a:cubicBezTo>
                  <a:cubicBezTo>
                    <a:pt x="4146" y="1187"/>
                    <a:pt x="5448" y="939"/>
                    <a:pt x="6527" y="358"/>
                  </a:cubicBezTo>
                  <a:cubicBezTo>
                    <a:pt x="6566" y="239"/>
                    <a:pt x="6606" y="120"/>
                    <a:pt x="66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5165425" y="2707250"/>
              <a:ext cx="151225" cy="26175"/>
            </a:xfrm>
            <a:custGeom>
              <a:avLst/>
              <a:gdLst/>
              <a:ahLst/>
              <a:cxnLst/>
              <a:rect l="l" t="t" r="r" b="b"/>
              <a:pathLst>
                <a:path w="6049" h="1047" extrusionOk="0">
                  <a:moveTo>
                    <a:pt x="179" y="1"/>
                  </a:moveTo>
                  <a:cubicBezTo>
                    <a:pt x="120" y="100"/>
                    <a:pt x="60" y="220"/>
                    <a:pt x="0" y="339"/>
                  </a:cubicBezTo>
                  <a:cubicBezTo>
                    <a:pt x="856" y="797"/>
                    <a:pt x="1890" y="956"/>
                    <a:pt x="2845" y="1016"/>
                  </a:cubicBezTo>
                  <a:cubicBezTo>
                    <a:pt x="3109" y="1035"/>
                    <a:pt x="3378" y="1047"/>
                    <a:pt x="3648" y="1047"/>
                  </a:cubicBezTo>
                  <a:cubicBezTo>
                    <a:pt x="4460" y="1047"/>
                    <a:pt x="5288" y="946"/>
                    <a:pt x="6049" y="677"/>
                  </a:cubicBezTo>
                  <a:cubicBezTo>
                    <a:pt x="5989" y="538"/>
                    <a:pt x="5949" y="419"/>
                    <a:pt x="5890" y="299"/>
                  </a:cubicBezTo>
                  <a:cubicBezTo>
                    <a:pt x="5157" y="554"/>
                    <a:pt x="4374" y="656"/>
                    <a:pt x="3591" y="656"/>
                  </a:cubicBezTo>
                  <a:cubicBezTo>
                    <a:pt x="3395" y="656"/>
                    <a:pt x="3200" y="649"/>
                    <a:pt x="3005" y="638"/>
                  </a:cubicBezTo>
                  <a:cubicBezTo>
                    <a:pt x="2050" y="598"/>
                    <a:pt x="1035" y="439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5151500" y="2790325"/>
              <a:ext cx="176100" cy="25650"/>
            </a:xfrm>
            <a:custGeom>
              <a:avLst/>
              <a:gdLst/>
              <a:ahLst/>
              <a:cxnLst/>
              <a:rect l="l" t="t" r="r" b="b"/>
              <a:pathLst>
                <a:path w="7044" h="1026" extrusionOk="0">
                  <a:moveTo>
                    <a:pt x="7043" y="1"/>
                  </a:moveTo>
                  <a:lnTo>
                    <a:pt x="7043" y="1"/>
                  </a:lnTo>
                  <a:cubicBezTo>
                    <a:pt x="5924" y="433"/>
                    <a:pt x="4750" y="627"/>
                    <a:pt x="3574" y="627"/>
                  </a:cubicBezTo>
                  <a:cubicBezTo>
                    <a:pt x="2368" y="627"/>
                    <a:pt x="1159" y="423"/>
                    <a:pt x="0" y="60"/>
                  </a:cubicBezTo>
                  <a:lnTo>
                    <a:pt x="0" y="60"/>
                  </a:lnTo>
                  <a:cubicBezTo>
                    <a:pt x="0" y="199"/>
                    <a:pt x="20" y="339"/>
                    <a:pt x="40" y="478"/>
                  </a:cubicBezTo>
                  <a:cubicBezTo>
                    <a:pt x="1189" y="831"/>
                    <a:pt x="2384" y="1025"/>
                    <a:pt x="3576" y="1025"/>
                  </a:cubicBezTo>
                  <a:cubicBezTo>
                    <a:pt x="4737" y="1025"/>
                    <a:pt x="5894" y="841"/>
                    <a:pt x="7004" y="438"/>
                  </a:cubicBezTo>
                  <a:cubicBezTo>
                    <a:pt x="7024" y="299"/>
                    <a:pt x="7024" y="140"/>
                    <a:pt x="7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" name="Google Shape;11513;p83">
            <a:extLst>
              <a:ext uri="{FF2B5EF4-FFF2-40B4-BE49-F238E27FC236}">
                <a16:creationId xmlns:a16="http://schemas.microsoft.com/office/drawing/2014/main" id="{3C2C8C7C-49E2-9254-C697-31087BB7225B}"/>
              </a:ext>
            </a:extLst>
          </p:cNvPr>
          <p:cNvGrpSpPr/>
          <p:nvPr/>
        </p:nvGrpSpPr>
        <p:grpSpPr>
          <a:xfrm>
            <a:off x="8138369" y="2237417"/>
            <a:ext cx="661686" cy="763600"/>
            <a:chOff x="6192470" y="3360516"/>
            <a:chExt cx="368510" cy="367750"/>
          </a:xfrm>
        </p:grpSpPr>
        <p:sp>
          <p:nvSpPr>
            <p:cNvPr id="3" name="Google Shape;11514;p83">
              <a:extLst>
                <a:ext uri="{FF2B5EF4-FFF2-40B4-BE49-F238E27FC236}">
                  <a16:creationId xmlns:a16="http://schemas.microsoft.com/office/drawing/2014/main" id="{E5CCFA33-254E-96FE-636B-B6FE95B27E78}"/>
                </a:ext>
              </a:extLst>
            </p:cNvPr>
            <p:cNvSpPr/>
            <p:nvPr/>
          </p:nvSpPr>
          <p:spPr>
            <a:xfrm>
              <a:off x="6200141" y="3365543"/>
              <a:ext cx="353561" cy="357121"/>
            </a:xfrm>
            <a:custGeom>
              <a:avLst/>
              <a:gdLst/>
              <a:ahLst/>
              <a:cxnLst/>
              <a:rect l="l" t="t" r="r" b="b"/>
              <a:pathLst>
                <a:path w="13505" h="13641" extrusionOk="0">
                  <a:moveTo>
                    <a:pt x="6074" y="1"/>
                  </a:moveTo>
                  <a:cubicBezTo>
                    <a:pt x="5973" y="1"/>
                    <a:pt x="5869" y="12"/>
                    <a:pt x="5765" y="35"/>
                  </a:cubicBezTo>
                  <a:cubicBezTo>
                    <a:pt x="5477" y="97"/>
                    <a:pt x="5212" y="256"/>
                    <a:pt x="5025" y="477"/>
                  </a:cubicBezTo>
                  <a:cubicBezTo>
                    <a:pt x="4850" y="355"/>
                    <a:pt x="4625" y="288"/>
                    <a:pt x="4383" y="288"/>
                  </a:cubicBezTo>
                  <a:cubicBezTo>
                    <a:pt x="4214" y="288"/>
                    <a:pt x="4037" y="321"/>
                    <a:pt x="3863" y="390"/>
                  </a:cubicBezTo>
                  <a:cubicBezTo>
                    <a:pt x="3598" y="496"/>
                    <a:pt x="3368" y="683"/>
                    <a:pt x="3214" y="928"/>
                  </a:cubicBezTo>
                  <a:cubicBezTo>
                    <a:pt x="3137" y="906"/>
                    <a:pt x="3055" y="895"/>
                    <a:pt x="2971" y="895"/>
                  </a:cubicBezTo>
                  <a:cubicBezTo>
                    <a:pt x="2639" y="895"/>
                    <a:pt x="2274" y="1067"/>
                    <a:pt x="2013" y="1389"/>
                  </a:cubicBezTo>
                  <a:cubicBezTo>
                    <a:pt x="1845" y="1596"/>
                    <a:pt x="1739" y="1846"/>
                    <a:pt x="1715" y="2110"/>
                  </a:cubicBezTo>
                  <a:cubicBezTo>
                    <a:pt x="1268" y="2129"/>
                    <a:pt x="850" y="2523"/>
                    <a:pt x="730" y="3080"/>
                  </a:cubicBezTo>
                  <a:cubicBezTo>
                    <a:pt x="673" y="3335"/>
                    <a:pt x="687" y="3604"/>
                    <a:pt x="778" y="3844"/>
                  </a:cubicBezTo>
                  <a:cubicBezTo>
                    <a:pt x="269" y="3988"/>
                    <a:pt x="0" y="4613"/>
                    <a:pt x="173" y="5237"/>
                  </a:cubicBezTo>
                  <a:cubicBezTo>
                    <a:pt x="235" y="5463"/>
                    <a:pt x="351" y="5665"/>
                    <a:pt x="514" y="5833"/>
                  </a:cubicBezTo>
                  <a:cubicBezTo>
                    <a:pt x="461" y="6059"/>
                    <a:pt x="466" y="6294"/>
                    <a:pt x="529" y="6515"/>
                  </a:cubicBezTo>
                  <a:cubicBezTo>
                    <a:pt x="682" y="7057"/>
                    <a:pt x="1116" y="7424"/>
                    <a:pt x="1555" y="7424"/>
                  </a:cubicBezTo>
                  <a:cubicBezTo>
                    <a:pt x="1626" y="7424"/>
                    <a:pt x="1698" y="7415"/>
                    <a:pt x="1768" y="7394"/>
                  </a:cubicBezTo>
                  <a:cubicBezTo>
                    <a:pt x="1821" y="7380"/>
                    <a:pt x="1874" y="7361"/>
                    <a:pt x="1927" y="7337"/>
                  </a:cubicBezTo>
                  <a:cubicBezTo>
                    <a:pt x="2024" y="7600"/>
                    <a:pt x="2432" y="7811"/>
                    <a:pt x="2803" y="7811"/>
                  </a:cubicBezTo>
                  <a:cubicBezTo>
                    <a:pt x="2905" y="7811"/>
                    <a:pt x="3005" y="7795"/>
                    <a:pt x="3094" y="7760"/>
                  </a:cubicBezTo>
                  <a:cubicBezTo>
                    <a:pt x="3599" y="8916"/>
                    <a:pt x="4369" y="9502"/>
                    <a:pt x="5566" y="9502"/>
                  </a:cubicBezTo>
                  <a:cubicBezTo>
                    <a:pt x="5895" y="9502"/>
                    <a:pt x="6257" y="9458"/>
                    <a:pt x="6654" y="9369"/>
                  </a:cubicBezTo>
                  <a:cubicBezTo>
                    <a:pt x="6750" y="9878"/>
                    <a:pt x="7072" y="10498"/>
                    <a:pt x="7941" y="11002"/>
                  </a:cubicBezTo>
                  <a:cubicBezTo>
                    <a:pt x="9397" y="11838"/>
                    <a:pt x="10041" y="12487"/>
                    <a:pt x="10141" y="13145"/>
                  </a:cubicBezTo>
                  <a:cubicBezTo>
                    <a:pt x="10184" y="13434"/>
                    <a:pt x="10430" y="13641"/>
                    <a:pt x="10713" y="13641"/>
                  </a:cubicBezTo>
                  <a:cubicBezTo>
                    <a:pt x="10749" y="13641"/>
                    <a:pt x="10786" y="13637"/>
                    <a:pt x="10824" y="13630"/>
                  </a:cubicBezTo>
                  <a:cubicBezTo>
                    <a:pt x="11146" y="13572"/>
                    <a:pt x="11357" y="13255"/>
                    <a:pt x="11285" y="12933"/>
                  </a:cubicBezTo>
                  <a:lnTo>
                    <a:pt x="10718" y="10330"/>
                  </a:lnTo>
                  <a:lnTo>
                    <a:pt x="10622" y="8658"/>
                  </a:lnTo>
                  <a:lnTo>
                    <a:pt x="11563" y="8298"/>
                  </a:lnTo>
                  <a:cubicBezTo>
                    <a:pt x="11669" y="8346"/>
                    <a:pt x="11781" y="8369"/>
                    <a:pt x="11895" y="8369"/>
                  </a:cubicBezTo>
                  <a:cubicBezTo>
                    <a:pt x="12296" y="8369"/>
                    <a:pt x="12713" y="8080"/>
                    <a:pt x="12923" y="7615"/>
                  </a:cubicBezTo>
                  <a:cubicBezTo>
                    <a:pt x="13058" y="7318"/>
                    <a:pt x="13082" y="6981"/>
                    <a:pt x="12981" y="6664"/>
                  </a:cubicBezTo>
                  <a:cubicBezTo>
                    <a:pt x="13192" y="6472"/>
                    <a:pt x="13336" y="6217"/>
                    <a:pt x="13394" y="5939"/>
                  </a:cubicBezTo>
                  <a:cubicBezTo>
                    <a:pt x="13504" y="5415"/>
                    <a:pt x="13317" y="4916"/>
                    <a:pt x="12961" y="4690"/>
                  </a:cubicBezTo>
                  <a:cubicBezTo>
                    <a:pt x="13048" y="4363"/>
                    <a:pt x="12976" y="3960"/>
                    <a:pt x="12721" y="3623"/>
                  </a:cubicBezTo>
                  <a:cubicBezTo>
                    <a:pt x="12543" y="3378"/>
                    <a:pt x="12284" y="3201"/>
                    <a:pt x="11986" y="3119"/>
                  </a:cubicBezTo>
                  <a:cubicBezTo>
                    <a:pt x="12068" y="2835"/>
                    <a:pt x="12001" y="2504"/>
                    <a:pt x="11799" y="2221"/>
                  </a:cubicBezTo>
                  <a:cubicBezTo>
                    <a:pt x="11799" y="2221"/>
                    <a:pt x="11439" y="1793"/>
                    <a:pt x="11203" y="1740"/>
                  </a:cubicBezTo>
                  <a:cubicBezTo>
                    <a:pt x="11011" y="1694"/>
                    <a:pt x="10829" y="1630"/>
                    <a:pt x="10656" y="1630"/>
                  </a:cubicBezTo>
                  <a:cubicBezTo>
                    <a:pt x="10630" y="1630"/>
                    <a:pt x="10604" y="1631"/>
                    <a:pt x="10579" y="1634"/>
                  </a:cubicBezTo>
                  <a:cubicBezTo>
                    <a:pt x="10492" y="1308"/>
                    <a:pt x="10233" y="995"/>
                    <a:pt x="9853" y="827"/>
                  </a:cubicBezTo>
                  <a:cubicBezTo>
                    <a:pt x="9677" y="744"/>
                    <a:pt x="9485" y="702"/>
                    <a:pt x="9293" y="702"/>
                  </a:cubicBezTo>
                  <a:cubicBezTo>
                    <a:pt x="9186" y="702"/>
                    <a:pt x="9079" y="715"/>
                    <a:pt x="8974" y="741"/>
                  </a:cubicBezTo>
                  <a:cubicBezTo>
                    <a:pt x="8811" y="400"/>
                    <a:pt x="8412" y="150"/>
                    <a:pt x="7932" y="121"/>
                  </a:cubicBezTo>
                  <a:cubicBezTo>
                    <a:pt x="7901" y="119"/>
                    <a:pt x="7870" y="118"/>
                    <a:pt x="7840" y="118"/>
                  </a:cubicBezTo>
                  <a:cubicBezTo>
                    <a:pt x="7531" y="118"/>
                    <a:pt x="7231" y="228"/>
                    <a:pt x="6995" y="429"/>
                  </a:cubicBezTo>
                  <a:cubicBezTo>
                    <a:pt x="6808" y="162"/>
                    <a:pt x="6461" y="1"/>
                    <a:pt x="6074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1515;p83">
              <a:extLst>
                <a:ext uri="{FF2B5EF4-FFF2-40B4-BE49-F238E27FC236}">
                  <a16:creationId xmlns:a16="http://schemas.microsoft.com/office/drawing/2014/main" id="{1284381D-8435-4795-0D84-F8630F3F7DA5}"/>
                </a:ext>
              </a:extLst>
            </p:cNvPr>
            <p:cNvSpPr/>
            <p:nvPr/>
          </p:nvSpPr>
          <p:spPr>
            <a:xfrm>
              <a:off x="6247920" y="3365674"/>
              <a:ext cx="305782" cy="218498"/>
            </a:xfrm>
            <a:custGeom>
              <a:avLst/>
              <a:gdLst/>
              <a:ahLst/>
              <a:cxnLst/>
              <a:rect l="l" t="t" r="r" b="b"/>
              <a:pathLst>
                <a:path w="11680" h="8346" extrusionOk="0">
                  <a:moveTo>
                    <a:pt x="4251" y="1"/>
                  </a:moveTo>
                  <a:cubicBezTo>
                    <a:pt x="4150" y="1"/>
                    <a:pt x="4045" y="12"/>
                    <a:pt x="3940" y="34"/>
                  </a:cubicBezTo>
                  <a:cubicBezTo>
                    <a:pt x="3652" y="97"/>
                    <a:pt x="3392" y="251"/>
                    <a:pt x="3200" y="476"/>
                  </a:cubicBezTo>
                  <a:cubicBezTo>
                    <a:pt x="3028" y="355"/>
                    <a:pt x="2802" y="288"/>
                    <a:pt x="2560" y="288"/>
                  </a:cubicBezTo>
                  <a:cubicBezTo>
                    <a:pt x="2391" y="288"/>
                    <a:pt x="2214" y="321"/>
                    <a:pt x="2042" y="390"/>
                  </a:cubicBezTo>
                  <a:cubicBezTo>
                    <a:pt x="1773" y="496"/>
                    <a:pt x="1548" y="683"/>
                    <a:pt x="1394" y="928"/>
                  </a:cubicBezTo>
                  <a:cubicBezTo>
                    <a:pt x="1314" y="904"/>
                    <a:pt x="1231" y="893"/>
                    <a:pt x="1145" y="893"/>
                  </a:cubicBezTo>
                  <a:cubicBezTo>
                    <a:pt x="812" y="893"/>
                    <a:pt x="449" y="1068"/>
                    <a:pt x="193" y="1389"/>
                  </a:cubicBezTo>
                  <a:cubicBezTo>
                    <a:pt x="116" y="1480"/>
                    <a:pt x="53" y="1581"/>
                    <a:pt x="1" y="1687"/>
                  </a:cubicBezTo>
                  <a:cubicBezTo>
                    <a:pt x="63" y="1673"/>
                    <a:pt x="121" y="1658"/>
                    <a:pt x="178" y="1649"/>
                  </a:cubicBezTo>
                  <a:cubicBezTo>
                    <a:pt x="414" y="1620"/>
                    <a:pt x="635" y="1524"/>
                    <a:pt x="817" y="1370"/>
                  </a:cubicBezTo>
                  <a:cubicBezTo>
                    <a:pt x="933" y="1274"/>
                    <a:pt x="1058" y="1197"/>
                    <a:pt x="1197" y="1144"/>
                  </a:cubicBezTo>
                  <a:cubicBezTo>
                    <a:pt x="1358" y="1074"/>
                    <a:pt x="1531" y="1038"/>
                    <a:pt x="1707" y="1038"/>
                  </a:cubicBezTo>
                  <a:cubicBezTo>
                    <a:pt x="1782" y="1038"/>
                    <a:pt x="1857" y="1045"/>
                    <a:pt x="1932" y="1058"/>
                  </a:cubicBezTo>
                  <a:cubicBezTo>
                    <a:pt x="2003" y="1070"/>
                    <a:pt x="2075" y="1077"/>
                    <a:pt x="2146" y="1077"/>
                  </a:cubicBezTo>
                  <a:cubicBezTo>
                    <a:pt x="2344" y="1077"/>
                    <a:pt x="2538" y="1028"/>
                    <a:pt x="2715" y="933"/>
                  </a:cubicBezTo>
                  <a:cubicBezTo>
                    <a:pt x="2835" y="866"/>
                    <a:pt x="2965" y="818"/>
                    <a:pt x="3099" y="784"/>
                  </a:cubicBezTo>
                  <a:cubicBezTo>
                    <a:pt x="3198" y="761"/>
                    <a:pt x="3298" y="750"/>
                    <a:pt x="3398" y="750"/>
                  </a:cubicBezTo>
                  <a:cubicBezTo>
                    <a:pt x="3590" y="750"/>
                    <a:pt x="3782" y="791"/>
                    <a:pt x="3959" y="870"/>
                  </a:cubicBezTo>
                  <a:cubicBezTo>
                    <a:pt x="4111" y="941"/>
                    <a:pt x="4275" y="977"/>
                    <a:pt x="4440" y="977"/>
                  </a:cubicBezTo>
                  <a:cubicBezTo>
                    <a:pt x="4556" y="977"/>
                    <a:pt x="4672" y="959"/>
                    <a:pt x="4785" y="923"/>
                  </a:cubicBezTo>
                  <a:cubicBezTo>
                    <a:pt x="4913" y="887"/>
                    <a:pt x="5048" y="868"/>
                    <a:pt x="5183" y="868"/>
                  </a:cubicBezTo>
                  <a:cubicBezTo>
                    <a:pt x="5211" y="868"/>
                    <a:pt x="5238" y="869"/>
                    <a:pt x="5266" y="870"/>
                  </a:cubicBezTo>
                  <a:cubicBezTo>
                    <a:pt x="5559" y="885"/>
                    <a:pt x="5838" y="990"/>
                    <a:pt x="6063" y="1178"/>
                  </a:cubicBezTo>
                  <a:cubicBezTo>
                    <a:pt x="6251" y="1341"/>
                    <a:pt x="6486" y="1437"/>
                    <a:pt x="6736" y="1456"/>
                  </a:cubicBezTo>
                  <a:cubicBezTo>
                    <a:pt x="6894" y="1471"/>
                    <a:pt x="7043" y="1514"/>
                    <a:pt x="7188" y="1577"/>
                  </a:cubicBezTo>
                  <a:cubicBezTo>
                    <a:pt x="7399" y="1673"/>
                    <a:pt x="7586" y="1817"/>
                    <a:pt x="7726" y="2004"/>
                  </a:cubicBezTo>
                  <a:cubicBezTo>
                    <a:pt x="7889" y="2225"/>
                    <a:pt x="8124" y="2384"/>
                    <a:pt x="8389" y="2451"/>
                  </a:cubicBezTo>
                  <a:lnTo>
                    <a:pt x="8537" y="2489"/>
                  </a:lnTo>
                  <a:cubicBezTo>
                    <a:pt x="8773" y="2542"/>
                    <a:pt x="9128" y="2970"/>
                    <a:pt x="9128" y="2970"/>
                  </a:cubicBezTo>
                  <a:cubicBezTo>
                    <a:pt x="9224" y="3109"/>
                    <a:pt x="9292" y="3258"/>
                    <a:pt x="9330" y="3421"/>
                  </a:cubicBezTo>
                  <a:cubicBezTo>
                    <a:pt x="9388" y="3690"/>
                    <a:pt x="9541" y="3926"/>
                    <a:pt x="9762" y="4084"/>
                  </a:cubicBezTo>
                  <a:cubicBezTo>
                    <a:pt x="9873" y="4171"/>
                    <a:pt x="9969" y="4267"/>
                    <a:pt x="10056" y="4377"/>
                  </a:cubicBezTo>
                  <a:cubicBezTo>
                    <a:pt x="10209" y="4589"/>
                    <a:pt x="10305" y="4834"/>
                    <a:pt x="10325" y="5093"/>
                  </a:cubicBezTo>
                  <a:cubicBezTo>
                    <a:pt x="10344" y="5309"/>
                    <a:pt x="10421" y="5521"/>
                    <a:pt x="10546" y="5694"/>
                  </a:cubicBezTo>
                  <a:cubicBezTo>
                    <a:pt x="10738" y="5991"/>
                    <a:pt x="10800" y="6352"/>
                    <a:pt x="10718" y="6693"/>
                  </a:cubicBezTo>
                  <a:cubicBezTo>
                    <a:pt x="10680" y="6899"/>
                    <a:pt x="10589" y="7092"/>
                    <a:pt x="10459" y="7255"/>
                  </a:cubicBezTo>
                  <a:cubicBezTo>
                    <a:pt x="10377" y="7361"/>
                    <a:pt x="10339" y="7495"/>
                    <a:pt x="10358" y="7630"/>
                  </a:cubicBezTo>
                  <a:cubicBezTo>
                    <a:pt x="10387" y="7875"/>
                    <a:pt x="10353" y="8120"/>
                    <a:pt x="10252" y="8345"/>
                  </a:cubicBezTo>
                  <a:cubicBezTo>
                    <a:pt x="10589" y="8269"/>
                    <a:pt x="10911" y="8004"/>
                    <a:pt x="11088" y="7615"/>
                  </a:cubicBezTo>
                  <a:cubicBezTo>
                    <a:pt x="11228" y="7317"/>
                    <a:pt x="11252" y="6976"/>
                    <a:pt x="11151" y="6664"/>
                  </a:cubicBezTo>
                  <a:cubicBezTo>
                    <a:pt x="11362" y="6472"/>
                    <a:pt x="11506" y="6217"/>
                    <a:pt x="11564" y="5939"/>
                  </a:cubicBezTo>
                  <a:cubicBezTo>
                    <a:pt x="11679" y="5415"/>
                    <a:pt x="11497" y="4915"/>
                    <a:pt x="11141" y="4694"/>
                  </a:cubicBezTo>
                  <a:cubicBezTo>
                    <a:pt x="11233" y="4368"/>
                    <a:pt x="11151" y="3964"/>
                    <a:pt x="10901" y="3623"/>
                  </a:cubicBezTo>
                  <a:cubicBezTo>
                    <a:pt x="10718" y="3378"/>
                    <a:pt x="10459" y="3200"/>
                    <a:pt x="10161" y="3123"/>
                  </a:cubicBezTo>
                  <a:cubicBezTo>
                    <a:pt x="10248" y="2835"/>
                    <a:pt x="10176" y="2499"/>
                    <a:pt x="9974" y="2220"/>
                  </a:cubicBezTo>
                  <a:cubicBezTo>
                    <a:pt x="9974" y="2220"/>
                    <a:pt x="9618" y="1793"/>
                    <a:pt x="9383" y="1740"/>
                  </a:cubicBezTo>
                  <a:cubicBezTo>
                    <a:pt x="9186" y="1697"/>
                    <a:pt x="9000" y="1631"/>
                    <a:pt x="8819" y="1631"/>
                  </a:cubicBezTo>
                  <a:cubicBezTo>
                    <a:pt x="8797" y="1631"/>
                    <a:pt x="8775" y="1632"/>
                    <a:pt x="8754" y="1634"/>
                  </a:cubicBezTo>
                  <a:cubicBezTo>
                    <a:pt x="8672" y="1308"/>
                    <a:pt x="8413" y="995"/>
                    <a:pt x="8033" y="827"/>
                  </a:cubicBezTo>
                  <a:cubicBezTo>
                    <a:pt x="7857" y="744"/>
                    <a:pt x="7665" y="702"/>
                    <a:pt x="7473" y="702"/>
                  </a:cubicBezTo>
                  <a:cubicBezTo>
                    <a:pt x="7366" y="702"/>
                    <a:pt x="7259" y="715"/>
                    <a:pt x="7154" y="741"/>
                  </a:cubicBezTo>
                  <a:cubicBezTo>
                    <a:pt x="6986" y="400"/>
                    <a:pt x="6587" y="145"/>
                    <a:pt x="6111" y="121"/>
                  </a:cubicBezTo>
                  <a:cubicBezTo>
                    <a:pt x="6081" y="119"/>
                    <a:pt x="6050" y="118"/>
                    <a:pt x="6019" y="118"/>
                  </a:cubicBezTo>
                  <a:cubicBezTo>
                    <a:pt x="5710" y="118"/>
                    <a:pt x="5410" y="227"/>
                    <a:pt x="5170" y="428"/>
                  </a:cubicBezTo>
                  <a:cubicBezTo>
                    <a:pt x="4983" y="162"/>
                    <a:pt x="4639" y="1"/>
                    <a:pt x="4251" y="1"/>
                  </a:cubicBez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516;p83">
              <a:extLst>
                <a:ext uri="{FF2B5EF4-FFF2-40B4-BE49-F238E27FC236}">
                  <a16:creationId xmlns:a16="http://schemas.microsoft.com/office/drawing/2014/main" id="{B9B9F683-424E-BC3D-91C1-43F71A9D8426}"/>
                </a:ext>
              </a:extLst>
            </p:cNvPr>
            <p:cNvSpPr/>
            <p:nvPr/>
          </p:nvSpPr>
          <p:spPr>
            <a:xfrm>
              <a:off x="6221007" y="3434108"/>
              <a:ext cx="3299" cy="6571"/>
            </a:xfrm>
            <a:custGeom>
              <a:avLst/>
              <a:gdLst/>
              <a:ahLst/>
              <a:cxnLst/>
              <a:rect l="l" t="t" r="r" b="b"/>
              <a:pathLst>
                <a:path w="126" h="251" extrusionOk="0">
                  <a:moveTo>
                    <a:pt x="125" y="0"/>
                  </a:moveTo>
                  <a:lnTo>
                    <a:pt x="125" y="0"/>
                  </a:lnTo>
                  <a:cubicBezTo>
                    <a:pt x="73" y="82"/>
                    <a:pt x="34" y="164"/>
                    <a:pt x="1" y="250"/>
                  </a:cubicBezTo>
                  <a:cubicBezTo>
                    <a:pt x="25" y="250"/>
                    <a:pt x="49" y="245"/>
                    <a:pt x="77" y="245"/>
                  </a:cubicBezTo>
                  <a:cubicBezTo>
                    <a:pt x="82" y="164"/>
                    <a:pt x="101" y="82"/>
                    <a:pt x="125" y="0"/>
                  </a:cubicBez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517;p83">
              <a:extLst>
                <a:ext uri="{FF2B5EF4-FFF2-40B4-BE49-F238E27FC236}">
                  <a16:creationId xmlns:a16="http://schemas.microsoft.com/office/drawing/2014/main" id="{3205BFD2-30CF-F733-F322-3B129DC94378}"/>
                </a:ext>
              </a:extLst>
            </p:cNvPr>
            <p:cNvSpPr/>
            <p:nvPr/>
          </p:nvSpPr>
          <p:spPr>
            <a:xfrm>
              <a:off x="6360363" y="3584905"/>
              <a:ext cx="137105" cy="137759"/>
            </a:xfrm>
            <a:custGeom>
              <a:avLst/>
              <a:gdLst/>
              <a:ahLst/>
              <a:cxnLst/>
              <a:rect l="l" t="t" r="r" b="b"/>
              <a:pathLst>
                <a:path w="5237" h="5262" extrusionOk="0">
                  <a:moveTo>
                    <a:pt x="587" y="0"/>
                  </a:moveTo>
                  <a:cubicBezTo>
                    <a:pt x="587" y="0"/>
                    <a:pt x="1" y="1576"/>
                    <a:pt x="1821" y="2623"/>
                  </a:cubicBezTo>
                  <a:cubicBezTo>
                    <a:pt x="3277" y="3459"/>
                    <a:pt x="3921" y="4108"/>
                    <a:pt x="4021" y="4766"/>
                  </a:cubicBezTo>
                  <a:cubicBezTo>
                    <a:pt x="4064" y="5055"/>
                    <a:pt x="4310" y="5262"/>
                    <a:pt x="4593" y="5262"/>
                  </a:cubicBezTo>
                  <a:cubicBezTo>
                    <a:pt x="4629" y="5262"/>
                    <a:pt x="4666" y="5258"/>
                    <a:pt x="4704" y="5251"/>
                  </a:cubicBezTo>
                  <a:cubicBezTo>
                    <a:pt x="5026" y="5193"/>
                    <a:pt x="5237" y="4876"/>
                    <a:pt x="5165" y="4554"/>
                  </a:cubicBezTo>
                  <a:lnTo>
                    <a:pt x="4598" y="1951"/>
                  </a:lnTo>
                  <a:lnTo>
                    <a:pt x="4084" y="658"/>
                  </a:lnTo>
                  <a:cubicBezTo>
                    <a:pt x="4084" y="658"/>
                    <a:pt x="3518" y="696"/>
                    <a:pt x="2889" y="696"/>
                  </a:cubicBezTo>
                  <a:cubicBezTo>
                    <a:pt x="2172" y="696"/>
                    <a:pt x="1373" y="647"/>
                    <a:pt x="1235" y="437"/>
                  </a:cubicBezTo>
                  <a:cubicBezTo>
                    <a:pt x="1091" y="207"/>
                    <a:pt x="856" y="48"/>
                    <a:pt x="587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518;p83">
              <a:extLst>
                <a:ext uri="{FF2B5EF4-FFF2-40B4-BE49-F238E27FC236}">
                  <a16:creationId xmlns:a16="http://schemas.microsoft.com/office/drawing/2014/main" id="{8D353CFF-6F48-34AA-B1EE-18D2B6DE438D}"/>
                </a:ext>
              </a:extLst>
            </p:cNvPr>
            <p:cNvSpPr/>
            <p:nvPr/>
          </p:nvSpPr>
          <p:spPr>
            <a:xfrm>
              <a:off x="6451810" y="3602001"/>
              <a:ext cx="46208" cy="120768"/>
            </a:xfrm>
            <a:custGeom>
              <a:avLst/>
              <a:gdLst/>
              <a:ahLst/>
              <a:cxnLst/>
              <a:rect l="l" t="t" r="r" b="b"/>
              <a:pathLst>
                <a:path w="1765" h="4613" extrusionOk="0">
                  <a:moveTo>
                    <a:pt x="596" y="1"/>
                  </a:moveTo>
                  <a:cubicBezTo>
                    <a:pt x="596" y="1"/>
                    <a:pt x="351" y="20"/>
                    <a:pt x="0" y="29"/>
                  </a:cubicBezTo>
                  <a:lnTo>
                    <a:pt x="495" y="1278"/>
                  </a:lnTo>
                  <a:lnTo>
                    <a:pt x="1062" y="3882"/>
                  </a:lnTo>
                  <a:cubicBezTo>
                    <a:pt x="1115" y="4127"/>
                    <a:pt x="1004" y="4382"/>
                    <a:pt x="783" y="4512"/>
                  </a:cubicBezTo>
                  <a:cubicBezTo>
                    <a:pt x="886" y="4581"/>
                    <a:pt x="997" y="4612"/>
                    <a:pt x="1105" y="4612"/>
                  </a:cubicBezTo>
                  <a:cubicBezTo>
                    <a:pt x="1451" y="4612"/>
                    <a:pt x="1764" y="4293"/>
                    <a:pt x="1677" y="3901"/>
                  </a:cubicBezTo>
                  <a:lnTo>
                    <a:pt x="1681" y="3901"/>
                  </a:lnTo>
                  <a:lnTo>
                    <a:pt x="1115" y="129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519;p83">
              <a:extLst>
                <a:ext uri="{FF2B5EF4-FFF2-40B4-BE49-F238E27FC236}">
                  <a16:creationId xmlns:a16="http://schemas.microsoft.com/office/drawing/2014/main" id="{9C50714F-F219-C772-89EA-E1DF6FC99FF8}"/>
                </a:ext>
              </a:extLst>
            </p:cNvPr>
            <p:cNvSpPr/>
            <p:nvPr/>
          </p:nvSpPr>
          <p:spPr>
            <a:xfrm>
              <a:off x="6412330" y="3579486"/>
              <a:ext cx="100714" cy="55737"/>
            </a:xfrm>
            <a:custGeom>
              <a:avLst/>
              <a:gdLst/>
              <a:ahLst/>
              <a:cxnLst/>
              <a:rect l="l" t="t" r="r" b="b"/>
              <a:pathLst>
                <a:path w="3847" h="2129" extrusionOk="0">
                  <a:moveTo>
                    <a:pt x="804" y="1"/>
                  </a:moveTo>
                  <a:cubicBezTo>
                    <a:pt x="337" y="1"/>
                    <a:pt x="0" y="440"/>
                    <a:pt x="115" y="894"/>
                  </a:cubicBezTo>
                  <a:lnTo>
                    <a:pt x="192" y="1288"/>
                  </a:lnTo>
                  <a:cubicBezTo>
                    <a:pt x="317" y="1783"/>
                    <a:pt x="763" y="2129"/>
                    <a:pt x="1273" y="2129"/>
                  </a:cubicBezTo>
                  <a:lnTo>
                    <a:pt x="2575" y="2129"/>
                  </a:lnTo>
                  <a:cubicBezTo>
                    <a:pt x="3084" y="2129"/>
                    <a:pt x="3531" y="1783"/>
                    <a:pt x="3655" y="1288"/>
                  </a:cubicBezTo>
                  <a:lnTo>
                    <a:pt x="3732" y="894"/>
                  </a:lnTo>
                  <a:cubicBezTo>
                    <a:pt x="3847" y="440"/>
                    <a:pt x="3510" y="1"/>
                    <a:pt x="3043" y="1"/>
                  </a:cubicBezTo>
                  <a:cubicBezTo>
                    <a:pt x="3041" y="1"/>
                    <a:pt x="3038" y="1"/>
                    <a:pt x="3036" y="1"/>
                  </a:cubicBezTo>
                  <a:lnTo>
                    <a:pt x="811" y="1"/>
                  </a:lnTo>
                  <a:cubicBezTo>
                    <a:pt x="809" y="1"/>
                    <a:pt x="806" y="1"/>
                    <a:pt x="80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520;p83">
              <a:extLst>
                <a:ext uri="{FF2B5EF4-FFF2-40B4-BE49-F238E27FC236}">
                  <a16:creationId xmlns:a16="http://schemas.microsoft.com/office/drawing/2014/main" id="{99FEAE30-2E65-8801-34CC-BCF46BE44254}"/>
                </a:ext>
              </a:extLst>
            </p:cNvPr>
            <p:cNvSpPr/>
            <p:nvPr/>
          </p:nvSpPr>
          <p:spPr>
            <a:xfrm>
              <a:off x="6418587" y="3579748"/>
              <a:ext cx="94117" cy="55475"/>
            </a:xfrm>
            <a:custGeom>
              <a:avLst/>
              <a:gdLst/>
              <a:ahLst/>
              <a:cxnLst/>
              <a:rect l="l" t="t" r="r" b="b"/>
              <a:pathLst>
                <a:path w="3595" h="2119" extrusionOk="0">
                  <a:moveTo>
                    <a:pt x="2898" y="0"/>
                  </a:moveTo>
                  <a:lnTo>
                    <a:pt x="2898" y="0"/>
                  </a:lnTo>
                  <a:cubicBezTo>
                    <a:pt x="2912" y="92"/>
                    <a:pt x="2907" y="188"/>
                    <a:pt x="2883" y="284"/>
                  </a:cubicBezTo>
                  <a:lnTo>
                    <a:pt x="2806" y="678"/>
                  </a:lnTo>
                  <a:cubicBezTo>
                    <a:pt x="2681" y="1172"/>
                    <a:pt x="2235" y="1518"/>
                    <a:pt x="1725" y="1518"/>
                  </a:cubicBezTo>
                  <a:lnTo>
                    <a:pt x="428" y="1518"/>
                  </a:lnTo>
                  <a:cubicBezTo>
                    <a:pt x="279" y="1518"/>
                    <a:pt x="135" y="1490"/>
                    <a:pt x="1" y="1432"/>
                  </a:cubicBezTo>
                  <a:lnTo>
                    <a:pt x="1" y="1432"/>
                  </a:lnTo>
                  <a:cubicBezTo>
                    <a:pt x="174" y="1850"/>
                    <a:pt x="577" y="2119"/>
                    <a:pt x="1029" y="2119"/>
                  </a:cubicBezTo>
                  <a:lnTo>
                    <a:pt x="2336" y="2119"/>
                  </a:lnTo>
                  <a:cubicBezTo>
                    <a:pt x="2845" y="2119"/>
                    <a:pt x="3287" y="1778"/>
                    <a:pt x="3416" y="1283"/>
                  </a:cubicBezTo>
                  <a:lnTo>
                    <a:pt x="3493" y="884"/>
                  </a:lnTo>
                  <a:cubicBezTo>
                    <a:pt x="3594" y="471"/>
                    <a:pt x="3320" y="63"/>
                    <a:pt x="2898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521;p83">
              <a:extLst>
                <a:ext uri="{FF2B5EF4-FFF2-40B4-BE49-F238E27FC236}">
                  <a16:creationId xmlns:a16="http://schemas.microsoft.com/office/drawing/2014/main" id="{B48DB8B0-AFCA-C4AA-FC4B-A07E184040C6}"/>
                </a:ext>
              </a:extLst>
            </p:cNvPr>
            <p:cNvSpPr/>
            <p:nvPr/>
          </p:nvSpPr>
          <p:spPr>
            <a:xfrm>
              <a:off x="6373374" y="3416227"/>
              <a:ext cx="99955" cy="61261"/>
            </a:xfrm>
            <a:custGeom>
              <a:avLst/>
              <a:gdLst/>
              <a:ahLst/>
              <a:cxnLst/>
              <a:rect l="l" t="t" r="r" b="b"/>
              <a:pathLst>
                <a:path w="3818" h="2340" extrusionOk="0">
                  <a:moveTo>
                    <a:pt x="900" y="0"/>
                  </a:moveTo>
                  <a:cubicBezTo>
                    <a:pt x="674" y="0"/>
                    <a:pt x="446" y="49"/>
                    <a:pt x="229" y="150"/>
                  </a:cubicBezTo>
                  <a:cubicBezTo>
                    <a:pt x="1" y="241"/>
                    <a:pt x="105" y="550"/>
                    <a:pt x="302" y="550"/>
                  </a:cubicBezTo>
                  <a:cubicBezTo>
                    <a:pt x="333" y="550"/>
                    <a:pt x="367" y="543"/>
                    <a:pt x="402" y="525"/>
                  </a:cubicBezTo>
                  <a:cubicBezTo>
                    <a:pt x="561" y="452"/>
                    <a:pt x="729" y="417"/>
                    <a:pt x="895" y="417"/>
                  </a:cubicBezTo>
                  <a:cubicBezTo>
                    <a:pt x="1307" y="417"/>
                    <a:pt x="1704" y="633"/>
                    <a:pt x="1920" y="1010"/>
                  </a:cubicBezTo>
                  <a:cubicBezTo>
                    <a:pt x="1622" y="1346"/>
                    <a:pt x="1550" y="1822"/>
                    <a:pt x="1737" y="2225"/>
                  </a:cubicBezTo>
                  <a:cubicBezTo>
                    <a:pt x="1778" y="2306"/>
                    <a:pt x="1847" y="2340"/>
                    <a:pt x="1915" y="2340"/>
                  </a:cubicBezTo>
                  <a:cubicBezTo>
                    <a:pt x="2047" y="2340"/>
                    <a:pt x="2178" y="2214"/>
                    <a:pt x="2112" y="2052"/>
                  </a:cubicBezTo>
                  <a:cubicBezTo>
                    <a:pt x="1949" y="1697"/>
                    <a:pt x="2098" y="1279"/>
                    <a:pt x="2453" y="1111"/>
                  </a:cubicBezTo>
                  <a:cubicBezTo>
                    <a:pt x="2551" y="1066"/>
                    <a:pt x="2653" y="1045"/>
                    <a:pt x="2754" y="1045"/>
                  </a:cubicBezTo>
                  <a:cubicBezTo>
                    <a:pt x="3021" y="1045"/>
                    <a:pt x="3276" y="1194"/>
                    <a:pt x="3395" y="1452"/>
                  </a:cubicBezTo>
                  <a:cubicBezTo>
                    <a:pt x="3433" y="1525"/>
                    <a:pt x="3506" y="1568"/>
                    <a:pt x="3582" y="1568"/>
                  </a:cubicBezTo>
                  <a:cubicBezTo>
                    <a:pt x="3611" y="1568"/>
                    <a:pt x="3641" y="1561"/>
                    <a:pt x="3669" y="1548"/>
                  </a:cubicBezTo>
                  <a:cubicBezTo>
                    <a:pt x="3769" y="1500"/>
                    <a:pt x="3818" y="1380"/>
                    <a:pt x="3769" y="1274"/>
                  </a:cubicBezTo>
                  <a:cubicBezTo>
                    <a:pt x="3582" y="869"/>
                    <a:pt x="3182" y="630"/>
                    <a:pt x="2765" y="630"/>
                  </a:cubicBezTo>
                  <a:cubicBezTo>
                    <a:pt x="2594" y="630"/>
                    <a:pt x="2420" y="670"/>
                    <a:pt x="2256" y="755"/>
                  </a:cubicBezTo>
                  <a:cubicBezTo>
                    <a:pt x="1955" y="272"/>
                    <a:pt x="1436" y="0"/>
                    <a:pt x="90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22;p83">
              <a:extLst>
                <a:ext uri="{FF2B5EF4-FFF2-40B4-BE49-F238E27FC236}">
                  <a16:creationId xmlns:a16="http://schemas.microsoft.com/office/drawing/2014/main" id="{42502CC7-729D-22CB-D44E-2678AA1526EB}"/>
                </a:ext>
              </a:extLst>
            </p:cNvPr>
            <p:cNvSpPr/>
            <p:nvPr/>
          </p:nvSpPr>
          <p:spPr>
            <a:xfrm>
              <a:off x="6249517" y="3463456"/>
              <a:ext cx="84771" cy="48093"/>
            </a:xfrm>
            <a:custGeom>
              <a:avLst/>
              <a:gdLst/>
              <a:ahLst/>
              <a:cxnLst/>
              <a:rect l="l" t="t" r="r" b="b"/>
              <a:pathLst>
                <a:path w="3238" h="1837" extrusionOk="0">
                  <a:moveTo>
                    <a:pt x="2481" y="0"/>
                  </a:moveTo>
                  <a:cubicBezTo>
                    <a:pt x="2023" y="0"/>
                    <a:pt x="1585" y="255"/>
                    <a:pt x="1366" y="695"/>
                  </a:cubicBezTo>
                  <a:cubicBezTo>
                    <a:pt x="1212" y="646"/>
                    <a:pt x="1053" y="622"/>
                    <a:pt x="895" y="622"/>
                  </a:cubicBezTo>
                  <a:cubicBezTo>
                    <a:pt x="668" y="622"/>
                    <a:pt x="442" y="671"/>
                    <a:pt x="233" y="767"/>
                  </a:cubicBezTo>
                  <a:cubicBezTo>
                    <a:pt x="1" y="858"/>
                    <a:pt x="105" y="1168"/>
                    <a:pt x="304" y="1168"/>
                  </a:cubicBezTo>
                  <a:cubicBezTo>
                    <a:pt x="336" y="1168"/>
                    <a:pt x="370" y="1160"/>
                    <a:pt x="406" y="1142"/>
                  </a:cubicBezTo>
                  <a:cubicBezTo>
                    <a:pt x="568" y="1066"/>
                    <a:pt x="739" y="1030"/>
                    <a:pt x="907" y="1030"/>
                  </a:cubicBezTo>
                  <a:cubicBezTo>
                    <a:pt x="1355" y="1030"/>
                    <a:pt x="1784" y="1285"/>
                    <a:pt x="1986" y="1718"/>
                  </a:cubicBezTo>
                  <a:cubicBezTo>
                    <a:pt x="2026" y="1802"/>
                    <a:pt x="2095" y="1837"/>
                    <a:pt x="2164" y="1837"/>
                  </a:cubicBezTo>
                  <a:cubicBezTo>
                    <a:pt x="2297" y="1837"/>
                    <a:pt x="2432" y="1707"/>
                    <a:pt x="2356" y="1545"/>
                  </a:cubicBezTo>
                  <a:cubicBezTo>
                    <a:pt x="2226" y="1262"/>
                    <a:pt x="2010" y="1022"/>
                    <a:pt x="1746" y="858"/>
                  </a:cubicBezTo>
                  <a:cubicBezTo>
                    <a:pt x="1894" y="577"/>
                    <a:pt x="2182" y="413"/>
                    <a:pt x="2481" y="413"/>
                  </a:cubicBezTo>
                  <a:cubicBezTo>
                    <a:pt x="2601" y="413"/>
                    <a:pt x="2722" y="439"/>
                    <a:pt x="2836" y="493"/>
                  </a:cubicBezTo>
                  <a:cubicBezTo>
                    <a:pt x="2871" y="511"/>
                    <a:pt x="2905" y="519"/>
                    <a:pt x="2936" y="519"/>
                  </a:cubicBezTo>
                  <a:cubicBezTo>
                    <a:pt x="3133" y="519"/>
                    <a:pt x="3237" y="210"/>
                    <a:pt x="3009" y="119"/>
                  </a:cubicBezTo>
                  <a:cubicBezTo>
                    <a:pt x="2838" y="38"/>
                    <a:pt x="2658" y="0"/>
                    <a:pt x="248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23;p83">
              <a:extLst>
                <a:ext uri="{FF2B5EF4-FFF2-40B4-BE49-F238E27FC236}">
                  <a16:creationId xmlns:a16="http://schemas.microsoft.com/office/drawing/2014/main" id="{A1A870B1-2F4B-713A-570B-EDE2B5F3A9D6}"/>
                </a:ext>
              </a:extLst>
            </p:cNvPr>
            <p:cNvSpPr/>
            <p:nvPr/>
          </p:nvSpPr>
          <p:spPr>
            <a:xfrm>
              <a:off x="6412618" y="3514821"/>
              <a:ext cx="53407" cy="22305"/>
            </a:xfrm>
            <a:custGeom>
              <a:avLst/>
              <a:gdLst/>
              <a:ahLst/>
              <a:cxnLst/>
              <a:rect l="l" t="t" r="r" b="b"/>
              <a:pathLst>
                <a:path w="2040" h="852" extrusionOk="0">
                  <a:moveTo>
                    <a:pt x="918" y="1"/>
                  </a:moveTo>
                  <a:cubicBezTo>
                    <a:pt x="662" y="1"/>
                    <a:pt x="404" y="78"/>
                    <a:pt x="181" y="237"/>
                  </a:cubicBezTo>
                  <a:cubicBezTo>
                    <a:pt x="1" y="370"/>
                    <a:pt x="127" y="615"/>
                    <a:pt x="300" y="615"/>
                  </a:cubicBezTo>
                  <a:cubicBezTo>
                    <a:pt x="339" y="615"/>
                    <a:pt x="380" y="602"/>
                    <a:pt x="421" y="573"/>
                  </a:cubicBezTo>
                  <a:cubicBezTo>
                    <a:pt x="572" y="465"/>
                    <a:pt x="746" y="413"/>
                    <a:pt x="917" y="413"/>
                  </a:cubicBezTo>
                  <a:cubicBezTo>
                    <a:pt x="1182" y="413"/>
                    <a:pt x="1443" y="537"/>
                    <a:pt x="1612" y="770"/>
                  </a:cubicBezTo>
                  <a:cubicBezTo>
                    <a:pt x="1651" y="823"/>
                    <a:pt x="1708" y="852"/>
                    <a:pt x="1776" y="852"/>
                  </a:cubicBezTo>
                  <a:cubicBezTo>
                    <a:pt x="1944" y="852"/>
                    <a:pt x="2040" y="664"/>
                    <a:pt x="1944" y="525"/>
                  </a:cubicBezTo>
                  <a:cubicBezTo>
                    <a:pt x="1697" y="182"/>
                    <a:pt x="1310" y="1"/>
                    <a:pt x="91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524;p83">
              <a:extLst>
                <a:ext uri="{FF2B5EF4-FFF2-40B4-BE49-F238E27FC236}">
                  <a16:creationId xmlns:a16="http://schemas.microsoft.com/office/drawing/2014/main" id="{3DE3E5D9-BDF0-F2DB-93F5-ACE34BA24459}"/>
                </a:ext>
              </a:extLst>
            </p:cNvPr>
            <p:cNvSpPr/>
            <p:nvPr/>
          </p:nvSpPr>
          <p:spPr>
            <a:xfrm>
              <a:off x="6337848" y="3489086"/>
              <a:ext cx="45475" cy="33720"/>
            </a:xfrm>
            <a:custGeom>
              <a:avLst/>
              <a:gdLst/>
              <a:ahLst/>
              <a:cxnLst/>
              <a:rect l="l" t="t" r="r" b="b"/>
              <a:pathLst>
                <a:path w="1737" h="1288" extrusionOk="0">
                  <a:moveTo>
                    <a:pt x="1513" y="0"/>
                  </a:moveTo>
                  <a:cubicBezTo>
                    <a:pt x="1425" y="0"/>
                    <a:pt x="1337" y="51"/>
                    <a:pt x="1312" y="163"/>
                  </a:cubicBezTo>
                  <a:cubicBezTo>
                    <a:pt x="1247" y="577"/>
                    <a:pt x="884" y="871"/>
                    <a:pt x="477" y="871"/>
                  </a:cubicBezTo>
                  <a:cubicBezTo>
                    <a:pt x="431" y="871"/>
                    <a:pt x="384" y="867"/>
                    <a:pt x="337" y="860"/>
                  </a:cubicBezTo>
                  <a:cubicBezTo>
                    <a:pt x="318" y="855"/>
                    <a:pt x="300" y="853"/>
                    <a:pt x="283" y="853"/>
                  </a:cubicBezTo>
                  <a:cubicBezTo>
                    <a:pt x="45" y="853"/>
                    <a:pt x="0" y="1236"/>
                    <a:pt x="270" y="1268"/>
                  </a:cubicBezTo>
                  <a:cubicBezTo>
                    <a:pt x="342" y="1277"/>
                    <a:pt x="409" y="1287"/>
                    <a:pt x="481" y="1287"/>
                  </a:cubicBezTo>
                  <a:cubicBezTo>
                    <a:pt x="1096" y="1282"/>
                    <a:pt x="1620" y="835"/>
                    <a:pt x="1720" y="225"/>
                  </a:cubicBezTo>
                  <a:cubicBezTo>
                    <a:pt x="1737" y="83"/>
                    <a:pt x="1624" y="0"/>
                    <a:pt x="151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525;p83">
              <a:extLst>
                <a:ext uri="{FF2B5EF4-FFF2-40B4-BE49-F238E27FC236}">
                  <a16:creationId xmlns:a16="http://schemas.microsoft.com/office/drawing/2014/main" id="{F3AE5C28-36CE-D979-5B81-EC2FCC553B49}"/>
                </a:ext>
              </a:extLst>
            </p:cNvPr>
            <p:cNvSpPr/>
            <p:nvPr/>
          </p:nvSpPr>
          <p:spPr>
            <a:xfrm>
              <a:off x="6192470" y="3360516"/>
              <a:ext cx="368510" cy="367750"/>
            </a:xfrm>
            <a:custGeom>
              <a:avLst/>
              <a:gdLst/>
              <a:ahLst/>
              <a:cxnLst/>
              <a:rect l="l" t="t" r="r" b="b"/>
              <a:pathLst>
                <a:path w="14076" h="14047" extrusionOk="0">
                  <a:moveTo>
                    <a:pt x="6375" y="1"/>
                  </a:moveTo>
                  <a:cubicBezTo>
                    <a:pt x="5984" y="1"/>
                    <a:pt x="5582" y="142"/>
                    <a:pt x="5285" y="419"/>
                  </a:cubicBezTo>
                  <a:cubicBezTo>
                    <a:pt x="5101" y="330"/>
                    <a:pt x="4898" y="288"/>
                    <a:pt x="4691" y="288"/>
                  </a:cubicBezTo>
                  <a:cubicBezTo>
                    <a:pt x="4215" y="288"/>
                    <a:pt x="3723" y="511"/>
                    <a:pt x="3425" y="899"/>
                  </a:cubicBezTo>
                  <a:cubicBezTo>
                    <a:pt x="3375" y="893"/>
                    <a:pt x="3325" y="889"/>
                    <a:pt x="3274" y="889"/>
                  </a:cubicBezTo>
                  <a:cubicBezTo>
                    <a:pt x="2625" y="889"/>
                    <a:pt x="1977" y="1421"/>
                    <a:pt x="1826" y="2134"/>
                  </a:cubicBezTo>
                  <a:cubicBezTo>
                    <a:pt x="1119" y="2283"/>
                    <a:pt x="639" y="3138"/>
                    <a:pt x="822" y="3931"/>
                  </a:cubicBezTo>
                  <a:cubicBezTo>
                    <a:pt x="125" y="4300"/>
                    <a:pt x="0" y="5405"/>
                    <a:pt x="581" y="6097"/>
                  </a:cubicBezTo>
                  <a:cubicBezTo>
                    <a:pt x="441" y="6985"/>
                    <a:pt x="1099" y="7830"/>
                    <a:pt x="1847" y="7830"/>
                  </a:cubicBezTo>
                  <a:cubicBezTo>
                    <a:pt x="1942" y="7830"/>
                    <a:pt x="2037" y="7817"/>
                    <a:pt x="2133" y="7788"/>
                  </a:cubicBezTo>
                  <a:cubicBezTo>
                    <a:pt x="2332" y="8037"/>
                    <a:pt x="2719" y="8215"/>
                    <a:pt x="3096" y="8215"/>
                  </a:cubicBezTo>
                  <a:cubicBezTo>
                    <a:pt x="3155" y="8215"/>
                    <a:pt x="3214" y="8210"/>
                    <a:pt x="3272" y="8201"/>
                  </a:cubicBezTo>
                  <a:cubicBezTo>
                    <a:pt x="3850" y="9401"/>
                    <a:pt x="4710" y="9900"/>
                    <a:pt x="5845" y="9900"/>
                  </a:cubicBezTo>
                  <a:cubicBezTo>
                    <a:pt x="6142" y="9900"/>
                    <a:pt x="6458" y="9866"/>
                    <a:pt x="6793" y="9801"/>
                  </a:cubicBezTo>
                  <a:cubicBezTo>
                    <a:pt x="6932" y="10291"/>
                    <a:pt x="7283" y="10887"/>
                    <a:pt x="8129" y="11377"/>
                  </a:cubicBezTo>
                  <a:cubicBezTo>
                    <a:pt x="9493" y="12160"/>
                    <a:pt x="10137" y="12775"/>
                    <a:pt x="10228" y="13375"/>
                  </a:cubicBezTo>
                  <a:cubicBezTo>
                    <a:pt x="10288" y="13768"/>
                    <a:pt x="10624" y="14047"/>
                    <a:pt x="11005" y="14047"/>
                  </a:cubicBezTo>
                  <a:cubicBezTo>
                    <a:pt x="11053" y="14047"/>
                    <a:pt x="11102" y="14043"/>
                    <a:pt x="11150" y="14033"/>
                  </a:cubicBezTo>
                  <a:cubicBezTo>
                    <a:pt x="11592" y="13957"/>
                    <a:pt x="11876" y="13524"/>
                    <a:pt x="11780" y="13092"/>
                  </a:cubicBezTo>
                  <a:lnTo>
                    <a:pt x="11251" y="10661"/>
                  </a:lnTo>
                  <a:cubicBezTo>
                    <a:pt x="11799" y="10541"/>
                    <a:pt x="12174" y="10104"/>
                    <a:pt x="12250" y="9700"/>
                  </a:cubicBezTo>
                  <a:cubicBezTo>
                    <a:pt x="12289" y="9345"/>
                    <a:pt x="12423" y="9177"/>
                    <a:pt x="12270" y="8759"/>
                  </a:cubicBezTo>
                  <a:cubicBezTo>
                    <a:pt x="13101" y="8691"/>
                    <a:pt x="13696" y="7759"/>
                    <a:pt x="13504" y="6933"/>
                  </a:cubicBezTo>
                  <a:cubicBezTo>
                    <a:pt x="14066" y="6328"/>
                    <a:pt x="14076" y="5300"/>
                    <a:pt x="13490" y="4800"/>
                  </a:cubicBezTo>
                  <a:cubicBezTo>
                    <a:pt x="13586" y="4142"/>
                    <a:pt x="13158" y="3431"/>
                    <a:pt x="12519" y="3172"/>
                  </a:cubicBezTo>
                  <a:cubicBezTo>
                    <a:pt x="12539" y="2917"/>
                    <a:pt x="12486" y="2662"/>
                    <a:pt x="12356" y="2441"/>
                  </a:cubicBezTo>
                  <a:cubicBezTo>
                    <a:pt x="12317" y="2350"/>
                    <a:pt x="12246" y="2313"/>
                    <a:pt x="12175" y="2313"/>
                  </a:cubicBezTo>
                  <a:cubicBezTo>
                    <a:pt x="12029" y="2313"/>
                    <a:pt x="11879" y="2472"/>
                    <a:pt x="11996" y="2643"/>
                  </a:cubicBezTo>
                  <a:cubicBezTo>
                    <a:pt x="12106" y="2826"/>
                    <a:pt x="12140" y="3047"/>
                    <a:pt x="12087" y="3258"/>
                  </a:cubicBezTo>
                  <a:cubicBezTo>
                    <a:pt x="12053" y="3373"/>
                    <a:pt x="12121" y="3489"/>
                    <a:pt x="12236" y="3517"/>
                  </a:cubicBezTo>
                  <a:cubicBezTo>
                    <a:pt x="12803" y="3652"/>
                    <a:pt x="13206" y="4315"/>
                    <a:pt x="13062" y="4839"/>
                  </a:cubicBezTo>
                  <a:cubicBezTo>
                    <a:pt x="13038" y="4925"/>
                    <a:pt x="13072" y="5016"/>
                    <a:pt x="13149" y="5069"/>
                  </a:cubicBezTo>
                  <a:cubicBezTo>
                    <a:pt x="13519" y="5305"/>
                    <a:pt x="13644" y="5929"/>
                    <a:pt x="13360" y="6438"/>
                  </a:cubicBezTo>
                  <a:cubicBezTo>
                    <a:pt x="13245" y="6169"/>
                    <a:pt x="13067" y="5929"/>
                    <a:pt x="12841" y="5737"/>
                  </a:cubicBezTo>
                  <a:cubicBezTo>
                    <a:pt x="12795" y="5691"/>
                    <a:pt x="12744" y="5671"/>
                    <a:pt x="12696" y="5671"/>
                  </a:cubicBezTo>
                  <a:cubicBezTo>
                    <a:pt x="12529" y="5671"/>
                    <a:pt x="12392" y="5903"/>
                    <a:pt x="12567" y="6044"/>
                  </a:cubicBezTo>
                  <a:cubicBezTo>
                    <a:pt x="12832" y="6265"/>
                    <a:pt x="13009" y="6568"/>
                    <a:pt x="13077" y="6904"/>
                  </a:cubicBezTo>
                  <a:cubicBezTo>
                    <a:pt x="13081" y="6914"/>
                    <a:pt x="13072" y="6923"/>
                    <a:pt x="13081" y="6933"/>
                  </a:cubicBezTo>
                  <a:cubicBezTo>
                    <a:pt x="13303" y="7586"/>
                    <a:pt x="12760" y="8366"/>
                    <a:pt x="12190" y="8366"/>
                  </a:cubicBezTo>
                  <a:cubicBezTo>
                    <a:pt x="12106" y="8366"/>
                    <a:pt x="12021" y="8349"/>
                    <a:pt x="11938" y="8312"/>
                  </a:cubicBezTo>
                  <a:cubicBezTo>
                    <a:pt x="11935" y="8311"/>
                    <a:pt x="11932" y="8310"/>
                    <a:pt x="11930" y="8310"/>
                  </a:cubicBezTo>
                  <a:cubicBezTo>
                    <a:pt x="11922" y="8310"/>
                    <a:pt x="11916" y="8313"/>
                    <a:pt x="11908" y="8313"/>
                  </a:cubicBezTo>
                  <a:cubicBezTo>
                    <a:pt x="11906" y="8313"/>
                    <a:pt x="11903" y="8313"/>
                    <a:pt x="11900" y="8312"/>
                  </a:cubicBezTo>
                  <a:cubicBezTo>
                    <a:pt x="11760" y="8216"/>
                    <a:pt x="11597" y="8168"/>
                    <a:pt x="11429" y="8163"/>
                  </a:cubicBezTo>
                  <a:lnTo>
                    <a:pt x="10410" y="8163"/>
                  </a:lnTo>
                  <a:cubicBezTo>
                    <a:pt x="10137" y="8163"/>
                    <a:pt x="10137" y="8571"/>
                    <a:pt x="10410" y="8571"/>
                  </a:cubicBezTo>
                  <a:lnTo>
                    <a:pt x="11424" y="8571"/>
                  </a:lnTo>
                  <a:cubicBezTo>
                    <a:pt x="11760" y="8571"/>
                    <a:pt x="12005" y="8888"/>
                    <a:pt x="11924" y="9210"/>
                  </a:cubicBezTo>
                  <a:cubicBezTo>
                    <a:pt x="11919" y="9220"/>
                    <a:pt x="11904" y="9301"/>
                    <a:pt x="11847" y="9614"/>
                  </a:cubicBezTo>
                  <a:cubicBezTo>
                    <a:pt x="11741" y="10012"/>
                    <a:pt x="11381" y="10291"/>
                    <a:pt x="10968" y="10291"/>
                  </a:cubicBezTo>
                  <a:lnTo>
                    <a:pt x="9666" y="10291"/>
                  </a:lnTo>
                  <a:cubicBezTo>
                    <a:pt x="9248" y="10291"/>
                    <a:pt x="8888" y="10012"/>
                    <a:pt x="8787" y="9614"/>
                  </a:cubicBezTo>
                  <a:cubicBezTo>
                    <a:pt x="8724" y="9301"/>
                    <a:pt x="8715" y="9225"/>
                    <a:pt x="8710" y="9210"/>
                  </a:cubicBezTo>
                  <a:cubicBezTo>
                    <a:pt x="8628" y="8888"/>
                    <a:pt x="8873" y="8571"/>
                    <a:pt x="9205" y="8571"/>
                  </a:cubicBezTo>
                  <a:lnTo>
                    <a:pt x="9526" y="8571"/>
                  </a:lnTo>
                  <a:cubicBezTo>
                    <a:pt x="9800" y="8571"/>
                    <a:pt x="9800" y="8163"/>
                    <a:pt x="9526" y="8163"/>
                  </a:cubicBezTo>
                  <a:lnTo>
                    <a:pt x="9205" y="8163"/>
                  </a:lnTo>
                  <a:cubicBezTo>
                    <a:pt x="8604" y="8163"/>
                    <a:pt x="8167" y="8725"/>
                    <a:pt x="8311" y="9306"/>
                  </a:cubicBezTo>
                  <a:cubicBezTo>
                    <a:pt x="8364" y="9609"/>
                    <a:pt x="8383" y="9700"/>
                    <a:pt x="8383" y="9710"/>
                  </a:cubicBezTo>
                  <a:cubicBezTo>
                    <a:pt x="8532" y="10296"/>
                    <a:pt x="9060" y="10704"/>
                    <a:pt x="9666" y="10704"/>
                  </a:cubicBezTo>
                  <a:lnTo>
                    <a:pt x="10843" y="10704"/>
                  </a:lnTo>
                  <a:lnTo>
                    <a:pt x="11381" y="13174"/>
                  </a:lnTo>
                  <a:cubicBezTo>
                    <a:pt x="11429" y="13380"/>
                    <a:pt x="11290" y="13587"/>
                    <a:pt x="11078" y="13625"/>
                  </a:cubicBezTo>
                  <a:cubicBezTo>
                    <a:pt x="11056" y="13629"/>
                    <a:pt x="11033" y="13631"/>
                    <a:pt x="11011" y="13631"/>
                  </a:cubicBezTo>
                  <a:cubicBezTo>
                    <a:pt x="10830" y="13631"/>
                    <a:pt x="10667" y="13496"/>
                    <a:pt x="10641" y="13308"/>
                  </a:cubicBezTo>
                  <a:cubicBezTo>
                    <a:pt x="10521" y="12559"/>
                    <a:pt x="9834" y="11876"/>
                    <a:pt x="8340" y="11017"/>
                  </a:cubicBezTo>
                  <a:cubicBezTo>
                    <a:pt x="7326" y="10430"/>
                    <a:pt x="7019" y="9590"/>
                    <a:pt x="7144" y="8864"/>
                  </a:cubicBezTo>
                  <a:lnTo>
                    <a:pt x="7144" y="8864"/>
                  </a:lnTo>
                  <a:cubicBezTo>
                    <a:pt x="7518" y="9037"/>
                    <a:pt x="7456" y="9215"/>
                    <a:pt x="7653" y="9215"/>
                  </a:cubicBezTo>
                  <a:cubicBezTo>
                    <a:pt x="7816" y="9210"/>
                    <a:pt x="7912" y="9023"/>
                    <a:pt x="7816" y="8888"/>
                  </a:cubicBezTo>
                  <a:cubicBezTo>
                    <a:pt x="7648" y="8663"/>
                    <a:pt x="7408" y="8499"/>
                    <a:pt x="7134" y="8432"/>
                  </a:cubicBezTo>
                  <a:cubicBezTo>
                    <a:pt x="7115" y="8413"/>
                    <a:pt x="7105" y="8389"/>
                    <a:pt x="7076" y="8379"/>
                  </a:cubicBezTo>
                  <a:cubicBezTo>
                    <a:pt x="7051" y="8370"/>
                    <a:pt x="7025" y="8365"/>
                    <a:pt x="7000" y="8365"/>
                  </a:cubicBezTo>
                  <a:cubicBezTo>
                    <a:pt x="6971" y="8365"/>
                    <a:pt x="6943" y="8371"/>
                    <a:pt x="6918" y="8384"/>
                  </a:cubicBezTo>
                  <a:cubicBezTo>
                    <a:pt x="6871" y="8379"/>
                    <a:pt x="6825" y="8376"/>
                    <a:pt x="6778" y="8376"/>
                  </a:cubicBezTo>
                  <a:cubicBezTo>
                    <a:pt x="6522" y="8376"/>
                    <a:pt x="6269" y="8454"/>
                    <a:pt x="6058" y="8600"/>
                  </a:cubicBezTo>
                  <a:cubicBezTo>
                    <a:pt x="5877" y="8730"/>
                    <a:pt x="6005" y="8978"/>
                    <a:pt x="6178" y="8978"/>
                  </a:cubicBezTo>
                  <a:cubicBezTo>
                    <a:pt x="6217" y="8978"/>
                    <a:pt x="6258" y="8965"/>
                    <a:pt x="6298" y="8936"/>
                  </a:cubicBezTo>
                  <a:cubicBezTo>
                    <a:pt x="6428" y="8845"/>
                    <a:pt x="6582" y="8797"/>
                    <a:pt x="6740" y="8792"/>
                  </a:cubicBezTo>
                  <a:lnTo>
                    <a:pt x="6740" y="8792"/>
                  </a:lnTo>
                  <a:cubicBezTo>
                    <a:pt x="6711" y="8989"/>
                    <a:pt x="6707" y="9191"/>
                    <a:pt x="6726" y="9388"/>
                  </a:cubicBezTo>
                  <a:cubicBezTo>
                    <a:pt x="6409" y="9450"/>
                    <a:pt x="6118" y="9482"/>
                    <a:pt x="5850" y="9482"/>
                  </a:cubicBezTo>
                  <a:cubicBezTo>
                    <a:pt x="4775" y="9482"/>
                    <a:pt x="4069" y="8972"/>
                    <a:pt x="3589" y="7884"/>
                  </a:cubicBezTo>
                  <a:cubicBezTo>
                    <a:pt x="3536" y="7678"/>
                    <a:pt x="3488" y="7341"/>
                    <a:pt x="3536" y="7197"/>
                  </a:cubicBezTo>
                  <a:cubicBezTo>
                    <a:pt x="3569" y="7092"/>
                    <a:pt x="3512" y="6976"/>
                    <a:pt x="3406" y="6938"/>
                  </a:cubicBezTo>
                  <a:cubicBezTo>
                    <a:pt x="3385" y="6931"/>
                    <a:pt x="3364" y="6928"/>
                    <a:pt x="3343" y="6928"/>
                  </a:cubicBezTo>
                  <a:cubicBezTo>
                    <a:pt x="3254" y="6928"/>
                    <a:pt x="3173" y="6983"/>
                    <a:pt x="3142" y="7072"/>
                  </a:cubicBezTo>
                  <a:cubicBezTo>
                    <a:pt x="3075" y="7274"/>
                    <a:pt x="3108" y="7572"/>
                    <a:pt x="3147" y="7779"/>
                  </a:cubicBezTo>
                  <a:cubicBezTo>
                    <a:pt x="3122" y="7780"/>
                    <a:pt x="3097" y="7781"/>
                    <a:pt x="3073" y="7781"/>
                  </a:cubicBezTo>
                  <a:cubicBezTo>
                    <a:pt x="2722" y="7781"/>
                    <a:pt x="2466" y="7592"/>
                    <a:pt x="2412" y="7457"/>
                  </a:cubicBezTo>
                  <a:cubicBezTo>
                    <a:pt x="2392" y="7399"/>
                    <a:pt x="2349" y="7356"/>
                    <a:pt x="2292" y="7337"/>
                  </a:cubicBezTo>
                  <a:cubicBezTo>
                    <a:pt x="2264" y="7325"/>
                    <a:pt x="2240" y="7321"/>
                    <a:pt x="2218" y="7321"/>
                  </a:cubicBezTo>
                  <a:cubicBezTo>
                    <a:pt x="2147" y="7321"/>
                    <a:pt x="2095" y="7368"/>
                    <a:pt x="2003" y="7389"/>
                  </a:cubicBezTo>
                  <a:cubicBezTo>
                    <a:pt x="1950" y="7405"/>
                    <a:pt x="1896" y="7412"/>
                    <a:pt x="1843" y="7412"/>
                  </a:cubicBezTo>
                  <a:cubicBezTo>
                    <a:pt x="1320" y="7412"/>
                    <a:pt x="851" y="6719"/>
                    <a:pt x="1004" y="6073"/>
                  </a:cubicBezTo>
                  <a:cubicBezTo>
                    <a:pt x="1057" y="5862"/>
                    <a:pt x="798" y="5862"/>
                    <a:pt x="668" y="5377"/>
                  </a:cubicBezTo>
                  <a:cubicBezTo>
                    <a:pt x="524" y="4863"/>
                    <a:pt x="725" y="4353"/>
                    <a:pt x="1129" y="4243"/>
                  </a:cubicBezTo>
                  <a:cubicBezTo>
                    <a:pt x="1244" y="4209"/>
                    <a:pt x="1312" y="4084"/>
                    <a:pt x="1264" y="3969"/>
                  </a:cubicBezTo>
                  <a:cubicBezTo>
                    <a:pt x="1023" y="3340"/>
                    <a:pt x="1441" y="2537"/>
                    <a:pt x="2013" y="2513"/>
                  </a:cubicBezTo>
                  <a:cubicBezTo>
                    <a:pt x="2119" y="2509"/>
                    <a:pt x="2205" y="2427"/>
                    <a:pt x="2215" y="2326"/>
                  </a:cubicBezTo>
                  <a:cubicBezTo>
                    <a:pt x="2261" y="1771"/>
                    <a:pt x="2775" y="1290"/>
                    <a:pt x="3265" y="1290"/>
                  </a:cubicBezTo>
                  <a:cubicBezTo>
                    <a:pt x="3331" y="1290"/>
                    <a:pt x="3396" y="1299"/>
                    <a:pt x="3459" y="1317"/>
                  </a:cubicBezTo>
                  <a:cubicBezTo>
                    <a:pt x="3479" y="1324"/>
                    <a:pt x="3500" y="1327"/>
                    <a:pt x="3520" y="1327"/>
                  </a:cubicBezTo>
                  <a:cubicBezTo>
                    <a:pt x="3591" y="1327"/>
                    <a:pt x="3657" y="1289"/>
                    <a:pt x="3694" y="1226"/>
                  </a:cubicBezTo>
                  <a:cubicBezTo>
                    <a:pt x="3893" y="896"/>
                    <a:pt x="4299" y="689"/>
                    <a:pt x="4687" y="689"/>
                  </a:cubicBezTo>
                  <a:cubicBezTo>
                    <a:pt x="4796" y="689"/>
                    <a:pt x="4904" y="706"/>
                    <a:pt x="5006" y="741"/>
                  </a:cubicBezTo>
                  <a:cubicBezTo>
                    <a:pt x="4915" y="870"/>
                    <a:pt x="4862" y="1019"/>
                    <a:pt x="4847" y="1173"/>
                  </a:cubicBezTo>
                  <a:cubicBezTo>
                    <a:pt x="4804" y="1183"/>
                    <a:pt x="4761" y="1192"/>
                    <a:pt x="4722" y="1202"/>
                  </a:cubicBezTo>
                  <a:cubicBezTo>
                    <a:pt x="4530" y="1269"/>
                    <a:pt x="4353" y="1375"/>
                    <a:pt x="4204" y="1509"/>
                  </a:cubicBezTo>
                  <a:cubicBezTo>
                    <a:pt x="4127" y="1591"/>
                    <a:pt x="4122" y="1721"/>
                    <a:pt x="4204" y="1802"/>
                  </a:cubicBezTo>
                  <a:cubicBezTo>
                    <a:pt x="4242" y="1843"/>
                    <a:pt x="4295" y="1864"/>
                    <a:pt x="4348" y="1864"/>
                  </a:cubicBezTo>
                  <a:cubicBezTo>
                    <a:pt x="4402" y="1864"/>
                    <a:pt x="4456" y="1843"/>
                    <a:pt x="4497" y="1802"/>
                  </a:cubicBezTo>
                  <a:cubicBezTo>
                    <a:pt x="4509" y="1790"/>
                    <a:pt x="4748" y="1559"/>
                    <a:pt x="5067" y="1559"/>
                  </a:cubicBezTo>
                  <a:cubicBezTo>
                    <a:pt x="5231" y="1559"/>
                    <a:pt x="5416" y="1620"/>
                    <a:pt x="5602" y="1802"/>
                  </a:cubicBezTo>
                  <a:cubicBezTo>
                    <a:pt x="5640" y="1841"/>
                    <a:pt x="5693" y="1865"/>
                    <a:pt x="5746" y="1865"/>
                  </a:cubicBezTo>
                  <a:cubicBezTo>
                    <a:pt x="5928" y="1865"/>
                    <a:pt x="6020" y="1644"/>
                    <a:pt x="5890" y="1514"/>
                  </a:cubicBezTo>
                  <a:cubicBezTo>
                    <a:pt x="5722" y="1336"/>
                    <a:pt x="5505" y="1216"/>
                    <a:pt x="5265" y="1168"/>
                  </a:cubicBezTo>
                  <a:cubicBezTo>
                    <a:pt x="5304" y="1039"/>
                    <a:pt x="5376" y="918"/>
                    <a:pt x="5472" y="822"/>
                  </a:cubicBezTo>
                  <a:cubicBezTo>
                    <a:pt x="5472" y="818"/>
                    <a:pt x="5477" y="818"/>
                    <a:pt x="5477" y="813"/>
                  </a:cubicBezTo>
                  <a:cubicBezTo>
                    <a:pt x="5735" y="530"/>
                    <a:pt x="6073" y="404"/>
                    <a:pt x="6385" y="404"/>
                  </a:cubicBezTo>
                  <a:cubicBezTo>
                    <a:pt x="6694" y="404"/>
                    <a:pt x="6976" y="528"/>
                    <a:pt x="7129" y="746"/>
                  </a:cubicBezTo>
                  <a:cubicBezTo>
                    <a:pt x="7163" y="794"/>
                    <a:pt x="7216" y="822"/>
                    <a:pt x="7273" y="827"/>
                  </a:cubicBezTo>
                  <a:cubicBezTo>
                    <a:pt x="7283" y="829"/>
                    <a:pt x="7293" y="830"/>
                    <a:pt x="7303" y="830"/>
                  </a:cubicBezTo>
                  <a:cubicBezTo>
                    <a:pt x="7352" y="830"/>
                    <a:pt x="7401" y="811"/>
                    <a:pt x="7437" y="779"/>
                  </a:cubicBezTo>
                  <a:cubicBezTo>
                    <a:pt x="7631" y="605"/>
                    <a:pt x="7894" y="523"/>
                    <a:pt x="8157" y="523"/>
                  </a:cubicBezTo>
                  <a:cubicBezTo>
                    <a:pt x="8546" y="523"/>
                    <a:pt x="8934" y="702"/>
                    <a:pt x="9094" y="1029"/>
                  </a:cubicBezTo>
                  <a:cubicBezTo>
                    <a:pt x="9129" y="1102"/>
                    <a:pt x="9201" y="1148"/>
                    <a:pt x="9278" y="1148"/>
                  </a:cubicBezTo>
                  <a:cubicBezTo>
                    <a:pt x="9297" y="1148"/>
                    <a:pt x="9316" y="1145"/>
                    <a:pt x="9334" y="1139"/>
                  </a:cubicBezTo>
                  <a:cubicBezTo>
                    <a:pt x="9419" y="1117"/>
                    <a:pt x="9506" y="1106"/>
                    <a:pt x="9593" y="1106"/>
                  </a:cubicBezTo>
                  <a:cubicBezTo>
                    <a:pt x="10077" y="1106"/>
                    <a:pt x="10570" y="1436"/>
                    <a:pt x="10684" y="1884"/>
                  </a:cubicBezTo>
                  <a:cubicBezTo>
                    <a:pt x="10707" y="1978"/>
                    <a:pt x="10792" y="2039"/>
                    <a:pt x="10885" y="2039"/>
                  </a:cubicBezTo>
                  <a:cubicBezTo>
                    <a:pt x="10892" y="2039"/>
                    <a:pt x="10898" y="2038"/>
                    <a:pt x="10905" y="2038"/>
                  </a:cubicBezTo>
                  <a:cubicBezTo>
                    <a:pt x="10935" y="2035"/>
                    <a:pt x="10965" y="2034"/>
                    <a:pt x="10994" y="2034"/>
                  </a:cubicBezTo>
                  <a:cubicBezTo>
                    <a:pt x="11142" y="2034"/>
                    <a:pt x="11288" y="2064"/>
                    <a:pt x="11424" y="2124"/>
                  </a:cubicBezTo>
                  <a:cubicBezTo>
                    <a:pt x="11458" y="2140"/>
                    <a:pt x="11491" y="2147"/>
                    <a:pt x="11521" y="2147"/>
                  </a:cubicBezTo>
                  <a:cubicBezTo>
                    <a:pt x="11720" y="2147"/>
                    <a:pt x="11817" y="1841"/>
                    <a:pt x="11587" y="1750"/>
                  </a:cubicBezTo>
                  <a:cubicBezTo>
                    <a:pt x="11414" y="1673"/>
                    <a:pt x="11222" y="1629"/>
                    <a:pt x="11030" y="1620"/>
                  </a:cubicBezTo>
                  <a:cubicBezTo>
                    <a:pt x="10801" y="1071"/>
                    <a:pt x="10196" y="697"/>
                    <a:pt x="9587" y="697"/>
                  </a:cubicBezTo>
                  <a:cubicBezTo>
                    <a:pt x="9519" y="697"/>
                    <a:pt x="9450" y="702"/>
                    <a:pt x="9382" y="712"/>
                  </a:cubicBezTo>
                  <a:cubicBezTo>
                    <a:pt x="9118" y="327"/>
                    <a:pt x="8639" y="116"/>
                    <a:pt x="8156" y="116"/>
                  </a:cubicBezTo>
                  <a:cubicBezTo>
                    <a:pt x="7866" y="116"/>
                    <a:pt x="7575" y="191"/>
                    <a:pt x="7326" y="352"/>
                  </a:cubicBezTo>
                  <a:cubicBezTo>
                    <a:pt x="7075" y="116"/>
                    <a:pt x="6729" y="1"/>
                    <a:pt x="637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1833;p83">
            <a:extLst>
              <a:ext uri="{FF2B5EF4-FFF2-40B4-BE49-F238E27FC236}">
                <a16:creationId xmlns:a16="http://schemas.microsoft.com/office/drawing/2014/main" id="{CE75A3EC-EBB9-FD1D-5B85-29796477B080}"/>
              </a:ext>
            </a:extLst>
          </p:cNvPr>
          <p:cNvGrpSpPr/>
          <p:nvPr/>
        </p:nvGrpSpPr>
        <p:grpSpPr>
          <a:xfrm>
            <a:off x="3423414" y="2337820"/>
            <a:ext cx="558088" cy="663197"/>
            <a:chOff x="6264910" y="4289828"/>
            <a:chExt cx="202895" cy="354268"/>
          </a:xfrm>
        </p:grpSpPr>
        <p:sp>
          <p:nvSpPr>
            <p:cNvPr id="17" name="Google Shape;11834;p83">
              <a:extLst>
                <a:ext uri="{FF2B5EF4-FFF2-40B4-BE49-F238E27FC236}">
                  <a16:creationId xmlns:a16="http://schemas.microsoft.com/office/drawing/2014/main" id="{DD7958E9-0FC5-4CFD-9886-A223E503D770}"/>
                </a:ext>
              </a:extLst>
            </p:cNvPr>
            <p:cNvSpPr/>
            <p:nvPr/>
          </p:nvSpPr>
          <p:spPr>
            <a:xfrm>
              <a:off x="6268811" y="4364781"/>
              <a:ext cx="77493" cy="31468"/>
            </a:xfrm>
            <a:custGeom>
              <a:avLst/>
              <a:gdLst/>
              <a:ahLst/>
              <a:cxnLst/>
              <a:rect l="l" t="t" r="r" b="b"/>
              <a:pathLst>
                <a:path w="2960" h="1202" extrusionOk="0">
                  <a:moveTo>
                    <a:pt x="207" y="1"/>
                  </a:moveTo>
                  <a:cubicBezTo>
                    <a:pt x="0" y="376"/>
                    <a:pt x="0" y="827"/>
                    <a:pt x="202" y="1202"/>
                  </a:cubicBezTo>
                  <a:lnTo>
                    <a:pt x="2806" y="1202"/>
                  </a:lnTo>
                  <a:cubicBezTo>
                    <a:pt x="2907" y="1019"/>
                    <a:pt x="2959" y="818"/>
                    <a:pt x="2959" y="606"/>
                  </a:cubicBezTo>
                  <a:cubicBezTo>
                    <a:pt x="2959" y="395"/>
                    <a:pt x="2902" y="184"/>
                    <a:pt x="2796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835;p83">
              <a:extLst>
                <a:ext uri="{FF2B5EF4-FFF2-40B4-BE49-F238E27FC236}">
                  <a16:creationId xmlns:a16="http://schemas.microsoft.com/office/drawing/2014/main" id="{B3B77E3F-F5CB-83B9-F8D1-9285346E3135}"/>
                </a:ext>
              </a:extLst>
            </p:cNvPr>
            <p:cNvSpPr/>
            <p:nvPr/>
          </p:nvSpPr>
          <p:spPr>
            <a:xfrm>
              <a:off x="6324391" y="4364781"/>
              <a:ext cx="21913" cy="31468"/>
            </a:xfrm>
            <a:custGeom>
              <a:avLst/>
              <a:gdLst/>
              <a:ahLst/>
              <a:cxnLst/>
              <a:rect l="l" t="t" r="r" b="b"/>
              <a:pathLst>
                <a:path w="837" h="1202" extrusionOk="0">
                  <a:moveTo>
                    <a:pt x="1" y="1"/>
                  </a:moveTo>
                  <a:cubicBezTo>
                    <a:pt x="106" y="184"/>
                    <a:pt x="159" y="395"/>
                    <a:pt x="159" y="606"/>
                  </a:cubicBezTo>
                  <a:cubicBezTo>
                    <a:pt x="159" y="818"/>
                    <a:pt x="106" y="1019"/>
                    <a:pt x="5" y="1202"/>
                  </a:cubicBezTo>
                  <a:lnTo>
                    <a:pt x="683" y="1202"/>
                  </a:lnTo>
                  <a:cubicBezTo>
                    <a:pt x="784" y="1019"/>
                    <a:pt x="836" y="818"/>
                    <a:pt x="832" y="606"/>
                  </a:cubicBezTo>
                  <a:cubicBezTo>
                    <a:pt x="836" y="395"/>
                    <a:pt x="784" y="184"/>
                    <a:pt x="673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836;p83">
              <a:extLst>
                <a:ext uri="{FF2B5EF4-FFF2-40B4-BE49-F238E27FC236}">
                  <a16:creationId xmlns:a16="http://schemas.microsoft.com/office/drawing/2014/main" id="{62AA455F-5D28-36F0-CCA2-25AF1F7268D1}"/>
                </a:ext>
              </a:extLst>
            </p:cNvPr>
            <p:cNvSpPr/>
            <p:nvPr/>
          </p:nvSpPr>
          <p:spPr>
            <a:xfrm>
              <a:off x="6270068" y="4536967"/>
              <a:ext cx="76236" cy="31599"/>
            </a:xfrm>
            <a:custGeom>
              <a:avLst/>
              <a:gdLst/>
              <a:ahLst/>
              <a:cxnLst/>
              <a:rect l="l" t="t" r="r" b="b"/>
              <a:pathLst>
                <a:path w="2912" h="1207" extrusionOk="0">
                  <a:moveTo>
                    <a:pt x="154" y="1"/>
                  </a:moveTo>
                  <a:cubicBezTo>
                    <a:pt x="58" y="183"/>
                    <a:pt x="5" y="390"/>
                    <a:pt x="5" y="596"/>
                  </a:cubicBezTo>
                  <a:cubicBezTo>
                    <a:pt x="0" y="808"/>
                    <a:pt x="58" y="1019"/>
                    <a:pt x="163" y="1206"/>
                  </a:cubicBezTo>
                  <a:lnTo>
                    <a:pt x="2753" y="1206"/>
                  </a:lnTo>
                  <a:cubicBezTo>
                    <a:pt x="2859" y="1019"/>
                    <a:pt x="2911" y="808"/>
                    <a:pt x="2911" y="596"/>
                  </a:cubicBezTo>
                  <a:cubicBezTo>
                    <a:pt x="2911" y="390"/>
                    <a:pt x="2859" y="183"/>
                    <a:pt x="2758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837;p83">
              <a:extLst>
                <a:ext uri="{FF2B5EF4-FFF2-40B4-BE49-F238E27FC236}">
                  <a16:creationId xmlns:a16="http://schemas.microsoft.com/office/drawing/2014/main" id="{DDFCC2B6-5E21-FCF3-90C8-48C1492560FA}"/>
                </a:ext>
              </a:extLst>
            </p:cNvPr>
            <p:cNvSpPr/>
            <p:nvPr/>
          </p:nvSpPr>
          <p:spPr>
            <a:xfrm>
              <a:off x="6324391" y="4536967"/>
              <a:ext cx="23169" cy="31599"/>
            </a:xfrm>
            <a:custGeom>
              <a:avLst/>
              <a:gdLst/>
              <a:ahLst/>
              <a:cxnLst/>
              <a:rect l="l" t="t" r="r" b="b"/>
              <a:pathLst>
                <a:path w="885" h="1207" extrusionOk="0">
                  <a:moveTo>
                    <a:pt x="10" y="1"/>
                  </a:moveTo>
                  <a:cubicBezTo>
                    <a:pt x="212" y="375"/>
                    <a:pt x="207" y="832"/>
                    <a:pt x="1" y="1206"/>
                  </a:cubicBezTo>
                  <a:lnTo>
                    <a:pt x="678" y="1206"/>
                  </a:lnTo>
                  <a:cubicBezTo>
                    <a:pt x="884" y="832"/>
                    <a:pt x="884" y="375"/>
                    <a:pt x="683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838;p83">
              <a:extLst>
                <a:ext uri="{FF2B5EF4-FFF2-40B4-BE49-F238E27FC236}">
                  <a16:creationId xmlns:a16="http://schemas.microsoft.com/office/drawing/2014/main" id="{14975291-5F15-2085-0117-0C4D6BD06A5D}"/>
                </a:ext>
              </a:extLst>
            </p:cNvPr>
            <p:cNvSpPr/>
            <p:nvPr/>
          </p:nvSpPr>
          <p:spPr>
            <a:xfrm>
              <a:off x="6386150" y="4450940"/>
              <a:ext cx="76367" cy="31468"/>
            </a:xfrm>
            <a:custGeom>
              <a:avLst/>
              <a:gdLst/>
              <a:ahLst/>
              <a:cxnLst/>
              <a:rect l="l" t="t" r="r" b="b"/>
              <a:pathLst>
                <a:path w="2917" h="1202" extrusionOk="0">
                  <a:moveTo>
                    <a:pt x="159" y="1"/>
                  </a:moveTo>
                  <a:cubicBezTo>
                    <a:pt x="58" y="183"/>
                    <a:pt x="0" y="390"/>
                    <a:pt x="5" y="601"/>
                  </a:cubicBezTo>
                  <a:cubicBezTo>
                    <a:pt x="5" y="808"/>
                    <a:pt x="58" y="1014"/>
                    <a:pt x="159" y="1202"/>
                  </a:cubicBezTo>
                  <a:lnTo>
                    <a:pt x="2758" y="1202"/>
                  </a:lnTo>
                  <a:cubicBezTo>
                    <a:pt x="2864" y="1019"/>
                    <a:pt x="2916" y="808"/>
                    <a:pt x="2916" y="601"/>
                  </a:cubicBezTo>
                  <a:cubicBezTo>
                    <a:pt x="2916" y="390"/>
                    <a:pt x="2859" y="178"/>
                    <a:pt x="275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839;p83">
              <a:extLst>
                <a:ext uri="{FF2B5EF4-FFF2-40B4-BE49-F238E27FC236}">
                  <a16:creationId xmlns:a16="http://schemas.microsoft.com/office/drawing/2014/main" id="{11893A51-7CF6-D926-CABE-77192B70938D}"/>
                </a:ext>
              </a:extLst>
            </p:cNvPr>
            <p:cNvSpPr/>
            <p:nvPr/>
          </p:nvSpPr>
          <p:spPr>
            <a:xfrm>
              <a:off x="6438327" y="4450809"/>
              <a:ext cx="24190" cy="31468"/>
            </a:xfrm>
            <a:custGeom>
              <a:avLst/>
              <a:gdLst/>
              <a:ahLst/>
              <a:cxnLst/>
              <a:rect l="l" t="t" r="r" b="b"/>
              <a:pathLst>
                <a:path w="924" h="1202" extrusionOk="0">
                  <a:moveTo>
                    <a:pt x="1" y="1"/>
                  </a:moveTo>
                  <a:cubicBezTo>
                    <a:pt x="107" y="183"/>
                    <a:pt x="160" y="390"/>
                    <a:pt x="160" y="601"/>
                  </a:cubicBezTo>
                  <a:cubicBezTo>
                    <a:pt x="160" y="813"/>
                    <a:pt x="107" y="1019"/>
                    <a:pt x="1" y="1202"/>
                  </a:cubicBezTo>
                  <a:lnTo>
                    <a:pt x="765" y="1202"/>
                  </a:lnTo>
                  <a:cubicBezTo>
                    <a:pt x="871" y="1019"/>
                    <a:pt x="923" y="813"/>
                    <a:pt x="923" y="601"/>
                  </a:cubicBezTo>
                  <a:cubicBezTo>
                    <a:pt x="923" y="390"/>
                    <a:pt x="871" y="183"/>
                    <a:pt x="765" y="1"/>
                  </a:cubicBezTo>
                  <a:close/>
                </a:path>
              </a:pathLst>
            </a:custGeom>
            <a:solidFill>
              <a:srgbClr val="4C6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840;p83">
              <a:extLst>
                <a:ext uri="{FF2B5EF4-FFF2-40B4-BE49-F238E27FC236}">
                  <a16:creationId xmlns:a16="http://schemas.microsoft.com/office/drawing/2014/main" id="{0525B5DD-1815-74F1-D39B-0D454D5F4601}"/>
                </a:ext>
              </a:extLst>
            </p:cNvPr>
            <p:cNvSpPr/>
            <p:nvPr/>
          </p:nvSpPr>
          <p:spPr>
            <a:xfrm>
              <a:off x="6264910" y="4289828"/>
              <a:ext cx="86734" cy="354268"/>
            </a:xfrm>
            <a:custGeom>
              <a:avLst/>
              <a:gdLst/>
              <a:ahLst/>
              <a:cxnLst/>
              <a:rect l="l" t="t" r="r" b="b"/>
              <a:pathLst>
                <a:path w="3313" h="13532" extrusionOk="0">
                  <a:moveTo>
                    <a:pt x="1653" y="2057"/>
                  </a:moveTo>
                  <a:cubicBezTo>
                    <a:pt x="1984" y="2249"/>
                    <a:pt x="2301" y="2441"/>
                    <a:pt x="2537" y="2667"/>
                  </a:cubicBezTo>
                  <a:lnTo>
                    <a:pt x="774" y="2667"/>
                  </a:lnTo>
                  <a:cubicBezTo>
                    <a:pt x="1004" y="2441"/>
                    <a:pt x="1321" y="2249"/>
                    <a:pt x="1653" y="2057"/>
                  </a:cubicBezTo>
                  <a:close/>
                  <a:moveTo>
                    <a:pt x="2820" y="3061"/>
                  </a:moveTo>
                  <a:cubicBezTo>
                    <a:pt x="2935" y="3316"/>
                    <a:pt x="2935" y="3613"/>
                    <a:pt x="2820" y="3868"/>
                  </a:cubicBezTo>
                  <a:lnTo>
                    <a:pt x="485" y="3868"/>
                  </a:lnTo>
                  <a:cubicBezTo>
                    <a:pt x="370" y="3613"/>
                    <a:pt x="370" y="3320"/>
                    <a:pt x="490" y="3061"/>
                  </a:cubicBezTo>
                  <a:close/>
                  <a:moveTo>
                    <a:pt x="2546" y="4272"/>
                  </a:moveTo>
                  <a:cubicBezTo>
                    <a:pt x="2316" y="4497"/>
                    <a:pt x="1994" y="4694"/>
                    <a:pt x="1653" y="4891"/>
                  </a:cubicBezTo>
                  <a:cubicBezTo>
                    <a:pt x="1316" y="4694"/>
                    <a:pt x="995" y="4507"/>
                    <a:pt x="759" y="4272"/>
                  </a:cubicBezTo>
                  <a:close/>
                  <a:moveTo>
                    <a:pt x="2883" y="6952"/>
                  </a:moveTo>
                  <a:cubicBezTo>
                    <a:pt x="2782" y="7500"/>
                    <a:pt x="2244" y="7831"/>
                    <a:pt x="1653" y="8168"/>
                  </a:cubicBezTo>
                  <a:cubicBezTo>
                    <a:pt x="1062" y="7831"/>
                    <a:pt x="529" y="7500"/>
                    <a:pt x="423" y="6952"/>
                  </a:cubicBezTo>
                  <a:close/>
                  <a:moveTo>
                    <a:pt x="1653" y="8629"/>
                  </a:moveTo>
                  <a:cubicBezTo>
                    <a:pt x="1994" y="8816"/>
                    <a:pt x="2316" y="9013"/>
                    <a:pt x="2546" y="9244"/>
                  </a:cubicBezTo>
                  <a:lnTo>
                    <a:pt x="759" y="9244"/>
                  </a:lnTo>
                  <a:cubicBezTo>
                    <a:pt x="995" y="9013"/>
                    <a:pt x="1316" y="8816"/>
                    <a:pt x="1653" y="8629"/>
                  </a:cubicBezTo>
                  <a:close/>
                  <a:moveTo>
                    <a:pt x="2820" y="9642"/>
                  </a:moveTo>
                  <a:cubicBezTo>
                    <a:pt x="2935" y="9897"/>
                    <a:pt x="2935" y="10190"/>
                    <a:pt x="2820" y="10450"/>
                  </a:cubicBezTo>
                  <a:lnTo>
                    <a:pt x="490" y="10450"/>
                  </a:lnTo>
                  <a:cubicBezTo>
                    <a:pt x="370" y="10190"/>
                    <a:pt x="365" y="9897"/>
                    <a:pt x="485" y="9642"/>
                  </a:cubicBezTo>
                  <a:close/>
                  <a:moveTo>
                    <a:pt x="2537" y="10843"/>
                  </a:moveTo>
                  <a:cubicBezTo>
                    <a:pt x="2301" y="11074"/>
                    <a:pt x="1984" y="11261"/>
                    <a:pt x="1653" y="11449"/>
                  </a:cubicBezTo>
                  <a:cubicBezTo>
                    <a:pt x="1316" y="11261"/>
                    <a:pt x="1004" y="11069"/>
                    <a:pt x="769" y="10843"/>
                  </a:cubicBezTo>
                  <a:close/>
                  <a:moveTo>
                    <a:pt x="202" y="1"/>
                  </a:moveTo>
                  <a:cubicBezTo>
                    <a:pt x="107" y="1"/>
                    <a:pt x="12" y="63"/>
                    <a:pt x="5" y="188"/>
                  </a:cubicBezTo>
                  <a:cubicBezTo>
                    <a:pt x="5" y="1000"/>
                    <a:pt x="620" y="1456"/>
                    <a:pt x="1259" y="1831"/>
                  </a:cubicBezTo>
                  <a:cubicBezTo>
                    <a:pt x="596" y="2220"/>
                    <a:pt x="5" y="2710"/>
                    <a:pt x="5" y="3474"/>
                  </a:cubicBezTo>
                  <a:cubicBezTo>
                    <a:pt x="5" y="4281"/>
                    <a:pt x="620" y="4742"/>
                    <a:pt x="1259" y="5117"/>
                  </a:cubicBezTo>
                  <a:cubicBezTo>
                    <a:pt x="620" y="5492"/>
                    <a:pt x="5" y="5948"/>
                    <a:pt x="5" y="6755"/>
                  </a:cubicBezTo>
                  <a:cubicBezTo>
                    <a:pt x="5" y="7567"/>
                    <a:pt x="620" y="8023"/>
                    <a:pt x="1259" y="8398"/>
                  </a:cubicBezTo>
                  <a:cubicBezTo>
                    <a:pt x="620" y="8773"/>
                    <a:pt x="5" y="9229"/>
                    <a:pt x="5" y="10041"/>
                  </a:cubicBezTo>
                  <a:cubicBezTo>
                    <a:pt x="5" y="10301"/>
                    <a:pt x="77" y="10555"/>
                    <a:pt x="216" y="10771"/>
                  </a:cubicBezTo>
                  <a:cubicBezTo>
                    <a:pt x="279" y="10839"/>
                    <a:pt x="399" y="11175"/>
                    <a:pt x="1259" y="11679"/>
                  </a:cubicBezTo>
                  <a:cubicBezTo>
                    <a:pt x="625" y="12059"/>
                    <a:pt x="10" y="12515"/>
                    <a:pt x="10" y="13322"/>
                  </a:cubicBezTo>
                  <a:cubicBezTo>
                    <a:pt x="0" y="13462"/>
                    <a:pt x="102" y="13531"/>
                    <a:pt x="204" y="13531"/>
                  </a:cubicBezTo>
                  <a:cubicBezTo>
                    <a:pt x="306" y="13531"/>
                    <a:pt x="409" y="13462"/>
                    <a:pt x="399" y="13322"/>
                  </a:cubicBezTo>
                  <a:cubicBezTo>
                    <a:pt x="399" y="12655"/>
                    <a:pt x="999" y="12285"/>
                    <a:pt x="1658" y="11910"/>
                  </a:cubicBezTo>
                  <a:cubicBezTo>
                    <a:pt x="2311" y="12285"/>
                    <a:pt x="2911" y="12655"/>
                    <a:pt x="2911" y="13322"/>
                  </a:cubicBezTo>
                  <a:cubicBezTo>
                    <a:pt x="2904" y="13462"/>
                    <a:pt x="3006" y="13531"/>
                    <a:pt x="3108" y="13531"/>
                  </a:cubicBezTo>
                  <a:cubicBezTo>
                    <a:pt x="3210" y="13531"/>
                    <a:pt x="3313" y="13462"/>
                    <a:pt x="3305" y="13322"/>
                  </a:cubicBezTo>
                  <a:cubicBezTo>
                    <a:pt x="3305" y="12515"/>
                    <a:pt x="2690" y="12059"/>
                    <a:pt x="2052" y="11679"/>
                  </a:cubicBezTo>
                  <a:cubicBezTo>
                    <a:pt x="2714" y="11290"/>
                    <a:pt x="3305" y="10805"/>
                    <a:pt x="3305" y="10036"/>
                  </a:cubicBezTo>
                  <a:cubicBezTo>
                    <a:pt x="3305" y="9229"/>
                    <a:pt x="2690" y="8773"/>
                    <a:pt x="2052" y="8393"/>
                  </a:cubicBezTo>
                  <a:cubicBezTo>
                    <a:pt x="2690" y="8019"/>
                    <a:pt x="3305" y="7562"/>
                    <a:pt x="3305" y="6750"/>
                  </a:cubicBezTo>
                  <a:cubicBezTo>
                    <a:pt x="3305" y="6587"/>
                    <a:pt x="3277" y="6419"/>
                    <a:pt x="3219" y="6260"/>
                  </a:cubicBezTo>
                  <a:cubicBezTo>
                    <a:pt x="3185" y="6168"/>
                    <a:pt x="3113" y="6129"/>
                    <a:pt x="3040" y="6129"/>
                  </a:cubicBezTo>
                  <a:cubicBezTo>
                    <a:pt x="2917" y="6129"/>
                    <a:pt x="2792" y="6241"/>
                    <a:pt x="2849" y="6395"/>
                  </a:cubicBezTo>
                  <a:cubicBezTo>
                    <a:pt x="2863" y="6448"/>
                    <a:pt x="2873" y="6501"/>
                    <a:pt x="2878" y="6553"/>
                  </a:cubicBezTo>
                  <a:lnTo>
                    <a:pt x="423" y="6553"/>
                  </a:lnTo>
                  <a:cubicBezTo>
                    <a:pt x="529" y="6006"/>
                    <a:pt x="1067" y="5674"/>
                    <a:pt x="1658" y="5338"/>
                  </a:cubicBezTo>
                  <a:cubicBezTo>
                    <a:pt x="1883" y="5463"/>
                    <a:pt x="2104" y="5602"/>
                    <a:pt x="2316" y="5756"/>
                  </a:cubicBezTo>
                  <a:cubicBezTo>
                    <a:pt x="2356" y="5786"/>
                    <a:pt x="2397" y="5799"/>
                    <a:pt x="2437" y="5799"/>
                  </a:cubicBezTo>
                  <a:cubicBezTo>
                    <a:pt x="2602" y="5799"/>
                    <a:pt x="2727" y="5566"/>
                    <a:pt x="2556" y="5434"/>
                  </a:cubicBezTo>
                  <a:cubicBezTo>
                    <a:pt x="2393" y="5319"/>
                    <a:pt x="2229" y="5213"/>
                    <a:pt x="2056" y="5112"/>
                  </a:cubicBezTo>
                  <a:cubicBezTo>
                    <a:pt x="2690" y="4738"/>
                    <a:pt x="3310" y="4281"/>
                    <a:pt x="3310" y="3469"/>
                  </a:cubicBezTo>
                  <a:cubicBezTo>
                    <a:pt x="3310" y="3210"/>
                    <a:pt x="3238" y="2955"/>
                    <a:pt x="3099" y="2739"/>
                  </a:cubicBezTo>
                  <a:cubicBezTo>
                    <a:pt x="3036" y="2672"/>
                    <a:pt x="2916" y="2336"/>
                    <a:pt x="2056" y="1831"/>
                  </a:cubicBezTo>
                  <a:cubicBezTo>
                    <a:pt x="2690" y="1456"/>
                    <a:pt x="3301" y="1000"/>
                    <a:pt x="3301" y="188"/>
                  </a:cubicBezTo>
                  <a:cubicBezTo>
                    <a:pt x="3296" y="63"/>
                    <a:pt x="3201" y="1"/>
                    <a:pt x="3106" y="1"/>
                  </a:cubicBezTo>
                  <a:cubicBezTo>
                    <a:pt x="3011" y="1"/>
                    <a:pt x="2916" y="63"/>
                    <a:pt x="2911" y="188"/>
                  </a:cubicBezTo>
                  <a:cubicBezTo>
                    <a:pt x="2911" y="861"/>
                    <a:pt x="2311" y="1226"/>
                    <a:pt x="1653" y="1601"/>
                  </a:cubicBezTo>
                  <a:cubicBezTo>
                    <a:pt x="999" y="1226"/>
                    <a:pt x="399" y="861"/>
                    <a:pt x="399" y="188"/>
                  </a:cubicBezTo>
                  <a:cubicBezTo>
                    <a:pt x="392" y="63"/>
                    <a:pt x="297" y="1"/>
                    <a:pt x="20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841;p83">
              <a:extLst>
                <a:ext uri="{FF2B5EF4-FFF2-40B4-BE49-F238E27FC236}">
                  <a16:creationId xmlns:a16="http://schemas.microsoft.com/office/drawing/2014/main" id="{A61CE270-E196-5ACB-98B4-7B4C660487F6}"/>
                </a:ext>
              </a:extLst>
            </p:cNvPr>
            <p:cNvSpPr/>
            <p:nvPr/>
          </p:nvSpPr>
          <p:spPr>
            <a:xfrm>
              <a:off x="6380731" y="4289828"/>
              <a:ext cx="87075" cy="353823"/>
            </a:xfrm>
            <a:custGeom>
              <a:avLst/>
              <a:gdLst/>
              <a:ahLst/>
              <a:cxnLst/>
              <a:rect l="l" t="t" r="r" b="b"/>
              <a:pathLst>
                <a:path w="3326" h="13515" extrusionOk="0">
                  <a:moveTo>
                    <a:pt x="2907" y="3628"/>
                  </a:moveTo>
                  <a:cubicBezTo>
                    <a:pt x="2821" y="4199"/>
                    <a:pt x="2273" y="4541"/>
                    <a:pt x="1668" y="4891"/>
                  </a:cubicBezTo>
                  <a:cubicBezTo>
                    <a:pt x="1062" y="4545"/>
                    <a:pt x="515" y="4204"/>
                    <a:pt x="433" y="3628"/>
                  </a:cubicBezTo>
                  <a:close/>
                  <a:moveTo>
                    <a:pt x="1668" y="5338"/>
                  </a:moveTo>
                  <a:cubicBezTo>
                    <a:pt x="2002" y="5529"/>
                    <a:pt x="2317" y="5724"/>
                    <a:pt x="2551" y="5948"/>
                  </a:cubicBezTo>
                  <a:lnTo>
                    <a:pt x="779" y="5948"/>
                  </a:lnTo>
                  <a:cubicBezTo>
                    <a:pt x="1014" y="5718"/>
                    <a:pt x="1331" y="5530"/>
                    <a:pt x="1668" y="5338"/>
                  </a:cubicBezTo>
                  <a:close/>
                  <a:moveTo>
                    <a:pt x="2835" y="6352"/>
                  </a:moveTo>
                  <a:cubicBezTo>
                    <a:pt x="2950" y="6606"/>
                    <a:pt x="2950" y="6904"/>
                    <a:pt x="2835" y="7159"/>
                  </a:cubicBezTo>
                  <a:lnTo>
                    <a:pt x="500" y="7159"/>
                  </a:lnTo>
                  <a:cubicBezTo>
                    <a:pt x="380" y="6904"/>
                    <a:pt x="380" y="6606"/>
                    <a:pt x="500" y="6352"/>
                  </a:cubicBezTo>
                  <a:close/>
                  <a:moveTo>
                    <a:pt x="2552" y="7553"/>
                  </a:moveTo>
                  <a:cubicBezTo>
                    <a:pt x="2321" y="7788"/>
                    <a:pt x="2004" y="7975"/>
                    <a:pt x="1668" y="8168"/>
                  </a:cubicBezTo>
                  <a:lnTo>
                    <a:pt x="1668" y="8163"/>
                  </a:lnTo>
                  <a:cubicBezTo>
                    <a:pt x="1331" y="7975"/>
                    <a:pt x="1010" y="7778"/>
                    <a:pt x="779" y="7553"/>
                  </a:cubicBezTo>
                  <a:close/>
                  <a:moveTo>
                    <a:pt x="1668" y="8619"/>
                  </a:moveTo>
                  <a:cubicBezTo>
                    <a:pt x="2254" y="8955"/>
                    <a:pt x="2792" y="9287"/>
                    <a:pt x="2902" y="9830"/>
                  </a:cubicBezTo>
                  <a:lnTo>
                    <a:pt x="438" y="9830"/>
                  </a:lnTo>
                  <a:cubicBezTo>
                    <a:pt x="548" y="9282"/>
                    <a:pt x="1082" y="8955"/>
                    <a:pt x="1668" y="8619"/>
                  </a:cubicBezTo>
                  <a:close/>
                  <a:moveTo>
                    <a:pt x="2902" y="10229"/>
                  </a:moveTo>
                  <a:cubicBezTo>
                    <a:pt x="2797" y="10781"/>
                    <a:pt x="2259" y="11117"/>
                    <a:pt x="1668" y="11449"/>
                  </a:cubicBezTo>
                  <a:cubicBezTo>
                    <a:pt x="1077" y="11112"/>
                    <a:pt x="539" y="10781"/>
                    <a:pt x="438" y="10229"/>
                  </a:cubicBezTo>
                  <a:close/>
                  <a:moveTo>
                    <a:pt x="217" y="1"/>
                  </a:moveTo>
                  <a:cubicBezTo>
                    <a:pt x="122" y="1"/>
                    <a:pt x="27" y="63"/>
                    <a:pt x="20" y="188"/>
                  </a:cubicBezTo>
                  <a:cubicBezTo>
                    <a:pt x="20" y="1000"/>
                    <a:pt x="644" y="1456"/>
                    <a:pt x="1283" y="1836"/>
                  </a:cubicBezTo>
                  <a:cubicBezTo>
                    <a:pt x="1134" y="1922"/>
                    <a:pt x="981" y="2009"/>
                    <a:pt x="841" y="2105"/>
                  </a:cubicBezTo>
                  <a:cubicBezTo>
                    <a:pt x="688" y="2215"/>
                    <a:pt x="765" y="2460"/>
                    <a:pt x="957" y="2465"/>
                  </a:cubicBezTo>
                  <a:cubicBezTo>
                    <a:pt x="1072" y="2465"/>
                    <a:pt x="1010" y="2436"/>
                    <a:pt x="1668" y="2062"/>
                  </a:cubicBezTo>
                  <a:cubicBezTo>
                    <a:pt x="2239" y="2384"/>
                    <a:pt x="2768" y="2710"/>
                    <a:pt x="2893" y="3229"/>
                  </a:cubicBezTo>
                  <a:lnTo>
                    <a:pt x="467" y="3229"/>
                  </a:lnTo>
                  <a:cubicBezTo>
                    <a:pt x="472" y="3167"/>
                    <a:pt x="481" y="3109"/>
                    <a:pt x="500" y="3051"/>
                  </a:cubicBezTo>
                  <a:cubicBezTo>
                    <a:pt x="548" y="2955"/>
                    <a:pt x="500" y="2835"/>
                    <a:pt x="399" y="2792"/>
                  </a:cubicBezTo>
                  <a:cubicBezTo>
                    <a:pt x="374" y="2781"/>
                    <a:pt x="348" y="2775"/>
                    <a:pt x="322" y="2775"/>
                  </a:cubicBezTo>
                  <a:cubicBezTo>
                    <a:pt x="248" y="2775"/>
                    <a:pt x="176" y="2818"/>
                    <a:pt x="140" y="2893"/>
                  </a:cubicBezTo>
                  <a:cubicBezTo>
                    <a:pt x="73" y="3056"/>
                    <a:pt x="30" y="3234"/>
                    <a:pt x="25" y="3412"/>
                  </a:cubicBezTo>
                  <a:cubicBezTo>
                    <a:pt x="25" y="3421"/>
                    <a:pt x="20" y="3421"/>
                    <a:pt x="20" y="3431"/>
                  </a:cubicBezTo>
                  <a:cubicBezTo>
                    <a:pt x="20" y="3436"/>
                    <a:pt x="25" y="3436"/>
                    <a:pt x="25" y="3436"/>
                  </a:cubicBezTo>
                  <a:cubicBezTo>
                    <a:pt x="1" y="4248"/>
                    <a:pt x="572" y="4704"/>
                    <a:pt x="1274" y="5112"/>
                  </a:cubicBezTo>
                  <a:cubicBezTo>
                    <a:pt x="640" y="5492"/>
                    <a:pt x="20" y="5948"/>
                    <a:pt x="20" y="6755"/>
                  </a:cubicBezTo>
                  <a:cubicBezTo>
                    <a:pt x="20" y="7567"/>
                    <a:pt x="640" y="8023"/>
                    <a:pt x="1274" y="8398"/>
                  </a:cubicBezTo>
                  <a:cubicBezTo>
                    <a:pt x="592" y="8802"/>
                    <a:pt x="20" y="9258"/>
                    <a:pt x="20" y="10041"/>
                  </a:cubicBezTo>
                  <a:cubicBezTo>
                    <a:pt x="20" y="10853"/>
                    <a:pt x="640" y="11309"/>
                    <a:pt x="1274" y="11684"/>
                  </a:cubicBezTo>
                  <a:cubicBezTo>
                    <a:pt x="640" y="12064"/>
                    <a:pt x="20" y="12520"/>
                    <a:pt x="20" y="13327"/>
                  </a:cubicBezTo>
                  <a:cubicBezTo>
                    <a:pt x="27" y="13452"/>
                    <a:pt x="122" y="13514"/>
                    <a:pt x="217" y="13514"/>
                  </a:cubicBezTo>
                  <a:cubicBezTo>
                    <a:pt x="312" y="13514"/>
                    <a:pt x="407" y="13452"/>
                    <a:pt x="414" y="13327"/>
                  </a:cubicBezTo>
                  <a:cubicBezTo>
                    <a:pt x="414" y="12659"/>
                    <a:pt x="1010" y="12289"/>
                    <a:pt x="1668" y="11915"/>
                  </a:cubicBezTo>
                  <a:cubicBezTo>
                    <a:pt x="2326" y="12289"/>
                    <a:pt x="2926" y="12659"/>
                    <a:pt x="2926" y="13327"/>
                  </a:cubicBezTo>
                  <a:cubicBezTo>
                    <a:pt x="2934" y="13452"/>
                    <a:pt x="3028" y="13514"/>
                    <a:pt x="3123" y="13514"/>
                  </a:cubicBezTo>
                  <a:cubicBezTo>
                    <a:pt x="3218" y="13514"/>
                    <a:pt x="3313" y="13452"/>
                    <a:pt x="3320" y="13327"/>
                  </a:cubicBezTo>
                  <a:cubicBezTo>
                    <a:pt x="3320" y="12520"/>
                    <a:pt x="2701" y="12064"/>
                    <a:pt x="2066" y="11684"/>
                  </a:cubicBezTo>
                  <a:cubicBezTo>
                    <a:pt x="2739" y="11290"/>
                    <a:pt x="3325" y="10829"/>
                    <a:pt x="3320" y="10036"/>
                  </a:cubicBezTo>
                  <a:cubicBezTo>
                    <a:pt x="3311" y="9234"/>
                    <a:pt x="2701" y="8778"/>
                    <a:pt x="2066" y="8403"/>
                  </a:cubicBezTo>
                  <a:cubicBezTo>
                    <a:pt x="2701" y="8028"/>
                    <a:pt x="3320" y="7572"/>
                    <a:pt x="3320" y="6760"/>
                  </a:cubicBezTo>
                  <a:cubicBezTo>
                    <a:pt x="3320" y="5948"/>
                    <a:pt x="2701" y="5492"/>
                    <a:pt x="2066" y="5117"/>
                  </a:cubicBezTo>
                  <a:cubicBezTo>
                    <a:pt x="2787" y="4694"/>
                    <a:pt x="3320" y="4257"/>
                    <a:pt x="3320" y="3431"/>
                  </a:cubicBezTo>
                  <a:cubicBezTo>
                    <a:pt x="3320" y="3421"/>
                    <a:pt x="3316" y="3412"/>
                    <a:pt x="3316" y="3412"/>
                  </a:cubicBezTo>
                  <a:cubicBezTo>
                    <a:pt x="3282" y="2643"/>
                    <a:pt x="2686" y="2196"/>
                    <a:pt x="2066" y="1831"/>
                  </a:cubicBezTo>
                  <a:cubicBezTo>
                    <a:pt x="2701" y="1456"/>
                    <a:pt x="3320" y="1000"/>
                    <a:pt x="3320" y="188"/>
                  </a:cubicBezTo>
                  <a:cubicBezTo>
                    <a:pt x="3313" y="63"/>
                    <a:pt x="3218" y="1"/>
                    <a:pt x="3123" y="1"/>
                  </a:cubicBezTo>
                  <a:cubicBezTo>
                    <a:pt x="3028" y="1"/>
                    <a:pt x="2934" y="63"/>
                    <a:pt x="2926" y="188"/>
                  </a:cubicBezTo>
                  <a:cubicBezTo>
                    <a:pt x="2926" y="861"/>
                    <a:pt x="2331" y="1231"/>
                    <a:pt x="1673" y="1601"/>
                  </a:cubicBezTo>
                  <a:cubicBezTo>
                    <a:pt x="1014" y="1226"/>
                    <a:pt x="414" y="861"/>
                    <a:pt x="414" y="188"/>
                  </a:cubicBezTo>
                  <a:cubicBezTo>
                    <a:pt x="407" y="63"/>
                    <a:pt x="312" y="1"/>
                    <a:pt x="21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590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p40"/>
          <p:cNvSpPr/>
          <p:nvPr/>
        </p:nvSpPr>
        <p:spPr>
          <a:xfrm>
            <a:off x="6586233" y="3576651"/>
            <a:ext cx="3814000" cy="2031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22" name="Google Shape;2822;p40"/>
          <p:cNvSpPr/>
          <p:nvPr/>
        </p:nvSpPr>
        <p:spPr>
          <a:xfrm>
            <a:off x="1791733" y="3576651"/>
            <a:ext cx="3814000" cy="2031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23" name="Google Shape;2823;p4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3200">
                <a:latin typeface="Bookman Old Style" panose="02050604050505020204" pitchFamily="18" charset="0"/>
              </a:rPr>
              <a:t>LES MATIERES</a:t>
            </a:r>
            <a:endParaRPr sz="3200">
              <a:solidFill>
                <a:schemeClr val="dk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25" name="Google Shape;2825;p40"/>
          <p:cNvSpPr txBox="1">
            <a:spLocks noGrp="1"/>
          </p:cNvSpPr>
          <p:nvPr>
            <p:ph type="subTitle" idx="2"/>
          </p:nvPr>
        </p:nvSpPr>
        <p:spPr>
          <a:xfrm>
            <a:off x="1781056" y="3757246"/>
            <a:ext cx="3824678" cy="166470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Psychophysiologie</a:t>
            </a:r>
            <a:endParaRPr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27" name="Google Shape;2827;p40"/>
          <p:cNvSpPr txBox="1">
            <a:spLocks noGrp="1"/>
          </p:cNvSpPr>
          <p:nvPr>
            <p:ph type="subTitle" idx="4"/>
          </p:nvPr>
        </p:nvSpPr>
        <p:spPr>
          <a:xfrm>
            <a:off x="6586232" y="3726746"/>
            <a:ext cx="3821519" cy="169520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Psychologie expérimentale</a:t>
            </a:r>
            <a:endParaRPr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28" name="Google Shape;2828;p40"/>
          <p:cNvSpPr/>
          <p:nvPr/>
        </p:nvSpPr>
        <p:spPr>
          <a:xfrm>
            <a:off x="3184650" y="2094137"/>
            <a:ext cx="1028173" cy="1094435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fr-FR" sz="2400"/>
          </a:p>
        </p:txBody>
      </p:sp>
      <p:sp>
        <p:nvSpPr>
          <p:cNvPr id="2829" name="Google Shape;2829;p40"/>
          <p:cNvSpPr/>
          <p:nvPr/>
        </p:nvSpPr>
        <p:spPr>
          <a:xfrm>
            <a:off x="7979150" y="2094137"/>
            <a:ext cx="1028173" cy="1094435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fr-FR" sz="2400"/>
          </a:p>
        </p:txBody>
      </p:sp>
      <p:grpSp>
        <p:nvGrpSpPr>
          <p:cNvPr id="2855" name="Google Shape;2855;p40"/>
          <p:cNvGrpSpPr/>
          <p:nvPr/>
        </p:nvGrpSpPr>
        <p:grpSpPr>
          <a:xfrm>
            <a:off x="1017462" y="3613969"/>
            <a:ext cx="535599" cy="474072"/>
            <a:chOff x="3279750" y="4755375"/>
            <a:chExt cx="144725" cy="128100"/>
          </a:xfrm>
        </p:grpSpPr>
        <p:sp>
          <p:nvSpPr>
            <p:cNvPr id="2856" name="Google Shape;2856;p40"/>
            <p:cNvSpPr/>
            <p:nvPr/>
          </p:nvSpPr>
          <p:spPr>
            <a:xfrm>
              <a:off x="3279750" y="4755375"/>
              <a:ext cx="144725" cy="128100"/>
            </a:xfrm>
            <a:custGeom>
              <a:avLst/>
              <a:gdLst/>
              <a:ahLst/>
              <a:cxnLst/>
              <a:rect l="l" t="t" r="r" b="b"/>
              <a:pathLst>
                <a:path w="5789" h="5124" extrusionOk="0">
                  <a:moveTo>
                    <a:pt x="3097" y="1"/>
                  </a:moveTo>
                  <a:cubicBezTo>
                    <a:pt x="3055" y="1"/>
                    <a:pt x="3011" y="3"/>
                    <a:pt x="2965" y="8"/>
                  </a:cubicBezTo>
                  <a:cubicBezTo>
                    <a:pt x="2030" y="148"/>
                    <a:pt x="2348" y="1302"/>
                    <a:pt x="2567" y="1938"/>
                  </a:cubicBezTo>
                  <a:cubicBezTo>
                    <a:pt x="2378" y="1445"/>
                    <a:pt x="1787" y="877"/>
                    <a:pt x="1272" y="877"/>
                  </a:cubicBezTo>
                  <a:cubicBezTo>
                    <a:pt x="1082" y="877"/>
                    <a:pt x="902" y="954"/>
                    <a:pt x="757" y="1143"/>
                  </a:cubicBezTo>
                  <a:cubicBezTo>
                    <a:pt x="1" y="2137"/>
                    <a:pt x="1533" y="2515"/>
                    <a:pt x="2169" y="2515"/>
                  </a:cubicBezTo>
                  <a:cubicBezTo>
                    <a:pt x="1473" y="2515"/>
                    <a:pt x="200" y="2515"/>
                    <a:pt x="438" y="3530"/>
                  </a:cubicBezTo>
                  <a:cubicBezTo>
                    <a:pt x="510" y="3845"/>
                    <a:pt x="761" y="3969"/>
                    <a:pt x="1065" y="3969"/>
                  </a:cubicBezTo>
                  <a:cubicBezTo>
                    <a:pt x="1519" y="3969"/>
                    <a:pt x="2091" y="3690"/>
                    <a:pt x="2354" y="3352"/>
                  </a:cubicBezTo>
                  <a:lnTo>
                    <a:pt x="2354" y="3352"/>
                  </a:lnTo>
                  <a:cubicBezTo>
                    <a:pt x="1937" y="4109"/>
                    <a:pt x="1599" y="5067"/>
                    <a:pt x="2766" y="5122"/>
                  </a:cubicBezTo>
                  <a:cubicBezTo>
                    <a:pt x="2785" y="5123"/>
                    <a:pt x="2804" y="5123"/>
                    <a:pt x="2823" y="5123"/>
                  </a:cubicBezTo>
                  <a:cubicBezTo>
                    <a:pt x="3696" y="5123"/>
                    <a:pt x="3575" y="4206"/>
                    <a:pt x="3244" y="3212"/>
                  </a:cubicBezTo>
                  <a:lnTo>
                    <a:pt x="3244" y="3212"/>
                  </a:lnTo>
                  <a:cubicBezTo>
                    <a:pt x="3554" y="3899"/>
                    <a:pt x="4083" y="4413"/>
                    <a:pt x="4559" y="4413"/>
                  </a:cubicBezTo>
                  <a:cubicBezTo>
                    <a:pt x="4786" y="4413"/>
                    <a:pt x="5000" y="4297"/>
                    <a:pt x="5174" y="4028"/>
                  </a:cubicBezTo>
                  <a:cubicBezTo>
                    <a:pt x="5609" y="3334"/>
                    <a:pt x="5040" y="2898"/>
                    <a:pt x="3759" y="2697"/>
                  </a:cubicBezTo>
                  <a:lnTo>
                    <a:pt x="3759" y="2697"/>
                  </a:lnTo>
                  <a:cubicBezTo>
                    <a:pt x="3920" y="2722"/>
                    <a:pt x="4078" y="2734"/>
                    <a:pt x="4229" y="2734"/>
                  </a:cubicBezTo>
                  <a:cubicBezTo>
                    <a:pt x="5133" y="2734"/>
                    <a:pt x="5788" y="2301"/>
                    <a:pt x="5432" y="1521"/>
                  </a:cubicBezTo>
                  <a:cubicBezTo>
                    <a:pt x="5295" y="1219"/>
                    <a:pt x="5074" y="1099"/>
                    <a:pt x="4825" y="1099"/>
                  </a:cubicBezTo>
                  <a:cubicBezTo>
                    <a:pt x="4352" y="1099"/>
                    <a:pt x="3783" y="1535"/>
                    <a:pt x="3522" y="1978"/>
                  </a:cubicBezTo>
                  <a:cubicBezTo>
                    <a:pt x="3846" y="1236"/>
                    <a:pt x="4024" y="1"/>
                    <a:pt x="3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3324800" y="4798525"/>
              <a:ext cx="57975" cy="41975"/>
            </a:xfrm>
            <a:custGeom>
              <a:avLst/>
              <a:gdLst/>
              <a:ahLst/>
              <a:cxnLst/>
              <a:rect l="l" t="t" r="r" b="b"/>
              <a:pathLst>
                <a:path w="2319" h="1679" extrusionOk="0">
                  <a:moveTo>
                    <a:pt x="1142" y="0"/>
                  </a:moveTo>
                  <a:cubicBezTo>
                    <a:pt x="60" y="0"/>
                    <a:pt x="0" y="1533"/>
                    <a:pt x="964" y="1665"/>
                  </a:cubicBezTo>
                  <a:cubicBezTo>
                    <a:pt x="1034" y="1674"/>
                    <a:pt x="1100" y="1678"/>
                    <a:pt x="1162" y="1678"/>
                  </a:cubicBezTo>
                  <a:cubicBezTo>
                    <a:pt x="2318" y="1678"/>
                    <a:pt x="2304" y="183"/>
                    <a:pt x="1322" y="13"/>
                  </a:cubicBezTo>
                  <a:cubicBezTo>
                    <a:pt x="1259" y="4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858" name="Google Shape;2858;p40"/>
          <p:cNvSpPr/>
          <p:nvPr/>
        </p:nvSpPr>
        <p:spPr>
          <a:xfrm>
            <a:off x="5461252" y="1437165"/>
            <a:ext cx="1269475" cy="1094407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859" name="Google Shape;2859;p40"/>
          <p:cNvGrpSpPr/>
          <p:nvPr/>
        </p:nvGrpSpPr>
        <p:grpSpPr>
          <a:xfrm rot="-1544681">
            <a:off x="10378887" y="1773850"/>
            <a:ext cx="644284" cy="748441"/>
            <a:chOff x="5151000" y="2658925"/>
            <a:chExt cx="176600" cy="205150"/>
          </a:xfrm>
        </p:grpSpPr>
        <p:sp>
          <p:nvSpPr>
            <p:cNvPr id="2860" name="Google Shape;2860;p40"/>
            <p:cNvSpPr/>
            <p:nvPr/>
          </p:nvSpPr>
          <p:spPr>
            <a:xfrm>
              <a:off x="5151000" y="2658925"/>
              <a:ext cx="176600" cy="205150"/>
            </a:xfrm>
            <a:custGeom>
              <a:avLst/>
              <a:gdLst/>
              <a:ahLst/>
              <a:cxnLst/>
              <a:rect l="l" t="t" r="r" b="b"/>
              <a:pathLst>
                <a:path w="7064" h="8206" extrusionOk="0">
                  <a:moveTo>
                    <a:pt x="3564" y="0"/>
                  </a:moveTo>
                  <a:cubicBezTo>
                    <a:pt x="2841" y="0"/>
                    <a:pt x="2175" y="294"/>
                    <a:pt x="1632" y="800"/>
                  </a:cubicBezTo>
                  <a:cubicBezTo>
                    <a:pt x="1493" y="919"/>
                    <a:pt x="1373" y="1058"/>
                    <a:pt x="1254" y="1198"/>
                  </a:cubicBezTo>
                  <a:cubicBezTo>
                    <a:pt x="1075" y="1417"/>
                    <a:pt x="896" y="1655"/>
                    <a:pt x="756" y="1934"/>
                  </a:cubicBezTo>
                  <a:cubicBezTo>
                    <a:pt x="697" y="2033"/>
                    <a:pt x="637" y="2153"/>
                    <a:pt x="577" y="2272"/>
                  </a:cubicBezTo>
                  <a:cubicBezTo>
                    <a:pt x="438" y="2571"/>
                    <a:pt x="319" y="2889"/>
                    <a:pt x="239" y="3227"/>
                  </a:cubicBezTo>
                  <a:cubicBezTo>
                    <a:pt x="199" y="3307"/>
                    <a:pt x="179" y="3386"/>
                    <a:pt x="159" y="3466"/>
                  </a:cubicBezTo>
                  <a:cubicBezTo>
                    <a:pt x="120" y="3645"/>
                    <a:pt x="100" y="3804"/>
                    <a:pt x="80" y="3983"/>
                  </a:cubicBezTo>
                  <a:cubicBezTo>
                    <a:pt x="40" y="4142"/>
                    <a:pt x="20" y="4321"/>
                    <a:pt x="20" y="4481"/>
                  </a:cubicBezTo>
                  <a:cubicBezTo>
                    <a:pt x="20" y="4500"/>
                    <a:pt x="20" y="4520"/>
                    <a:pt x="20" y="4540"/>
                  </a:cubicBezTo>
                  <a:cubicBezTo>
                    <a:pt x="0" y="4779"/>
                    <a:pt x="0" y="5058"/>
                    <a:pt x="20" y="5316"/>
                  </a:cubicBezTo>
                  <a:cubicBezTo>
                    <a:pt x="20" y="5455"/>
                    <a:pt x="40" y="5595"/>
                    <a:pt x="60" y="5734"/>
                  </a:cubicBezTo>
                  <a:cubicBezTo>
                    <a:pt x="120" y="6032"/>
                    <a:pt x="199" y="6311"/>
                    <a:pt x="319" y="6570"/>
                  </a:cubicBezTo>
                  <a:cubicBezTo>
                    <a:pt x="358" y="6689"/>
                    <a:pt x="418" y="6789"/>
                    <a:pt x="478" y="6888"/>
                  </a:cubicBezTo>
                  <a:cubicBezTo>
                    <a:pt x="657" y="7167"/>
                    <a:pt x="876" y="7425"/>
                    <a:pt x="1174" y="7624"/>
                  </a:cubicBezTo>
                  <a:cubicBezTo>
                    <a:pt x="1751" y="8057"/>
                    <a:pt x="2753" y="8205"/>
                    <a:pt x="3569" y="8205"/>
                  </a:cubicBezTo>
                  <a:cubicBezTo>
                    <a:pt x="3766" y="8205"/>
                    <a:pt x="3952" y="8197"/>
                    <a:pt x="4119" y="8181"/>
                  </a:cubicBezTo>
                  <a:cubicBezTo>
                    <a:pt x="5631" y="8082"/>
                    <a:pt x="6467" y="7425"/>
                    <a:pt x="6845" y="6410"/>
                  </a:cubicBezTo>
                  <a:cubicBezTo>
                    <a:pt x="6884" y="6291"/>
                    <a:pt x="6924" y="6172"/>
                    <a:pt x="6944" y="6052"/>
                  </a:cubicBezTo>
                  <a:cubicBezTo>
                    <a:pt x="6984" y="5933"/>
                    <a:pt x="7004" y="5814"/>
                    <a:pt x="7024" y="5694"/>
                  </a:cubicBezTo>
                  <a:cubicBezTo>
                    <a:pt x="7044" y="5555"/>
                    <a:pt x="7044" y="5396"/>
                    <a:pt x="7063" y="5257"/>
                  </a:cubicBezTo>
                  <a:cubicBezTo>
                    <a:pt x="7063" y="5177"/>
                    <a:pt x="7063" y="5097"/>
                    <a:pt x="7063" y="5018"/>
                  </a:cubicBezTo>
                  <a:cubicBezTo>
                    <a:pt x="7063" y="4859"/>
                    <a:pt x="7063" y="4680"/>
                    <a:pt x="7044" y="4520"/>
                  </a:cubicBezTo>
                  <a:cubicBezTo>
                    <a:pt x="7044" y="4500"/>
                    <a:pt x="7044" y="4500"/>
                    <a:pt x="7044" y="4481"/>
                  </a:cubicBezTo>
                  <a:cubicBezTo>
                    <a:pt x="7004" y="4142"/>
                    <a:pt x="6924" y="3685"/>
                    <a:pt x="6805" y="3207"/>
                  </a:cubicBezTo>
                  <a:cubicBezTo>
                    <a:pt x="6785" y="3128"/>
                    <a:pt x="6745" y="3028"/>
                    <a:pt x="6725" y="2949"/>
                  </a:cubicBezTo>
                  <a:cubicBezTo>
                    <a:pt x="6705" y="2829"/>
                    <a:pt x="6666" y="2710"/>
                    <a:pt x="6626" y="2610"/>
                  </a:cubicBezTo>
                  <a:cubicBezTo>
                    <a:pt x="6566" y="2471"/>
                    <a:pt x="6526" y="2352"/>
                    <a:pt x="6467" y="2232"/>
                  </a:cubicBezTo>
                  <a:cubicBezTo>
                    <a:pt x="6447" y="2173"/>
                    <a:pt x="6427" y="2133"/>
                    <a:pt x="6407" y="2073"/>
                  </a:cubicBezTo>
                  <a:cubicBezTo>
                    <a:pt x="6327" y="1894"/>
                    <a:pt x="6248" y="1735"/>
                    <a:pt x="6148" y="1576"/>
                  </a:cubicBezTo>
                  <a:cubicBezTo>
                    <a:pt x="5631" y="700"/>
                    <a:pt x="4855" y="4"/>
                    <a:pt x="3701" y="4"/>
                  </a:cubicBezTo>
                  <a:cubicBezTo>
                    <a:pt x="3655" y="2"/>
                    <a:pt x="3609" y="0"/>
                    <a:pt x="3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182325" y="2678900"/>
              <a:ext cx="128850" cy="33225"/>
            </a:xfrm>
            <a:custGeom>
              <a:avLst/>
              <a:gdLst/>
              <a:ahLst/>
              <a:cxnLst/>
              <a:rect l="l" t="t" r="r" b="b"/>
              <a:pathLst>
                <a:path w="5154" h="1329" extrusionOk="0">
                  <a:moveTo>
                    <a:pt x="379" y="1"/>
                  </a:moveTo>
                  <a:cubicBezTo>
                    <a:pt x="240" y="120"/>
                    <a:pt x="120" y="259"/>
                    <a:pt x="1" y="399"/>
                  </a:cubicBezTo>
                  <a:cubicBezTo>
                    <a:pt x="1227" y="1082"/>
                    <a:pt x="2587" y="1329"/>
                    <a:pt x="3975" y="1329"/>
                  </a:cubicBezTo>
                  <a:cubicBezTo>
                    <a:pt x="4367" y="1329"/>
                    <a:pt x="4760" y="1309"/>
                    <a:pt x="5154" y="1274"/>
                  </a:cubicBezTo>
                  <a:cubicBezTo>
                    <a:pt x="5074" y="1095"/>
                    <a:pt x="4995" y="936"/>
                    <a:pt x="4895" y="777"/>
                  </a:cubicBezTo>
                  <a:cubicBezTo>
                    <a:pt x="4590" y="800"/>
                    <a:pt x="4286" y="813"/>
                    <a:pt x="3983" y="813"/>
                  </a:cubicBezTo>
                  <a:cubicBezTo>
                    <a:pt x="2727" y="813"/>
                    <a:pt x="1501" y="594"/>
                    <a:pt x="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154975" y="2732625"/>
              <a:ext cx="166150" cy="24500"/>
            </a:xfrm>
            <a:custGeom>
              <a:avLst/>
              <a:gdLst/>
              <a:ahLst/>
              <a:cxnLst/>
              <a:rect l="l" t="t" r="r" b="b"/>
              <a:pathLst>
                <a:path w="6646" h="980" extrusionOk="0">
                  <a:moveTo>
                    <a:pt x="6566" y="1"/>
                  </a:moveTo>
                  <a:cubicBezTo>
                    <a:pt x="5493" y="516"/>
                    <a:pt x="4337" y="731"/>
                    <a:pt x="3170" y="731"/>
                  </a:cubicBezTo>
                  <a:cubicBezTo>
                    <a:pt x="2131" y="731"/>
                    <a:pt x="1083" y="560"/>
                    <a:pt x="80" y="279"/>
                  </a:cubicBezTo>
                  <a:cubicBezTo>
                    <a:pt x="40" y="359"/>
                    <a:pt x="20" y="438"/>
                    <a:pt x="0" y="518"/>
                  </a:cubicBezTo>
                  <a:cubicBezTo>
                    <a:pt x="1032" y="809"/>
                    <a:pt x="2103" y="980"/>
                    <a:pt x="3166" y="980"/>
                  </a:cubicBezTo>
                  <a:cubicBezTo>
                    <a:pt x="4359" y="980"/>
                    <a:pt x="5541" y="764"/>
                    <a:pt x="6646" y="259"/>
                  </a:cubicBezTo>
                  <a:cubicBezTo>
                    <a:pt x="6626" y="180"/>
                    <a:pt x="6586" y="80"/>
                    <a:pt x="6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151500" y="2758500"/>
              <a:ext cx="176100" cy="34075"/>
            </a:xfrm>
            <a:custGeom>
              <a:avLst/>
              <a:gdLst/>
              <a:ahLst/>
              <a:cxnLst/>
              <a:rect l="l" t="t" r="r" b="b"/>
              <a:pathLst>
                <a:path w="7044" h="1363" extrusionOk="0">
                  <a:moveTo>
                    <a:pt x="60" y="0"/>
                  </a:moveTo>
                  <a:cubicBezTo>
                    <a:pt x="20" y="159"/>
                    <a:pt x="0" y="338"/>
                    <a:pt x="0" y="498"/>
                  </a:cubicBezTo>
                  <a:cubicBezTo>
                    <a:pt x="0" y="517"/>
                    <a:pt x="0" y="537"/>
                    <a:pt x="0" y="557"/>
                  </a:cubicBezTo>
                  <a:cubicBezTo>
                    <a:pt x="995" y="1075"/>
                    <a:pt x="2169" y="1274"/>
                    <a:pt x="3283" y="1333"/>
                  </a:cubicBezTo>
                  <a:cubicBezTo>
                    <a:pt x="3583" y="1352"/>
                    <a:pt x="3885" y="1362"/>
                    <a:pt x="4188" y="1362"/>
                  </a:cubicBezTo>
                  <a:cubicBezTo>
                    <a:pt x="5151" y="1362"/>
                    <a:pt x="6120" y="1262"/>
                    <a:pt x="7043" y="1035"/>
                  </a:cubicBezTo>
                  <a:cubicBezTo>
                    <a:pt x="7043" y="876"/>
                    <a:pt x="7043" y="697"/>
                    <a:pt x="7024" y="537"/>
                  </a:cubicBezTo>
                  <a:cubicBezTo>
                    <a:pt x="7024" y="517"/>
                    <a:pt x="7024" y="517"/>
                    <a:pt x="7024" y="498"/>
                  </a:cubicBezTo>
                  <a:cubicBezTo>
                    <a:pt x="6069" y="743"/>
                    <a:pt x="4987" y="899"/>
                    <a:pt x="3907" y="899"/>
                  </a:cubicBezTo>
                  <a:cubicBezTo>
                    <a:pt x="2533" y="899"/>
                    <a:pt x="1163" y="646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5158950" y="2810225"/>
              <a:ext cx="165675" cy="29700"/>
            </a:xfrm>
            <a:custGeom>
              <a:avLst/>
              <a:gdLst/>
              <a:ahLst/>
              <a:cxnLst/>
              <a:rect l="l" t="t" r="r" b="b"/>
              <a:pathLst>
                <a:path w="6627" h="1188" extrusionOk="0">
                  <a:moveTo>
                    <a:pt x="6626" y="0"/>
                  </a:moveTo>
                  <a:lnTo>
                    <a:pt x="6626" y="0"/>
                  </a:lnTo>
                  <a:cubicBezTo>
                    <a:pt x="5550" y="653"/>
                    <a:pt x="4203" y="930"/>
                    <a:pt x="2859" y="930"/>
                  </a:cubicBezTo>
                  <a:cubicBezTo>
                    <a:pt x="1868" y="930"/>
                    <a:pt x="879" y="779"/>
                    <a:pt x="1" y="518"/>
                  </a:cubicBezTo>
                  <a:lnTo>
                    <a:pt x="1" y="518"/>
                  </a:lnTo>
                  <a:cubicBezTo>
                    <a:pt x="40" y="637"/>
                    <a:pt x="100" y="737"/>
                    <a:pt x="160" y="836"/>
                  </a:cubicBezTo>
                  <a:cubicBezTo>
                    <a:pt x="998" y="1060"/>
                    <a:pt x="1922" y="1187"/>
                    <a:pt x="2849" y="1187"/>
                  </a:cubicBezTo>
                  <a:cubicBezTo>
                    <a:pt x="4146" y="1187"/>
                    <a:pt x="5448" y="939"/>
                    <a:pt x="6527" y="358"/>
                  </a:cubicBezTo>
                  <a:cubicBezTo>
                    <a:pt x="6566" y="239"/>
                    <a:pt x="6606" y="120"/>
                    <a:pt x="66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5165425" y="2707250"/>
              <a:ext cx="151225" cy="26175"/>
            </a:xfrm>
            <a:custGeom>
              <a:avLst/>
              <a:gdLst/>
              <a:ahLst/>
              <a:cxnLst/>
              <a:rect l="l" t="t" r="r" b="b"/>
              <a:pathLst>
                <a:path w="6049" h="1047" extrusionOk="0">
                  <a:moveTo>
                    <a:pt x="179" y="1"/>
                  </a:moveTo>
                  <a:cubicBezTo>
                    <a:pt x="120" y="100"/>
                    <a:pt x="60" y="220"/>
                    <a:pt x="0" y="339"/>
                  </a:cubicBezTo>
                  <a:cubicBezTo>
                    <a:pt x="856" y="797"/>
                    <a:pt x="1890" y="956"/>
                    <a:pt x="2845" y="1016"/>
                  </a:cubicBezTo>
                  <a:cubicBezTo>
                    <a:pt x="3109" y="1035"/>
                    <a:pt x="3378" y="1047"/>
                    <a:pt x="3648" y="1047"/>
                  </a:cubicBezTo>
                  <a:cubicBezTo>
                    <a:pt x="4460" y="1047"/>
                    <a:pt x="5288" y="946"/>
                    <a:pt x="6049" y="677"/>
                  </a:cubicBezTo>
                  <a:cubicBezTo>
                    <a:pt x="5989" y="538"/>
                    <a:pt x="5949" y="419"/>
                    <a:pt x="5890" y="299"/>
                  </a:cubicBezTo>
                  <a:cubicBezTo>
                    <a:pt x="5157" y="554"/>
                    <a:pt x="4374" y="656"/>
                    <a:pt x="3591" y="656"/>
                  </a:cubicBezTo>
                  <a:cubicBezTo>
                    <a:pt x="3395" y="656"/>
                    <a:pt x="3200" y="649"/>
                    <a:pt x="3005" y="638"/>
                  </a:cubicBezTo>
                  <a:cubicBezTo>
                    <a:pt x="2050" y="598"/>
                    <a:pt x="1035" y="439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5151500" y="2790325"/>
              <a:ext cx="176100" cy="25650"/>
            </a:xfrm>
            <a:custGeom>
              <a:avLst/>
              <a:gdLst/>
              <a:ahLst/>
              <a:cxnLst/>
              <a:rect l="l" t="t" r="r" b="b"/>
              <a:pathLst>
                <a:path w="7044" h="1026" extrusionOk="0">
                  <a:moveTo>
                    <a:pt x="7043" y="1"/>
                  </a:moveTo>
                  <a:lnTo>
                    <a:pt x="7043" y="1"/>
                  </a:lnTo>
                  <a:cubicBezTo>
                    <a:pt x="5924" y="433"/>
                    <a:pt x="4750" y="627"/>
                    <a:pt x="3574" y="627"/>
                  </a:cubicBezTo>
                  <a:cubicBezTo>
                    <a:pt x="2368" y="627"/>
                    <a:pt x="1159" y="423"/>
                    <a:pt x="0" y="60"/>
                  </a:cubicBezTo>
                  <a:lnTo>
                    <a:pt x="0" y="60"/>
                  </a:lnTo>
                  <a:cubicBezTo>
                    <a:pt x="0" y="199"/>
                    <a:pt x="20" y="339"/>
                    <a:pt x="40" y="478"/>
                  </a:cubicBezTo>
                  <a:cubicBezTo>
                    <a:pt x="1189" y="831"/>
                    <a:pt x="2384" y="1025"/>
                    <a:pt x="3576" y="1025"/>
                  </a:cubicBezTo>
                  <a:cubicBezTo>
                    <a:pt x="4737" y="1025"/>
                    <a:pt x="5894" y="841"/>
                    <a:pt x="7004" y="438"/>
                  </a:cubicBezTo>
                  <a:cubicBezTo>
                    <a:pt x="7024" y="299"/>
                    <a:pt x="7024" y="140"/>
                    <a:pt x="7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" name="Google Shape;11685;p83">
            <a:extLst>
              <a:ext uri="{FF2B5EF4-FFF2-40B4-BE49-F238E27FC236}">
                <a16:creationId xmlns:a16="http://schemas.microsoft.com/office/drawing/2014/main" id="{96818B76-E663-1FCD-0FEE-DD015CEDDE7C}"/>
              </a:ext>
            </a:extLst>
          </p:cNvPr>
          <p:cNvGrpSpPr/>
          <p:nvPr/>
        </p:nvGrpSpPr>
        <p:grpSpPr>
          <a:xfrm>
            <a:off x="3333650" y="2389322"/>
            <a:ext cx="740144" cy="559212"/>
            <a:chOff x="4865589" y="2022430"/>
            <a:chExt cx="375788" cy="281828"/>
          </a:xfrm>
        </p:grpSpPr>
        <p:sp>
          <p:nvSpPr>
            <p:cNvPr id="3" name="Google Shape;11686;p83">
              <a:extLst>
                <a:ext uri="{FF2B5EF4-FFF2-40B4-BE49-F238E27FC236}">
                  <a16:creationId xmlns:a16="http://schemas.microsoft.com/office/drawing/2014/main" id="{5D4A281F-249F-E943-9618-8262D2C783A7}"/>
                </a:ext>
              </a:extLst>
            </p:cNvPr>
            <p:cNvSpPr/>
            <p:nvPr/>
          </p:nvSpPr>
          <p:spPr>
            <a:xfrm>
              <a:off x="5145794" y="2106599"/>
              <a:ext cx="87572" cy="113595"/>
            </a:xfrm>
            <a:custGeom>
              <a:avLst/>
              <a:gdLst/>
              <a:ahLst/>
              <a:cxnLst/>
              <a:rect l="l" t="t" r="r" b="b"/>
              <a:pathLst>
                <a:path w="3345" h="4339" extrusionOk="0">
                  <a:moveTo>
                    <a:pt x="1" y="1"/>
                  </a:moveTo>
                  <a:lnTo>
                    <a:pt x="1" y="4339"/>
                  </a:lnTo>
                  <a:cubicBezTo>
                    <a:pt x="1" y="4339"/>
                    <a:pt x="1386" y="3035"/>
                    <a:pt x="2698" y="3035"/>
                  </a:cubicBezTo>
                  <a:cubicBezTo>
                    <a:pt x="2918" y="3035"/>
                    <a:pt x="3135" y="3072"/>
                    <a:pt x="3344" y="3157"/>
                  </a:cubicBezTo>
                  <a:lnTo>
                    <a:pt x="3344" y="1183"/>
                  </a:lnTo>
                  <a:cubicBezTo>
                    <a:pt x="3135" y="1268"/>
                    <a:pt x="2916" y="1305"/>
                    <a:pt x="2696" y="1305"/>
                  </a:cubicBezTo>
                  <a:cubicBezTo>
                    <a:pt x="1382" y="130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1687;p83">
              <a:extLst>
                <a:ext uri="{FF2B5EF4-FFF2-40B4-BE49-F238E27FC236}">
                  <a16:creationId xmlns:a16="http://schemas.microsoft.com/office/drawing/2014/main" id="{F6F0F2F9-0FAD-ADC0-3C39-070C1A91DF86}"/>
                </a:ext>
              </a:extLst>
            </p:cNvPr>
            <p:cNvSpPr/>
            <p:nvPr/>
          </p:nvSpPr>
          <p:spPr>
            <a:xfrm>
              <a:off x="5145794" y="2106494"/>
              <a:ext cx="33615" cy="113700"/>
            </a:xfrm>
            <a:custGeom>
              <a:avLst/>
              <a:gdLst/>
              <a:ahLst/>
              <a:cxnLst/>
              <a:rect l="l" t="t" r="r" b="b"/>
              <a:pathLst>
                <a:path w="1284" h="4343" extrusionOk="0">
                  <a:moveTo>
                    <a:pt x="1" y="0"/>
                  </a:moveTo>
                  <a:lnTo>
                    <a:pt x="1" y="4343"/>
                  </a:lnTo>
                  <a:cubicBezTo>
                    <a:pt x="318" y="4059"/>
                    <a:pt x="659" y="3805"/>
                    <a:pt x="1019" y="3589"/>
                  </a:cubicBezTo>
                  <a:cubicBezTo>
                    <a:pt x="1283" y="2661"/>
                    <a:pt x="1283" y="1681"/>
                    <a:pt x="1019" y="754"/>
                  </a:cubicBezTo>
                  <a:cubicBezTo>
                    <a:pt x="654" y="538"/>
                    <a:pt x="313" y="283"/>
                    <a:pt x="1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688;p83">
              <a:extLst>
                <a:ext uri="{FF2B5EF4-FFF2-40B4-BE49-F238E27FC236}">
                  <a16:creationId xmlns:a16="http://schemas.microsoft.com/office/drawing/2014/main" id="{64D79373-3817-AFA8-739F-940891CE10F2}"/>
                </a:ext>
              </a:extLst>
            </p:cNvPr>
            <p:cNvSpPr/>
            <p:nvPr/>
          </p:nvSpPr>
          <p:spPr>
            <a:xfrm>
              <a:off x="4874255" y="2027719"/>
              <a:ext cx="286776" cy="270911"/>
            </a:xfrm>
            <a:custGeom>
              <a:avLst/>
              <a:gdLst/>
              <a:ahLst/>
              <a:cxnLst/>
              <a:rect l="l" t="t" r="r" b="b"/>
              <a:pathLst>
                <a:path w="10954" h="10348" extrusionOk="0">
                  <a:moveTo>
                    <a:pt x="5533" y="1"/>
                  </a:moveTo>
                  <a:cubicBezTo>
                    <a:pt x="5345" y="1"/>
                    <a:pt x="5157" y="14"/>
                    <a:pt x="4973" y="35"/>
                  </a:cubicBezTo>
                  <a:cubicBezTo>
                    <a:pt x="4733" y="69"/>
                    <a:pt x="4493" y="117"/>
                    <a:pt x="4257" y="179"/>
                  </a:cubicBezTo>
                  <a:cubicBezTo>
                    <a:pt x="1625" y="890"/>
                    <a:pt x="1" y="3523"/>
                    <a:pt x="534" y="6194"/>
                  </a:cubicBezTo>
                  <a:cubicBezTo>
                    <a:pt x="1026" y="8636"/>
                    <a:pt x="3172" y="10347"/>
                    <a:pt x="5604" y="10347"/>
                  </a:cubicBezTo>
                  <a:cubicBezTo>
                    <a:pt x="5832" y="10347"/>
                    <a:pt x="6062" y="10332"/>
                    <a:pt x="6294" y="10302"/>
                  </a:cubicBezTo>
                  <a:cubicBezTo>
                    <a:pt x="8994" y="9946"/>
                    <a:pt x="10954" y="7554"/>
                    <a:pt x="10776" y="4835"/>
                  </a:cubicBezTo>
                  <a:cubicBezTo>
                    <a:pt x="10598" y="2115"/>
                    <a:pt x="8341" y="2"/>
                    <a:pt x="5617" y="2"/>
                  </a:cubicBezTo>
                  <a:cubicBezTo>
                    <a:pt x="5589" y="1"/>
                    <a:pt x="5561" y="1"/>
                    <a:pt x="553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689;p83">
              <a:extLst>
                <a:ext uri="{FF2B5EF4-FFF2-40B4-BE49-F238E27FC236}">
                  <a16:creationId xmlns:a16="http://schemas.microsoft.com/office/drawing/2014/main" id="{79E10F1B-DB57-23D8-0E27-F59B8ACD9E42}"/>
                </a:ext>
              </a:extLst>
            </p:cNvPr>
            <p:cNvSpPr/>
            <p:nvPr/>
          </p:nvSpPr>
          <p:spPr>
            <a:xfrm>
              <a:off x="4914389" y="2056543"/>
              <a:ext cx="260229" cy="242479"/>
            </a:xfrm>
            <a:custGeom>
              <a:avLst/>
              <a:gdLst/>
              <a:ahLst/>
              <a:cxnLst/>
              <a:rect l="l" t="t" r="r" b="b"/>
              <a:pathLst>
                <a:path w="9940" h="9262" extrusionOk="0">
                  <a:moveTo>
                    <a:pt x="7274" y="1"/>
                  </a:moveTo>
                  <a:cubicBezTo>
                    <a:pt x="8888" y="2062"/>
                    <a:pt x="8710" y="5007"/>
                    <a:pt x="6856" y="6856"/>
                  </a:cubicBezTo>
                  <a:cubicBezTo>
                    <a:pt x="5852" y="7863"/>
                    <a:pt x="4525" y="8375"/>
                    <a:pt x="3192" y="8375"/>
                  </a:cubicBezTo>
                  <a:cubicBezTo>
                    <a:pt x="2069" y="8375"/>
                    <a:pt x="942" y="8012"/>
                    <a:pt x="0" y="7274"/>
                  </a:cubicBezTo>
                  <a:lnTo>
                    <a:pt x="0" y="7274"/>
                  </a:lnTo>
                  <a:cubicBezTo>
                    <a:pt x="1029" y="8590"/>
                    <a:pt x="2552" y="9261"/>
                    <a:pt x="4081" y="9261"/>
                  </a:cubicBezTo>
                  <a:cubicBezTo>
                    <a:pt x="5401" y="9261"/>
                    <a:pt x="6725" y="8762"/>
                    <a:pt x="7744" y="7745"/>
                  </a:cubicBezTo>
                  <a:cubicBezTo>
                    <a:pt x="9940" y="5545"/>
                    <a:pt x="9724" y="1918"/>
                    <a:pt x="7274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690;p83">
              <a:extLst>
                <a:ext uri="{FF2B5EF4-FFF2-40B4-BE49-F238E27FC236}">
                  <a16:creationId xmlns:a16="http://schemas.microsoft.com/office/drawing/2014/main" id="{EE1EBC65-9764-993A-C109-E60E68D6E1B0}"/>
                </a:ext>
              </a:extLst>
            </p:cNvPr>
            <p:cNvSpPr/>
            <p:nvPr/>
          </p:nvSpPr>
          <p:spPr>
            <a:xfrm>
              <a:off x="4877161" y="2084844"/>
              <a:ext cx="73095" cy="157237"/>
            </a:xfrm>
            <a:custGeom>
              <a:avLst/>
              <a:gdLst/>
              <a:ahLst/>
              <a:cxnLst/>
              <a:rect l="l" t="t" r="r" b="b"/>
              <a:pathLst>
                <a:path w="2792" h="6006" extrusionOk="0">
                  <a:moveTo>
                    <a:pt x="1374" y="1"/>
                  </a:moveTo>
                  <a:cubicBezTo>
                    <a:pt x="1341" y="1"/>
                    <a:pt x="1312" y="6"/>
                    <a:pt x="1273" y="6"/>
                  </a:cubicBezTo>
                  <a:cubicBezTo>
                    <a:pt x="0" y="1802"/>
                    <a:pt x="0" y="4209"/>
                    <a:pt x="1273" y="6001"/>
                  </a:cubicBezTo>
                  <a:cubicBezTo>
                    <a:pt x="1312" y="6006"/>
                    <a:pt x="1341" y="6006"/>
                    <a:pt x="1374" y="6006"/>
                  </a:cubicBezTo>
                  <a:cubicBezTo>
                    <a:pt x="1730" y="6006"/>
                    <a:pt x="2052" y="5727"/>
                    <a:pt x="2297" y="5261"/>
                  </a:cubicBezTo>
                  <a:lnTo>
                    <a:pt x="2590" y="4521"/>
                  </a:lnTo>
                  <a:cubicBezTo>
                    <a:pt x="2715" y="4027"/>
                    <a:pt x="2782" y="3517"/>
                    <a:pt x="2782" y="3008"/>
                  </a:cubicBezTo>
                  <a:cubicBezTo>
                    <a:pt x="2791" y="1375"/>
                    <a:pt x="2157" y="15"/>
                    <a:pt x="1374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691;p83">
              <a:extLst>
                <a:ext uri="{FF2B5EF4-FFF2-40B4-BE49-F238E27FC236}">
                  <a16:creationId xmlns:a16="http://schemas.microsoft.com/office/drawing/2014/main" id="{33255474-CBED-366F-6731-AD114F252559}"/>
                </a:ext>
              </a:extLst>
            </p:cNvPr>
            <p:cNvSpPr/>
            <p:nvPr/>
          </p:nvSpPr>
          <p:spPr>
            <a:xfrm>
              <a:off x="4907844" y="2084713"/>
              <a:ext cx="42281" cy="157368"/>
            </a:xfrm>
            <a:custGeom>
              <a:avLst/>
              <a:gdLst/>
              <a:ahLst/>
              <a:cxnLst/>
              <a:rect l="l" t="t" r="r" b="b"/>
              <a:pathLst>
                <a:path w="1615" h="6011" extrusionOk="0">
                  <a:moveTo>
                    <a:pt x="202" y="1"/>
                  </a:moveTo>
                  <a:cubicBezTo>
                    <a:pt x="169" y="1"/>
                    <a:pt x="140" y="1"/>
                    <a:pt x="101" y="6"/>
                  </a:cubicBezTo>
                  <a:lnTo>
                    <a:pt x="0" y="155"/>
                  </a:lnTo>
                  <a:cubicBezTo>
                    <a:pt x="563" y="563"/>
                    <a:pt x="971" y="1697"/>
                    <a:pt x="961" y="3008"/>
                  </a:cubicBezTo>
                  <a:cubicBezTo>
                    <a:pt x="961" y="3517"/>
                    <a:pt x="894" y="4027"/>
                    <a:pt x="769" y="4522"/>
                  </a:cubicBezTo>
                  <a:lnTo>
                    <a:pt x="486" y="5266"/>
                  </a:lnTo>
                  <a:cubicBezTo>
                    <a:pt x="370" y="5497"/>
                    <a:pt x="207" y="5698"/>
                    <a:pt x="5" y="5857"/>
                  </a:cubicBezTo>
                  <a:lnTo>
                    <a:pt x="106" y="6006"/>
                  </a:lnTo>
                  <a:cubicBezTo>
                    <a:pt x="140" y="6011"/>
                    <a:pt x="173" y="6011"/>
                    <a:pt x="207" y="6011"/>
                  </a:cubicBezTo>
                  <a:cubicBezTo>
                    <a:pt x="563" y="6011"/>
                    <a:pt x="884" y="5732"/>
                    <a:pt x="1134" y="5266"/>
                  </a:cubicBezTo>
                  <a:lnTo>
                    <a:pt x="1129" y="5266"/>
                  </a:lnTo>
                  <a:lnTo>
                    <a:pt x="1422" y="4522"/>
                  </a:lnTo>
                  <a:cubicBezTo>
                    <a:pt x="1547" y="4027"/>
                    <a:pt x="1610" y="3517"/>
                    <a:pt x="1610" y="3008"/>
                  </a:cubicBezTo>
                  <a:cubicBezTo>
                    <a:pt x="1615" y="1375"/>
                    <a:pt x="980" y="11"/>
                    <a:pt x="202" y="1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692;p83">
              <a:extLst>
                <a:ext uri="{FF2B5EF4-FFF2-40B4-BE49-F238E27FC236}">
                  <a16:creationId xmlns:a16="http://schemas.microsoft.com/office/drawing/2014/main" id="{1B65EE54-EDCB-2892-822A-8B66BA48AAD6}"/>
                </a:ext>
              </a:extLst>
            </p:cNvPr>
            <p:cNvSpPr/>
            <p:nvPr/>
          </p:nvSpPr>
          <p:spPr>
            <a:xfrm>
              <a:off x="4881062" y="2128486"/>
              <a:ext cx="36364" cy="69822"/>
            </a:xfrm>
            <a:custGeom>
              <a:avLst/>
              <a:gdLst/>
              <a:ahLst/>
              <a:cxnLst/>
              <a:rect l="l" t="t" r="r" b="b"/>
              <a:pathLst>
                <a:path w="1389" h="2667" extrusionOk="0">
                  <a:moveTo>
                    <a:pt x="692" y="1"/>
                  </a:moveTo>
                  <a:cubicBezTo>
                    <a:pt x="308" y="1"/>
                    <a:pt x="0" y="596"/>
                    <a:pt x="0" y="1336"/>
                  </a:cubicBezTo>
                  <a:cubicBezTo>
                    <a:pt x="0" y="2071"/>
                    <a:pt x="308" y="2667"/>
                    <a:pt x="692" y="2667"/>
                  </a:cubicBezTo>
                  <a:cubicBezTo>
                    <a:pt x="1076" y="2667"/>
                    <a:pt x="1389" y="2066"/>
                    <a:pt x="1389" y="1336"/>
                  </a:cubicBezTo>
                  <a:cubicBezTo>
                    <a:pt x="1389" y="601"/>
                    <a:pt x="1076" y="1"/>
                    <a:pt x="69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693;p83">
              <a:extLst>
                <a:ext uri="{FF2B5EF4-FFF2-40B4-BE49-F238E27FC236}">
                  <a16:creationId xmlns:a16="http://schemas.microsoft.com/office/drawing/2014/main" id="{325D566F-2AC8-C71B-EB21-43F99E2B9C5E}"/>
                </a:ext>
              </a:extLst>
            </p:cNvPr>
            <p:cNvSpPr/>
            <p:nvPr/>
          </p:nvSpPr>
          <p:spPr>
            <a:xfrm>
              <a:off x="4865589" y="2022430"/>
              <a:ext cx="375788" cy="281828"/>
            </a:xfrm>
            <a:custGeom>
              <a:avLst/>
              <a:gdLst/>
              <a:ahLst/>
              <a:cxnLst/>
              <a:rect l="l" t="t" r="r" b="b"/>
              <a:pathLst>
                <a:path w="14354" h="10765" extrusionOk="0">
                  <a:moveTo>
                    <a:pt x="5941" y="1"/>
                  </a:moveTo>
                  <a:cubicBezTo>
                    <a:pt x="5805" y="1"/>
                    <a:pt x="5668" y="6"/>
                    <a:pt x="5530" y="16"/>
                  </a:cubicBezTo>
                  <a:cubicBezTo>
                    <a:pt x="5262" y="35"/>
                    <a:pt x="5284" y="430"/>
                    <a:pt x="5545" y="430"/>
                  </a:cubicBezTo>
                  <a:cubicBezTo>
                    <a:pt x="5551" y="430"/>
                    <a:pt x="5557" y="430"/>
                    <a:pt x="5563" y="430"/>
                  </a:cubicBezTo>
                  <a:cubicBezTo>
                    <a:pt x="5694" y="419"/>
                    <a:pt x="5824" y="414"/>
                    <a:pt x="5953" y="414"/>
                  </a:cubicBezTo>
                  <a:cubicBezTo>
                    <a:pt x="8196" y="414"/>
                    <a:pt x="10123" y="1930"/>
                    <a:pt x="10718" y="4052"/>
                  </a:cubicBezTo>
                  <a:cubicBezTo>
                    <a:pt x="10651" y="4148"/>
                    <a:pt x="10564" y="4234"/>
                    <a:pt x="10473" y="4306"/>
                  </a:cubicBezTo>
                  <a:cubicBezTo>
                    <a:pt x="10313" y="4419"/>
                    <a:pt x="10145" y="4465"/>
                    <a:pt x="9974" y="4465"/>
                  </a:cubicBezTo>
                  <a:cubicBezTo>
                    <a:pt x="9678" y="4465"/>
                    <a:pt x="9371" y="4326"/>
                    <a:pt x="9075" y="4153"/>
                  </a:cubicBezTo>
                  <a:cubicBezTo>
                    <a:pt x="8816" y="3567"/>
                    <a:pt x="9138" y="3211"/>
                    <a:pt x="9157" y="3197"/>
                  </a:cubicBezTo>
                  <a:cubicBezTo>
                    <a:pt x="9234" y="3115"/>
                    <a:pt x="9234" y="2990"/>
                    <a:pt x="9157" y="2908"/>
                  </a:cubicBezTo>
                  <a:cubicBezTo>
                    <a:pt x="9115" y="2866"/>
                    <a:pt x="9060" y="2845"/>
                    <a:pt x="9006" y="2845"/>
                  </a:cubicBezTo>
                  <a:cubicBezTo>
                    <a:pt x="8954" y="2845"/>
                    <a:pt x="8903" y="2864"/>
                    <a:pt x="8864" y="2904"/>
                  </a:cubicBezTo>
                  <a:cubicBezTo>
                    <a:pt x="8638" y="3153"/>
                    <a:pt x="8532" y="3490"/>
                    <a:pt x="8566" y="3826"/>
                  </a:cubicBezTo>
                  <a:cubicBezTo>
                    <a:pt x="8320" y="3678"/>
                    <a:pt x="8042" y="3566"/>
                    <a:pt x="7548" y="3566"/>
                  </a:cubicBezTo>
                  <a:cubicBezTo>
                    <a:pt x="7464" y="3566"/>
                    <a:pt x="7372" y="3569"/>
                    <a:pt x="7274" y="3576"/>
                  </a:cubicBezTo>
                  <a:cubicBezTo>
                    <a:pt x="7006" y="3590"/>
                    <a:pt x="7027" y="3985"/>
                    <a:pt x="7284" y="3985"/>
                  </a:cubicBezTo>
                  <a:cubicBezTo>
                    <a:pt x="7290" y="3985"/>
                    <a:pt x="7296" y="3985"/>
                    <a:pt x="7302" y="3984"/>
                  </a:cubicBezTo>
                  <a:cubicBezTo>
                    <a:pt x="7387" y="3979"/>
                    <a:pt x="7465" y="3977"/>
                    <a:pt x="7537" y="3977"/>
                  </a:cubicBezTo>
                  <a:cubicBezTo>
                    <a:pt x="8231" y="3977"/>
                    <a:pt x="8349" y="4218"/>
                    <a:pt x="8811" y="4479"/>
                  </a:cubicBezTo>
                  <a:cubicBezTo>
                    <a:pt x="9202" y="4719"/>
                    <a:pt x="9600" y="4885"/>
                    <a:pt x="9983" y="4885"/>
                  </a:cubicBezTo>
                  <a:cubicBezTo>
                    <a:pt x="10283" y="4885"/>
                    <a:pt x="10573" y="4784"/>
                    <a:pt x="10843" y="4537"/>
                  </a:cubicBezTo>
                  <a:cubicBezTo>
                    <a:pt x="10987" y="5368"/>
                    <a:pt x="10915" y="5632"/>
                    <a:pt x="10862" y="6050"/>
                  </a:cubicBezTo>
                  <a:cubicBezTo>
                    <a:pt x="10454" y="6113"/>
                    <a:pt x="10050" y="6218"/>
                    <a:pt x="9661" y="6372"/>
                  </a:cubicBezTo>
                  <a:cubicBezTo>
                    <a:pt x="9118" y="6583"/>
                    <a:pt x="8614" y="6886"/>
                    <a:pt x="8172" y="7275"/>
                  </a:cubicBezTo>
                  <a:cubicBezTo>
                    <a:pt x="7788" y="6968"/>
                    <a:pt x="7860" y="6439"/>
                    <a:pt x="7865" y="6415"/>
                  </a:cubicBezTo>
                  <a:cubicBezTo>
                    <a:pt x="7891" y="6264"/>
                    <a:pt x="7776" y="6177"/>
                    <a:pt x="7662" y="6177"/>
                  </a:cubicBezTo>
                  <a:cubicBezTo>
                    <a:pt x="7573" y="6177"/>
                    <a:pt x="7485" y="6230"/>
                    <a:pt x="7466" y="6348"/>
                  </a:cubicBezTo>
                  <a:cubicBezTo>
                    <a:pt x="7456" y="6382"/>
                    <a:pt x="7346" y="7097"/>
                    <a:pt x="7874" y="7559"/>
                  </a:cubicBezTo>
                  <a:cubicBezTo>
                    <a:pt x="7735" y="7708"/>
                    <a:pt x="7610" y="7861"/>
                    <a:pt x="7495" y="8029"/>
                  </a:cubicBezTo>
                  <a:cubicBezTo>
                    <a:pt x="7386" y="8193"/>
                    <a:pt x="7527" y="8356"/>
                    <a:pt x="7673" y="8356"/>
                  </a:cubicBezTo>
                  <a:cubicBezTo>
                    <a:pt x="7734" y="8356"/>
                    <a:pt x="7795" y="8328"/>
                    <a:pt x="7840" y="8260"/>
                  </a:cubicBezTo>
                  <a:cubicBezTo>
                    <a:pt x="8052" y="7953"/>
                    <a:pt x="8311" y="7679"/>
                    <a:pt x="8609" y="7453"/>
                  </a:cubicBezTo>
                  <a:lnTo>
                    <a:pt x="8609" y="7453"/>
                  </a:lnTo>
                  <a:cubicBezTo>
                    <a:pt x="8547" y="8020"/>
                    <a:pt x="8830" y="8486"/>
                    <a:pt x="8849" y="8515"/>
                  </a:cubicBezTo>
                  <a:cubicBezTo>
                    <a:pt x="8893" y="8580"/>
                    <a:pt x="8954" y="8607"/>
                    <a:pt x="9013" y="8607"/>
                  </a:cubicBezTo>
                  <a:cubicBezTo>
                    <a:pt x="9155" y="8607"/>
                    <a:pt x="9293" y="8453"/>
                    <a:pt x="9195" y="8294"/>
                  </a:cubicBezTo>
                  <a:cubicBezTo>
                    <a:pt x="9176" y="8265"/>
                    <a:pt x="8811" y="7664"/>
                    <a:pt x="9166" y="7073"/>
                  </a:cubicBezTo>
                  <a:cubicBezTo>
                    <a:pt x="9680" y="6785"/>
                    <a:pt x="10233" y="6583"/>
                    <a:pt x="10814" y="6473"/>
                  </a:cubicBezTo>
                  <a:lnTo>
                    <a:pt x="10814" y="6473"/>
                  </a:lnTo>
                  <a:cubicBezTo>
                    <a:pt x="10268" y="8920"/>
                    <a:pt x="8133" y="10366"/>
                    <a:pt x="5945" y="10366"/>
                  </a:cubicBezTo>
                  <a:cubicBezTo>
                    <a:pt x="4572" y="10366"/>
                    <a:pt x="3178" y="9797"/>
                    <a:pt x="2143" y="8548"/>
                  </a:cubicBezTo>
                  <a:cubicBezTo>
                    <a:pt x="2446" y="8438"/>
                    <a:pt x="2719" y="8164"/>
                    <a:pt x="2940" y="7746"/>
                  </a:cubicBezTo>
                  <a:cubicBezTo>
                    <a:pt x="3012" y="7612"/>
                    <a:pt x="2912" y="7448"/>
                    <a:pt x="2763" y="7448"/>
                  </a:cubicBezTo>
                  <a:cubicBezTo>
                    <a:pt x="2676" y="7448"/>
                    <a:pt x="2604" y="7496"/>
                    <a:pt x="2570" y="7573"/>
                  </a:cubicBezTo>
                  <a:cubicBezTo>
                    <a:pt x="2359" y="7962"/>
                    <a:pt x="2109" y="8183"/>
                    <a:pt x="1855" y="8193"/>
                  </a:cubicBezTo>
                  <a:cubicBezTo>
                    <a:pt x="1514" y="7693"/>
                    <a:pt x="1345" y="7275"/>
                    <a:pt x="1187" y="6704"/>
                  </a:cubicBezTo>
                  <a:lnTo>
                    <a:pt x="1187" y="6704"/>
                  </a:lnTo>
                  <a:cubicBezTo>
                    <a:pt x="1225" y="6713"/>
                    <a:pt x="1264" y="6723"/>
                    <a:pt x="1302" y="6723"/>
                  </a:cubicBezTo>
                  <a:cubicBezTo>
                    <a:pt x="1682" y="6723"/>
                    <a:pt x="1994" y="6127"/>
                    <a:pt x="1994" y="5392"/>
                  </a:cubicBezTo>
                  <a:cubicBezTo>
                    <a:pt x="1994" y="4657"/>
                    <a:pt x="1686" y="4061"/>
                    <a:pt x="1302" y="4061"/>
                  </a:cubicBezTo>
                  <a:cubicBezTo>
                    <a:pt x="1264" y="4061"/>
                    <a:pt x="1221" y="4071"/>
                    <a:pt x="1182" y="4081"/>
                  </a:cubicBezTo>
                  <a:cubicBezTo>
                    <a:pt x="1317" y="3547"/>
                    <a:pt x="1552" y="3043"/>
                    <a:pt x="1869" y="2591"/>
                  </a:cubicBezTo>
                  <a:cubicBezTo>
                    <a:pt x="2436" y="2649"/>
                    <a:pt x="3046" y="3783"/>
                    <a:pt x="3041" y="5387"/>
                  </a:cubicBezTo>
                  <a:cubicBezTo>
                    <a:pt x="3041" y="5839"/>
                    <a:pt x="2988" y="6286"/>
                    <a:pt x="2888" y="6723"/>
                  </a:cubicBezTo>
                  <a:cubicBezTo>
                    <a:pt x="2842" y="6881"/>
                    <a:pt x="2969" y="6983"/>
                    <a:pt x="3092" y="6983"/>
                  </a:cubicBezTo>
                  <a:cubicBezTo>
                    <a:pt x="3178" y="6983"/>
                    <a:pt x="3263" y="6933"/>
                    <a:pt x="3286" y="6819"/>
                  </a:cubicBezTo>
                  <a:cubicBezTo>
                    <a:pt x="3397" y="6353"/>
                    <a:pt x="3454" y="5872"/>
                    <a:pt x="3454" y="5392"/>
                  </a:cubicBezTo>
                  <a:cubicBezTo>
                    <a:pt x="3454" y="4575"/>
                    <a:pt x="3305" y="3792"/>
                    <a:pt x="3027" y="3197"/>
                  </a:cubicBezTo>
                  <a:cubicBezTo>
                    <a:pt x="2791" y="2687"/>
                    <a:pt x="2479" y="2361"/>
                    <a:pt x="2133" y="2241"/>
                  </a:cubicBezTo>
                  <a:cubicBezTo>
                    <a:pt x="2787" y="1438"/>
                    <a:pt x="3671" y="862"/>
                    <a:pt x="4665" y="588"/>
                  </a:cubicBezTo>
                  <a:cubicBezTo>
                    <a:pt x="4907" y="522"/>
                    <a:pt x="4838" y="181"/>
                    <a:pt x="4621" y="181"/>
                  </a:cubicBezTo>
                  <a:cubicBezTo>
                    <a:pt x="4602" y="181"/>
                    <a:pt x="4581" y="183"/>
                    <a:pt x="4559" y="189"/>
                  </a:cubicBezTo>
                  <a:cubicBezTo>
                    <a:pt x="3363" y="521"/>
                    <a:pt x="2321" y="1246"/>
                    <a:pt x="1600" y="2255"/>
                  </a:cubicBezTo>
                  <a:cubicBezTo>
                    <a:pt x="1595" y="2265"/>
                    <a:pt x="1581" y="2265"/>
                    <a:pt x="1571" y="2274"/>
                  </a:cubicBezTo>
                  <a:cubicBezTo>
                    <a:pt x="1490" y="2394"/>
                    <a:pt x="1422" y="2529"/>
                    <a:pt x="1345" y="2654"/>
                  </a:cubicBezTo>
                  <a:cubicBezTo>
                    <a:pt x="1245" y="2822"/>
                    <a:pt x="1163" y="2899"/>
                    <a:pt x="951" y="3466"/>
                  </a:cubicBezTo>
                  <a:cubicBezTo>
                    <a:pt x="942" y="3490"/>
                    <a:pt x="927" y="3514"/>
                    <a:pt x="918" y="3533"/>
                  </a:cubicBezTo>
                  <a:cubicBezTo>
                    <a:pt x="0" y="4229"/>
                    <a:pt x="0" y="6540"/>
                    <a:pt x="918" y="7242"/>
                  </a:cubicBezTo>
                  <a:cubicBezTo>
                    <a:pt x="1662" y="9264"/>
                    <a:pt x="3541" y="10648"/>
                    <a:pt x="5698" y="10758"/>
                  </a:cubicBezTo>
                  <a:cubicBezTo>
                    <a:pt x="5787" y="10762"/>
                    <a:pt x="5875" y="10765"/>
                    <a:pt x="5963" y="10765"/>
                  </a:cubicBezTo>
                  <a:cubicBezTo>
                    <a:pt x="8018" y="10765"/>
                    <a:pt x="9902" y="9593"/>
                    <a:pt x="10805" y="7732"/>
                  </a:cubicBezTo>
                  <a:cubicBezTo>
                    <a:pt x="10824" y="7727"/>
                    <a:pt x="10843" y="7717"/>
                    <a:pt x="10857" y="7708"/>
                  </a:cubicBezTo>
                  <a:cubicBezTo>
                    <a:pt x="10874" y="7691"/>
                    <a:pt x="12199" y="6462"/>
                    <a:pt x="13411" y="6462"/>
                  </a:cubicBezTo>
                  <a:cubicBezTo>
                    <a:pt x="13607" y="6462"/>
                    <a:pt x="13801" y="6494"/>
                    <a:pt x="13985" y="6569"/>
                  </a:cubicBezTo>
                  <a:cubicBezTo>
                    <a:pt x="14010" y="6579"/>
                    <a:pt x="14036" y="6584"/>
                    <a:pt x="14061" y="6584"/>
                  </a:cubicBezTo>
                  <a:cubicBezTo>
                    <a:pt x="14143" y="6584"/>
                    <a:pt x="14221" y="6534"/>
                    <a:pt x="14254" y="6454"/>
                  </a:cubicBezTo>
                  <a:cubicBezTo>
                    <a:pt x="14288" y="6343"/>
                    <a:pt x="14230" y="6228"/>
                    <a:pt x="14124" y="6180"/>
                  </a:cubicBezTo>
                  <a:cubicBezTo>
                    <a:pt x="13889" y="6084"/>
                    <a:pt x="13646" y="6043"/>
                    <a:pt x="13402" y="6043"/>
                  </a:cubicBezTo>
                  <a:cubicBezTo>
                    <a:pt x="12523" y="6043"/>
                    <a:pt x="11634" y="6574"/>
                    <a:pt x="11093" y="6973"/>
                  </a:cubicBezTo>
                  <a:cubicBezTo>
                    <a:pt x="11415" y="5935"/>
                    <a:pt x="11415" y="4830"/>
                    <a:pt x="11093" y="3797"/>
                  </a:cubicBezTo>
                  <a:lnTo>
                    <a:pt x="11093" y="3797"/>
                  </a:lnTo>
                  <a:cubicBezTo>
                    <a:pt x="11755" y="4283"/>
                    <a:pt x="12600" y="4726"/>
                    <a:pt x="13406" y="4726"/>
                  </a:cubicBezTo>
                  <a:cubicBezTo>
                    <a:pt x="13653" y="4726"/>
                    <a:pt x="13896" y="4684"/>
                    <a:pt x="14129" y="4590"/>
                  </a:cubicBezTo>
                  <a:cubicBezTo>
                    <a:pt x="14353" y="4501"/>
                    <a:pt x="14261" y="4192"/>
                    <a:pt x="14061" y="4192"/>
                  </a:cubicBezTo>
                  <a:cubicBezTo>
                    <a:pt x="14034" y="4192"/>
                    <a:pt x="14006" y="4198"/>
                    <a:pt x="13975" y="4210"/>
                  </a:cubicBezTo>
                  <a:cubicBezTo>
                    <a:pt x="13793" y="4284"/>
                    <a:pt x="13602" y="4316"/>
                    <a:pt x="13408" y="4316"/>
                  </a:cubicBezTo>
                  <a:cubicBezTo>
                    <a:pt x="12198" y="4316"/>
                    <a:pt x="10864" y="3079"/>
                    <a:pt x="10848" y="3067"/>
                  </a:cubicBezTo>
                  <a:cubicBezTo>
                    <a:pt x="10833" y="3057"/>
                    <a:pt x="10814" y="3052"/>
                    <a:pt x="10795" y="3052"/>
                  </a:cubicBezTo>
                  <a:cubicBezTo>
                    <a:pt x="9894" y="1174"/>
                    <a:pt x="8000" y="1"/>
                    <a:pt x="594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694;p83">
              <a:extLst>
                <a:ext uri="{FF2B5EF4-FFF2-40B4-BE49-F238E27FC236}">
                  <a16:creationId xmlns:a16="http://schemas.microsoft.com/office/drawing/2014/main" id="{1AD81625-43E6-E87D-CC60-9B1E14303021}"/>
                </a:ext>
              </a:extLst>
            </p:cNvPr>
            <p:cNvSpPr/>
            <p:nvPr/>
          </p:nvSpPr>
          <p:spPr>
            <a:xfrm>
              <a:off x="5066442" y="2151341"/>
              <a:ext cx="45161" cy="20316"/>
            </a:xfrm>
            <a:custGeom>
              <a:avLst/>
              <a:gdLst/>
              <a:ahLst/>
              <a:cxnLst/>
              <a:rect l="l" t="t" r="r" b="b"/>
              <a:pathLst>
                <a:path w="1725" h="776" extrusionOk="0">
                  <a:moveTo>
                    <a:pt x="656" y="1"/>
                  </a:moveTo>
                  <a:cubicBezTo>
                    <a:pt x="478" y="1"/>
                    <a:pt x="293" y="50"/>
                    <a:pt x="116" y="175"/>
                  </a:cubicBezTo>
                  <a:cubicBezTo>
                    <a:pt x="24" y="242"/>
                    <a:pt x="0" y="367"/>
                    <a:pt x="63" y="463"/>
                  </a:cubicBezTo>
                  <a:cubicBezTo>
                    <a:pt x="104" y="519"/>
                    <a:pt x="168" y="550"/>
                    <a:pt x="233" y="550"/>
                  </a:cubicBezTo>
                  <a:cubicBezTo>
                    <a:pt x="274" y="550"/>
                    <a:pt x="316" y="537"/>
                    <a:pt x="351" y="511"/>
                  </a:cubicBezTo>
                  <a:cubicBezTo>
                    <a:pt x="453" y="439"/>
                    <a:pt x="559" y="412"/>
                    <a:pt x="662" y="412"/>
                  </a:cubicBezTo>
                  <a:cubicBezTo>
                    <a:pt x="991" y="412"/>
                    <a:pt x="1288" y="696"/>
                    <a:pt x="1302" y="718"/>
                  </a:cubicBezTo>
                  <a:cubicBezTo>
                    <a:pt x="1341" y="756"/>
                    <a:pt x="1394" y="776"/>
                    <a:pt x="1446" y="776"/>
                  </a:cubicBezTo>
                  <a:cubicBezTo>
                    <a:pt x="1629" y="776"/>
                    <a:pt x="1725" y="555"/>
                    <a:pt x="1595" y="425"/>
                  </a:cubicBezTo>
                  <a:cubicBezTo>
                    <a:pt x="1416" y="243"/>
                    <a:pt x="1052" y="1"/>
                    <a:pt x="65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695;p83">
              <a:extLst>
                <a:ext uri="{FF2B5EF4-FFF2-40B4-BE49-F238E27FC236}">
                  <a16:creationId xmlns:a16="http://schemas.microsoft.com/office/drawing/2014/main" id="{82878980-4FC2-8795-7F54-AC6CA44C0351}"/>
                </a:ext>
              </a:extLst>
            </p:cNvPr>
            <p:cNvSpPr/>
            <p:nvPr/>
          </p:nvSpPr>
          <p:spPr>
            <a:xfrm>
              <a:off x="5040760" y="2049186"/>
              <a:ext cx="76236" cy="43642"/>
            </a:xfrm>
            <a:custGeom>
              <a:avLst/>
              <a:gdLst/>
              <a:ahLst/>
              <a:cxnLst/>
              <a:rect l="l" t="t" r="r" b="b"/>
              <a:pathLst>
                <a:path w="2912" h="1667" extrusionOk="0">
                  <a:moveTo>
                    <a:pt x="279" y="1"/>
                  </a:moveTo>
                  <a:cubicBezTo>
                    <a:pt x="139" y="1"/>
                    <a:pt x="1" y="147"/>
                    <a:pt x="93" y="311"/>
                  </a:cubicBezTo>
                  <a:cubicBezTo>
                    <a:pt x="376" y="762"/>
                    <a:pt x="856" y="1050"/>
                    <a:pt x="1390" y="1089"/>
                  </a:cubicBezTo>
                  <a:cubicBezTo>
                    <a:pt x="1793" y="1113"/>
                    <a:pt x="2173" y="1291"/>
                    <a:pt x="2451" y="1584"/>
                  </a:cubicBezTo>
                  <a:cubicBezTo>
                    <a:pt x="2497" y="1642"/>
                    <a:pt x="2554" y="1666"/>
                    <a:pt x="2610" y="1666"/>
                  </a:cubicBezTo>
                  <a:cubicBezTo>
                    <a:pt x="2765" y="1666"/>
                    <a:pt x="2911" y="1479"/>
                    <a:pt x="2773" y="1320"/>
                  </a:cubicBezTo>
                  <a:cubicBezTo>
                    <a:pt x="2418" y="940"/>
                    <a:pt x="1933" y="709"/>
                    <a:pt x="1419" y="681"/>
                  </a:cubicBezTo>
                  <a:cubicBezTo>
                    <a:pt x="1025" y="652"/>
                    <a:pt x="664" y="440"/>
                    <a:pt x="453" y="109"/>
                  </a:cubicBezTo>
                  <a:cubicBezTo>
                    <a:pt x="410" y="33"/>
                    <a:pt x="345" y="1"/>
                    <a:pt x="27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696;p83">
              <a:extLst>
                <a:ext uri="{FF2B5EF4-FFF2-40B4-BE49-F238E27FC236}">
                  <a16:creationId xmlns:a16="http://schemas.microsoft.com/office/drawing/2014/main" id="{E805FC61-63E3-B73B-FB4E-F039AEAFBF45}"/>
                </a:ext>
              </a:extLst>
            </p:cNvPr>
            <p:cNvSpPr/>
            <p:nvPr/>
          </p:nvSpPr>
          <p:spPr>
            <a:xfrm>
              <a:off x="5019397" y="2249725"/>
              <a:ext cx="59743" cy="30604"/>
            </a:xfrm>
            <a:custGeom>
              <a:avLst/>
              <a:gdLst/>
              <a:ahLst/>
              <a:cxnLst/>
              <a:rect l="l" t="t" r="r" b="b"/>
              <a:pathLst>
                <a:path w="2282" h="1169" extrusionOk="0">
                  <a:moveTo>
                    <a:pt x="2021" y="1"/>
                  </a:moveTo>
                  <a:cubicBezTo>
                    <a:pt x="1948" y="1"/>
                    <a:pt x="1875" y="38"/>
                    <a:pt x="1836" y="126"/>
                  </a:cubicBezTo>
                  <a:cubicBezTo>
                    <a:pt x="1827" y="153"/>
                    <a:pt x="1557" y="757"/>
                    <a:pt x="438" y="757"/>
                  </a:cubicBezTo>
                  <a:cubicBezTo>
                    <a:pt x="371" y="757"/>
                    <a:pt x="300" y="755"/>
                    <a:pt x="226" y="750"/>
                  </a:cubicBezTo>
                  <a:cubicBezTo>
                    <a:pt x="221" y="750"/>
                    <a:pt x="215" y="750"/>
                    <a:pt x="209" y="750"/>
                  </a:cubicBezTo>
                  <a:cubicBezTo>
                    <a:pt x="101" y="750"/>
                    <a:pt x="10" y="833"/>
                    <a:pt x="5" y="942"/>
                  </a:cubicBezTo>
                  <a:cubicBezTo>
                    <a:pt x="1" y="1058"/>
                    <a:pt x="82" y="1154"/>
                    <a:pt x="198" y="1163"/>
                  </a:cubicBezTo>
                  <a:cubicBezTo>
                    <a:pt x="274" y="1168"/>
                    <a:pt x="356" y="1168"/>
                    <a:pt x="433" y="1168"/>
                  </a:cubicBezTo>
                  <a:cubicBezTo>
                    <a:pt x="1850" y="1168"/>
                    <a:pt x="2206" y="323"/>
                    <a:pt x="2220" y="284"/>
                  </a:cubicBezTo>
                  <a:cubicBezTo>
                    <a:pt x="2282" y="121"/>
                    <a:pt x="2151" y="1"/>
                    <a:pt x="202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0781;p83">
            <a:extLst>
              <a:ext uri="{FF2B5EF4-FFF2-40B4-BE49-F238E27FC236}">
                <a16:creationId xmlns:a16="http://schemas.microsoft.com/office/drawing/2014/main" id="{6BA88AFF-7FA1-EF9B-8DBC-6448794C1712}"/>
              </a:ext>
            </a:extLst>
          </p:cNvPr>
          <p:cNvGrpSpPr/>
          <p:nvPr/>
        </p:nvGrpSpPr>
        <p:grpSpPr>
          <a:xfrm>
            <a:off x="8192740" y="2339329"/>
            <a:ext cx="600985" cy="616252"/>
            <a:chOff x="850625" y="1526817"/>
            <a:chExt cx="346021" cy="345131"/>
          </a:xfrm>
        </p:grpSpPr>
        <p:sp>
          <p:nvSpPr>
            <p:cNvPr id="15" name="Google Shape;10782;p83">
              <a:extLst>
                <a:ext uri="{FF2B5EF4-FFF2-40B4-BE49-F238E27FC236}">
                  <a16:creationId xmlns:a16="http://schemas.microsoft.com/office/drawing/2014/main" id="{342A82B0-C0C9-C1D2-B3E4-09DEA3447190}"/>
                </a:ext>
              </a:extLst>
            </p:cNvPr>
            <p:cNvSpPr/>
            <p:nvPr/>
          </p:nvSpPr>
          <p:spPr>
            <a:xfrm>
              <a:off x="999798" y="1531974"/>
              <a:ext cx="47805" cy="21913"/>
            </a:xfrm>
            <a:custGeom>
              <a:avLst/>
              <a:gdLst/>
              <a:ahLst/>
              <a:cxnLst/>
              <a:rect l="l" t="t" r="r" b="b"/>
              <a:pathLst>
                <a:path w="1826" h="837" extrusionOk="0">
                  <a:moveTo>
                    <a:pt x="0" y="0"/>
                  </a:moveTo>
                  <a:lnTo>
                    <a:pt x="0" y="836"/>
                  </a:lnTo>
                  <a:lnTo>
                    <a:pt x="1826" y="836"/>
                  </a:lnTo>
                  <a:lnTo>
                    <a:pt x="1826" y="0"/>
                  </a:lnTo>
                  <a:close/>
                </a:path>
              </a:pathLst>
            </a:custGeom>
            <a:solidFill>
              <a:srgbClr val="9CA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783;p83">
              <a:extLst>
                <a:ext uri="{FF2B5EF4-FFF2-40B4-BE49-F238E27FC236}">
                  <a16:creationId xmlns:a16="http://schemas.microsoft.com/office/drawing/2014/main" id="{20A054FC-4E0A-4E28-80AF-5E6F8BBA17B5}"/>
                </a:ext>
              </a:extLst>
            </p:cNvPr>
            <p:cNvSpPr/>
            <p:nvPr/>
          </p:nvSpPr>
          <p:spPr>
            <a:xfrm>
              <a:off x="876019" y="1581402"/>
              <a:ext cx="295206" cy="174725"/>
            </a:xfrm>
            <a:custGeom>
              <a:avLst/>
              <a:gdLst/>
              <a:ahLst/>
              <a:cxnLst/>
              <a:rect l="l" t="t" r="r" b="b"/>
              <a:pathLst>
                <a:path w="11276" h="6674" extrusionOk="0">
                  <a:moveTo>
                    <a:pt x="1" y="0"/>
                  </a:moveTo>
                  <a:lnTo>
                    <a:pt x="1" y="6673"/>
                  </a:lnTo>
                  <a:lnTo>
                    <a:pt x="11276" y="6673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784;p83">
              <a:extLst>
                <a:ext uri="{FF2B5EF4-FFF2-40B4-BE49-F238E27FC236}">
                  <a16:creationId xmlns:a16="http://schemas.microsoft.com/office/drawing/2014/main" id="{F2881135-8CCF-008E-B704-FC47C3875E9C}"/>
                </a:ext>
              </a:extLst>
            </p:cNvPr>
            <p:cNvSpPr/>
            <p:nvPr/>
          </p:nvSpPr>
          <p:spPr>
            <a:xfrm>
              <a:off x="1155622" y="1581402"/>
              <a:ext cx="15603" cy="174725"/>
            </a:xfrm>
            <a:custGeom>
              <a:avLst/>
              <a:gdLst/>
              <a:ahLst/>
              <a:cxnLst/>
              <a:rect l="l" t="t" r="r" b="b"/>
              <a:pathLst>
                <a:path w="596" h="6674" extrusionOk="0">
                  <a:moveTo>
                    <a:pt x="0" y="0"/>
                  </a:moveTo>
                  <a:lnTo>
                    <a:pt x="0" y="6673"/>
                  </a:lnTo>
                  <a:lnTo>
                    <a:pt x="596" y="6673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785;p83">
              <a:extLst>
                <a:ext uri="{FF2B5EF4-FFF2-40B4-BE49-F238E27FC236}">
                  <a16:creationId xmlns:a16="http://schemas.microsoft.com/office/drawing/2014/main" id="{FA295130-65DC-0F38-9A16-244AB9CBC6B4}"/>
                </a:ext>
              </a:extLst>
            </p:cNvPr>
            <p:cNvSpPr/>
            <p:nvPr/>
          </p:nvSpPr>
          <p:spPr>
            <a:xfrm>
              <a:off x="855782" y="1553861"/>
              <a:ext cx="335837" cy="27568"/>
            </a:xfrm>
            <a:custGeom>
              <a:avLst/>
              <a:gdLst/>
              <a:ahLst/>
              <a:cxnLst/>
              <a:rect l="l" t="t" r="r" b="b"/>
              <a:pathLst>
                <a:path w="12828" h="1053" extrusionOk="0">
                  <a:moveTo>
                    <a:pt x="0" y="0"/>
                  </a:moveTo>
                  <a:lnTo>
                    <a:pt x="0" y="1052"/>
                  </a:lnTo>
                  <a:lnTo>
                    <a:pt x="12827" y="1052"/>
                  </a:lnTo>
                  <a:lnTo>
                    <a:pt x="12827" y="0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786;p83">
              <a:extLst>
                <a:ext uri="{FF2B5EF4-FFF2-40B4-BE49-F238E27FC236}">
                  <a16:creationId xmlns:a16="http://schemas.microsoft.com/office/drawing/2014/main" id="{3A967D70-6E36-B959-2A4D-B203B8D02B5A}"/>
                </a:ext>
              </a:extLst>
            </p:cNvPr>
            <p:cNvSpPr/>
            <p:nvPr/>
          </p:nvSpPr>
          <p:spPr>
            <a:xfrm>
              <a:off x="855782" y="1756101"/>
              <a:ext cx="335837" cy="27568"/>
            </a:xfrm>
            <a:custGeom>
              <a:avLst/>
              <a:gdLst/>
              <a:ahLst/>
              <a:cxnLst/>
              <a:rect l="l" t="t" r="r" b="b"/>
              <a:pathLst>
                <a:path w="12828" h="1053" extrusionOk="0">
                  <a:moveTo>
                    <a:pt x="0" y="0"/>
                  </a:moveTo>
                  <a:lnTo>
                    <a:pt x="0" y="1052"/>
                  </a:lnTo>
                  <a:lnTo>
                    <a:pt x="12827" y="1052"/>
                  </a:lnTo>
                  <a:lnTo>
                    <a:pt x="12827" y="0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787;p83">
              <a:extLst>
                <a:ext uri="{FF2B5EF4-FFF2-40B4-BE49-F238E27FC236}">
                  <a16:creationId xmlns:a16="http://schemas.microsoft.com/office/drawing/2014/main" id="{6A0C13BD-2319-2F94-C4A5-83C0769AB80B}"/>
                </a:ext>
              </a:extLst>
            </p:cNvPr>
            <p:cNvSpPr/>
            <p:nvPr/>
          </p:nvSpPr>
          <p:spPr>
            <a:xfrm>
              <a:off x="1175361" y="1553861"/>
              <a:ext cx="16258" cy="27568"/>
            </a:xfrm>
            <a:custGeom>
              <a:avLst/>
              <a:gdLst/>
              <a:ahLst/>
              <a:cxnLst/>
              <a:rect l="l" t="t" r="r" b="b"/>
              <a:pathLst>
                <a:path w="621" h="1053" extrusionOk="0">
                  <a:moveTo>
                    <a:pt x="0" y="0"/>
                  </a:moveTo>
                  <a:lnTo>
                    <a:pt x="0" y="1052"/>
                  </a:lnTo>
                  <a:lnTo>
                    <a:pt x="620" y="1052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788;p83">
              <a:extLst>
                <a:ext uri="{FF2B5EF4-FFF2-40B4-BE49-F238E27FC236}">
                  <a16:creationId xmlns:a16="http://schemas.microsoft.com/office/drawing/2014/main" id="{C404AF54-0433-4E1C-77AF-FFB98F642F93}"/>
                </a:ext>
              </a:extLst>
            </p:cNvPr>
            <p:cNvSpPr/>
            <p:nvPr/>
          </p:nvSpPr>
          <p:spPr>
            <a:xfrm>
              <a:off x="1175361" y="1756101"/>
              <a:ext cx="16258" cy="27568"/>
            </a:xfrm>
            <a:custGeom>
              <a:avLst/>
              <a:gdLst/>
              <a:ahLst/>
              <a:cxnLst/>
              <a:rect l="l" t="t" r="r" b="b"/>
              <a:pathLst>
                <a:path w="621" h="1053" extrusionOk="0">
                  <a:moveTo>
                    <a:pt x="0" y="0"/>
                  </a:moveTo>
                  <a:lnTo>
                    <a:pt x="0" y="1052"/>
                  </a:lnTo>
                  <a:lnTo>
                    <a:pt x="620" y="1052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789;p83">
              <a:extLst>
                <a:ext uri="{FF2B5EF4-FFF2-40B4-BE49-F238E27FC236}">
                  <a16:creationId xmlns:a16="http://schemas.microsoft.com/office/drawing/2014/main" id="{CCB1EAD3-AFF6-3D84-C684-22228A3E68AA}"/>
                </a:ext>
              </a:extLst>
            </p:cNvPr>
            <p:cNvSpPr/>
            <p:nvPr/>
          </p:nvSpPr>
          <p:spPr>
            <a:xfrm>
              <a:off x="922306" y="1783643"/>
              <a:ext cx="72100" cy="83279"/>
            </a:xfrm>
            <a:custGeom>
              <a:avLst/>
              <a:gdLst/>
              <a:ahLst/>
              <a:cxnLst/>
              <a:rect l="l" t="t" r="r" b="b"/>
              <a:pathLst>
                <a:path w="2754" h="3181" extrusionOk="0">
                  <a:moveTo>
                    <a:pt x="1749" y="0"/>
                  </a:moveTo>
                  <a:lnTo>
                    <a:pt x="1" y="3180"/>
                  </a:lnTo>
                  <a:lnTo>
                    <a:pt x="1005" y="3180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F0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790;p83">
              <a:extLst>
                <a:ext uri="{FF2B5EF4-FFF2-40B4-BE49-F238E27FC236}">
                  <a16:creationId xmlns:a16="http://schemas.microsoft.com/office/drawing/2014/main" id="{5AE362AF-1C9B-2DB8-BBF1-9434D4E4BC7C}"/>
                </a:ext>
              </a:extLst>
            </p:cNvPr>
            <p:cNvSpPr/>
            <p:nvPr/>
          </p:nvSpPr>
          <p:spPr>
            <a:xfrm>
              <a:off x="1052865" y="1783643"/>
              <a:ext cx="72100" cy="83279"/>
            </a:xfrm>
            <a:custGeom>
              <a:avLst/>
              <a:gdLst/>
              <a:ahLst/>
              <a:cxnLst/>
              <a:rect l="l" t="t" r="r" b="b"/>
              <a:pathLst>
                <a:path w="2754" h="3181" extrusionOk="0">
                  <a:moveTo>
                    <a:pt x="0" y="0"/>
                  </a:moveTo>
                  <a:lnTo>
                    <a:pt x="1749" y="3180"/>
                  </a:lnTo>
                  <a:lnTo>
                    <a:pt x="2753" y="318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0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791;p83">
              <a:extLst>
                <a:ext uri="{FF2B5EF4-FFF2-40B4-BE49-F238E27FC236}">
                  <a16:creationId xmlns:a16="http://schemas.microsoft.com/office/drawing/2014/main" id="{6A0DAD00-06DA-7CBB-2A60-AC93CAD9A95B}"/>
                </a:ext>
              </a:extLst>
            </p:cNvPr>
            <p:cNvSpPr/>
            <p:nvPr/>
          </p:nvSpPr>
          <p:spPr>
            <a:xfrm>
              <a:off x="961811" y="1821499"/>
              <a:ext cx="123779" cy="21520"/>
            </a:xfrm>
            <a:custGeom>
              <a:avLst/>
              <a:gdLst/>
              <a:ahLst/>
              <a:cxnLst/>
              <a:rect l="l" t="t" r="r" b="b"/>
              <a:pathLst>
                <a:path w="4728" h="822" extrusionOk="0">
                  <a:moveTo>
                    <a:pt x="452" y="0"/>
                  </a:moveTo>
                  <a:lnTo>
                    <a:pt x="0" y="822"/>
                  </a:lnTo>
                  <a:lnTo>
                    <a:pt x="4727" y="822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792;p83">
              <a:extLst>
                <a:ext uri="{FF2B5EF4-FFF2-40B4-BE49-F238E27FC236}">
                  <a16:creationId xmlns:a16="http://schemas.microsoft.com/office/drawing/2014/main" id="{2174121C-5602-E8DC-BEC0-E7AFFA498007}"/>
                </a:ext>
              </a:extLst>
            </p:cNvPr>
            <p:cNvSpPr/>
            <p:nvPr/>
          </p:nvSpPr>
          <p:spPr>
            <a:xfrm>
              <a:off x="1030717" y="1531974"/>
              <a:ext cx="16886" cy="21913"/>
            </a:xfrm>
            <a:custGeom>
              <a:avLst/>
              <a:gdLst/>
              <a:ahLst/>
              <a:cxnLst/>
              <a:rect l="l" t="t" r="r" b="b"/>
              <a:pathLst>
                <a:path w="645" h="837" extrusionOk="0">
                  <a:moveTo>
                    <a:pt x="1" y="0"/>
                  </a:moveTo>
                  <a:lnTo>
                    <a:pt x="1" y="836"/>
                  </a:lnTo>
                  <a:lnTo>
                    <a:pt x="645" y="836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793;p83">
              <a:extLst>
                <a:ext uri="{FF2B5EF4-FFF2-40B4-BE49-F238E27FC236}">
                  <a16:creationId xmlns:a16="http://schemas.microsoft.com/office/drawing/2014/main" id="{8AA1167F-9042-000C-C23A-EEC6566701FB}"/>
                </a:ext>
              </a:extLst>
            </p:cNvPr>
            <p:cNvSpPr/>
            <p:nvPr/>
          </p:nvSpPr>
          <p:spPr>
            <a:xfrm>
              <a:off x="959533" y="1783643"/>
              <a:ext cx="34872" cy="15603"/>
            </a:xfrm>
            <a:custGeom>
              <a:avLst/>
              <a:gdLst/>
              <a:ahLst/>
              <a:cxnLst/>
              <a:rect l="l" t="t" r="r" b="b"/>
              <a:pathLst>
                <a:path w="1332" h="596" extrusionOk="0">
                  <a:moveTo>
                    <a:pt x="327" y="0"/>
                  </a:moveTo>
                  <a:lnTo>
                    <a:pt x="1" y="596"/>
                  </a:lnTo>
                  <a:lnTo>
                    <a:pt x="1005" y="59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794;p83">
              <a:extLst>
                <a:ext uri="{FF2B5EF4-FFF2-40B4-BE49-F238E27FC236}">
                  <a16:creationId xmlns:a16="http://schemas.microsoft.com/office/drawing/2014/main" id="{7A863D5B-F120-D468-E934-F3256D61524D}"/>
                </a:ext>
              </a:extLst>
            </p:cNvPr>
            <p:cNvSpPr/>
            <p:nvPr/>
          </p:nvSpPr>
          <p:spPr>
            <a:xfrm>
              <a:off x="1052865" y="1783643"/>
              <a:ext cx="34976" cy="15603"/>
            </a:xfrm>
            <a:custGeom>
              <a:avLst/>
              <a:gdLst/>
              <a:ahLst/>
              <a:cxnLst/>
              <a:rect l="l" t="t" r="r" b="b"/>
              <a:pathLst>
                <a:path w="1336" h="596" extrusionOk="0">
                  <a:moveTo>
                    <a:pt x="0" y="0"/>
                  </a:moveTo>
                  <a:lnTo>
                    <a:pt x="327" y="596"/>
                  </a:lnTo>
                  <a:lnTo>
                    <a:pt x="1336" y="5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795;p83">
              <a:extLst>
                <a:ext uri="{FF2B5EF4-FFF2-40B4-BE49-F238E27FC236}">
                  <a16:creationId xmlns:a16="http://schemas.microsoft.com/office/drawing/2014/main" id="{30090773-B367-E9C5-3B50-5C853E3E6095}"/>
                </a:ext>
              </a:extLst>
            </p:cNvPr>
            <p:cNvSpPr/>
            <p:nvPr/>
          </p:nvSpPr>
          <p:spPr>
            <a:xfrm>
              <a:off x="928589" y="1703401"/>
              <a:ext cx="29348" cy="29322"/>
            </a:xfrm>
            <a:custGeom>
              <a:avLst/>
              <a:gdLst/>
              <a:ahLst/>
              <a:cxnLst/>
              <a:rect l="l" t="t" r="r" b="b"/>
              <a:pathLst>
                <a:path w="1121" h="1120" extrusionOk="0">
                  <a:moveTo>
                    <a:pt x="558" y="0"/>
                  </a:moveTo>
                  <a:cubicBezTo>
                    <a:pt x="251" y="0"/>
                    <a:pt x="1" y="250"/>
                    <a:pt x="1" y="562"/>
                  </a:cubicBezTo>
                  <a:cubicBezTo>
                    <a:pt x="1" y="870"/>
                    <a:pt x="251" y="1119"/>
                    <a:pt x="558" y="1119"/>
                  </a:cubicBezTo>
                  <a:cubicBezTo>
                    <a:pt x="870" y="1119"/>
                    <a:pt x="1120" y="870"/>
                    <a:pt x="1120" y="562"/>
                  </a:cubicBezTo>
                  <a:cubicBezTo>
                    <a:pt x="1120" y="250"/>
                    <a:pt x="870" y="0"/>
                    <a:pt x="558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796;p83">
              <a:extLst>
                <a:ext uri="{FF2B5EF4-FFF2-40B4-BE49-F238E27FC236}">
                  <a16:creationId xmlns:a16="http://schemas.microsoft.com/office/drawing/2014/main" id="{4E7F088A-D710-C922-7BF8-AB29BBA41C65}"/>
                </a:ext>
              </a:extLst>
            </p:cNvPr>
            <p:cNvSpPr/>
            <p:nvPr/>
          </p:nvSpPr>
          <p:spPr>
            <a:xfrm>
              <a:off x="976760" y="1636223"/>
              <a:ext cx="29348" cy="29348"/>
            </a:xfrm>
            <a:custGeom>
              <a:avLst/>
              <a:gdLst/>
              <a:ahLst/>
              <a:cxnLst/>
              <a:rect l="l" t="t" r="r" b="b"/>
              <a:pathLst>
                <a:path w="1121" h="1121" extrusionOk="0">
                  <a:moveTo>
                    <a:pt x="558" y="1"/>
                  </a:moveTo>
                  <a:cubicBezTo>
                    <a:pt x="251" y="1"/>
                    <a:pt x="1" y="251"/>
                    <a:pt x="1" y="558"/>
                  </a:cubicBezTo>
                  <a:cubicBezTo>
                    <a:pt x="1" y="870"/>
                    <a:pt x="251" y="1120"/>
                    <a:pt x="558" y="1120"/>
                  </a:cubicBezTo>
                  <a:cubicBezTo>
                    <a:pt x="866" y="1120"/>
                    <a:pt x="1120" y="870"/>
                    <a:pt x="1120" y="558"/>
                  </a:cubicBezTo>
                  <a:cubicBezTo>
                    <a:pt x="1120" y="251"/>
                    <a:pt x="866" y="1"/>
                    <a:pt x="558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797;p83">
              <a:extLst>
                <a:ext uri="{FF2B5EF4-FFF2-40B4-BE49-F238E27FC236}">
                  <a16:creationId xmlns:a16="http://schemas.microsoft.com/office/drawing/2014/main" id="{207025F8-D1DD-3756-7BE1-9DBA389207E7}"/>
                </a:ext>
              </a:extLst>
            </p:cNvPr>
            <p:cNvSpPr/>
            <p:nvPr/>
          </p:nvSpPr>
          <p:spPr>
            <a:xfrm>
              <a:off x="1036136" y="1670074"/>
              <a:ext cx="29322" cy="29322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58" y="0"/>
                  </a:moveTo>
                  <a:cubicBezTo>
                    <a:pt x="250" y="0"/>
                    <a:pt x="0" y="250"/>
                    <a:pt x="0" y="562"/>
                  </a:cubicBezTo>
                  <a:cubicBezTo>
                    <a:pt x="0" y="870"/>
                    <a:pt x="250" y="1119"/>
                    <a:pt x="558" y="1119"/>
                  </a:cubicBezTo>
                  <a:cubicBezTo>
                    <a:pt x="865" y="1119"/>
                    <a:pt x="1120" y="870"/>
                    <a:pt x="1120" y="562"/>
                  </a:cubicBezTo>
                  <a:cubicBezTo>
                    <a:pt x="1120" y="250"/>
                    <a:pt x="865" y="0"/>
                    <a:pt x="558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798;p83">
              <a:extLst>
                <a:ext uri="{FF2B5EF4-FFF2-40B4-BE49-F238E27FC236}">
                  <a16:creationId xmlns:a16="http://schemas.microsoft.com/office/drawing/2014/main" id="{9554CFB9-728B-FDBD-5AA0-35FEBAA3E5CA}"/>
                </a:ext>
              </a:extLst>
            </p:cNvPr>
            <p:cNvSpPr/>
            <p:nvPr/>
          </p:nvSpPr>
          <p:spPr>
            <a:xfrm>
              <a:off x="1085302" y="1604153"/>
              <a:ext cx="29348" cy="29348"/>
            </a:xfrm>
            <a:custGeom>
              <a:avLst/>
              <a:gdLst/>
              <a:ahLst/>
              <a:cxnLst/>
              <a:rect l="l" t="t" r="r" b="b"/>
              <a:pathLst>
                <a:path w="1121" h="1121" extrusionOk="0">
                  <a:moveTo>
                    <a:pt x="563" y="1"/>
                  </a:moveTo>
                  <a:cubicBezTo>
                    <a:pt x="251" y="1"/>
                    <a:pt x="1" y="251"/>
                    <a:pt x="1" y="563"/>
                  </a:cubicBezTo>
                  <a:cubicBezTo>
                    <a:pt x="1" y="870"/>
                    <a:pt x="251" y="1120"/>
                    <a:pt x="563" y="1120"/>
                  </a:cubicBezTo>
                  <a:cubicBezTo>
                    <a:pt x="870" y="1120"/>
                    <a:pt x="1120" y="870"/>
                    <a:pt x="1120" y="563"/>
                  </a:cubicBezTo>
                  <a:cubicBezTo>
                    <a:pt x="1120" y="251"/>
                    <a:pt x="870" y="1"/>
                    <a:pt x="563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799;p83">
              <a:extLst>
                <a:ext uri="{FF2B5EF4-FFF2-40B4-BE49-F238E27FC236}">
                  <a16:creationId xmlns:a16="http://schemas.microsoft.com/office/drawing/2014/main" id="{A573E21E-5654-818A-D1AE-C2C199A3FF12}"/>
                </a:ext>
              </a:extLst>
            </p:cNvPr>
            <p:cNvSpPr/>
            <p:nvPr/>
          </p:nvSpPr>
          <p:spPr>
            <a:xfrm>
              <a:off x="850625" y="1526817"/>
              <a:ext cx="346021" cy="183836"/>
            </a:xfrm>
            <a:custGeom>
              <a:avLst/>
              <a:gdLst/>
              <a:ahLst/>
              <a:cxnLst/>
              <a:rect l="l" t="t" r="r" b="b"/>
              <a:pathLst>
                <a:path w="13217" h="7022" extrusionOk="0">
                  <a:moveTo>
                    <a:pt x="7331" y="389"/>
                  </a:moveTo>
                  <a:lnTo>
                    <a:pt x="7331" y="841"/>
                  </a:lnTo>
                  <a:lnTo>
                    <a:pt x="5890" y="841"/>
                  </a:lnTo>
                  <a:lnTo>
                    <a:pt x="5890" y="389"/>
                  </a:lnTo>
                  <a:close/>
                  <a:moveTo>
                    <a:pt x="12827" y="1225"/>
                  </a:moveTo>
                  <a:lnTo>
                    <a:pt x="12827" y="1893"/>
                  </a:lnTo>
                  <a:lnTo>
                    <a:pt x="390" y="1893"/>
                  </a:lnTo>
                  <a:lnTo>
                    <a:pt x="390" y="1225"/>
                  </a:lnTo>
                  <a:close/>
                  <a:moveTo>
                    <a:pt x="5698" y="0"/>
                  </a:moveTo>
                  <a:cubicBezTo>
                    <a:pt x="5588" y="0"/>
                    <a:pt x="5501" y="92"/>
                    <a:pt x="5501" y="197"/>
                  </a:cubicBezTo>
                  <a:lnTo>
                    <a:pt x="5501" y="841"/>
                  </a:lnTo>
                  <a:lnTo>
                    <a:pt x="197" y="841"/>
                  </a:lnTo>
                  <a:cubicBezTo>
                    <a:pt x="92" y="841"/>
                    <a:pt x="0" y="927"/>
                    <a:pt x="5" y="1033"/>
                  </a:cubicBezTo>
                  <a:lnTo>
                    <a:pt x="5" y="2085"/>
                  </a:lnTo>
                  <a:cubicBezTo>
                    <a:pt x="5" y="2191"/>
                    <a:pt x="92" y="2277"/>
                    <a:pt x="197" y="2277"/>
                  </a:cubicBezTo>
                  <a:lnTo>
                    <a:pt x="779" y="2277"/>
                  </a:lnTo>
                  <a:lnTo>
                    <a:pt x="779" y="3128"/>
                  </a:lnTo>
                  <a:cubicBezTo>
                    <a:pt x="779" y="3257"/>
                    <a:pt x="876" y="3322"/>
                    <a:pt x="973" y="3322"/>
                  </a:cubicBezTo>
                  <a:cubicBezTo>
                    <a:pt x="1071" y="3322"/>
                    <a:pt x="1168" y="3257"/>
                    <a:pt x="1168" y="3128"/>
                  </a:cubicBezTo>
                  <a:lnTo>
                    <a:pt x="1168" y="2277"/>
                  </a:lnTo>
                  <a:lnTo>
                    <a:pt x="12054" y="2277"/>
                  </a:lnTo>
                  <a:lnTo>
                    <a:pt x="12054" y="6827"/>
                  </a:lnTo>
                  <a:cubicBezTo>
                    <a:pt x="12054" y="6957"/>
                    <a:pt x="12150" y="7021"/>
                    <a:pt x="12246" y="7021"/>
                  </a:cubicBezTo>
                  <a:cubicBezTo>
                    <a:pt x="12342" y="7021"/>
                    <a:pt x="12438" y="6957"/>
                    <a:pt x="12438" y="6827"/>
                  </a:cubicBezTo>
                  <a:lnTo>
                    <a:pt x="12438" y="2277"/>
                  </a:lnTo>
                  <a:lnTo>
                    <a:pt x="13019" y="2277"/>
                  </a:lnTo>
                  <a:cubicBezTo>
                    <a:pt x="13130" y="2277"/>
                    <a:pt x="13216" y="2191"/>
                    <a:pt x="13216" y="2085"/>
                  </a:cubicBezTo>
                  <a:lnTo>
                    <a:pt x="13216" y="1033"/>
                  </a:lnTo>
                  <a:cubicBezTo>
                    <a:pt x="13216" y="927"/>
                    <a:pt x="13130" y="841"/>
                    <a:pt x="13024" y="841"/>
                  </a:cubicBezTo>
                  <a:lnTo>
                    <a:pt x="7716" y="841"/>
                  </a:lnTo>
                  <a:lnTo>
                    <a:pt x="7716" y="197"/>
                  </a:lnTo>
                  <a:cubicBezTo>
                    <a:pt x="7716" y="92"/>
                    <a:pt x="7629" y="5"/>
                    <a:pt x="7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800;p83">
              <a:extLst>
                <a:ext uri="{FF2B5EF4-FFF2-40B4-BE49-F238E27FC236}">
                  <a16:creationId xmlns:a16="http://schemas.microsoft.com/office/drawing/2014/main" id="{B757761D-04DB-D2A3-0AF5-7EC3D2294B83}"/>
                </a:ext>
              </a:extLst>
            </p:cNvPr>
            <p:cNvSpPr/>
            <p:nvPr/>
          </p:nvSpPr>
          <p:spPr>
            <a:xfrm>
              <a:off x="850625" y="1623945"/>
              <a:ext cx="346021" cy="248003"/>
            </a:xfrm>
            <a:custGeom>
              <a:avLst/>
              <a:gdLst/>
              <a:ahLst/>
              <a:cxnLst/>
              <a:rect l="l" t="t" r="r" b="b"/>
              <a:pathLst>
                <a:path w="13217" h="9473" extrusionOk="0">
                  <a:moveTo>
                    <a:pt x="12827" y="5240"/>
                  </a:moveTo>
                  <a:lnTo>
                    <a:pt x="12827" y="5908"/>
                  </a:lnTo>
                  <a:lnTo>
                    <a:pt x="390" y="5908"/>
                  </a:lnTo>
                  <a:lnTo>
                    <a:pt x="390" y="5240"/>
                  </a:lnTo>
                  <a:close/>
                  <a:moveTo>
                    <a:pt x="7615" y="6292"/>
                  </a:moveTo>
                  <a:lnTo>
                    <a:pt x="8196" y="7349"/>
                  </a:lnTo>
                  <a:lnTo>
                    <a:pt x="5025" y="7349"/>
                  </a:lnTo>
                  <a:lnTo>
                    <a:pt x="5607" y="6292"/>
                  </a:lnTo>
                  <a:close/>
                  <a:moveTo>
                    <a:pt x="5165" y="6292"/>
                  </a:moveTo>
                  <a:lnTo>
                    <a:pt x="4314" y="7844"/>
                  </a:lnTo>
                  <a:lnTo>
                    <a:pt x="4074" y="8276"/>
                  </a:lnTo>
                  <a:lnTo>
                    <a:pt x="3627" y="9083"/>
                  </a:lnTo>
                  <a:lnTo>
                    <a:pt x="3065" y="9083"/>
                  </a:lnTo>
                  <a:lnTo>
                    <a:pt x="4603" y="6292"/>
                  </a:lnTo>
                  <a:close/>
                  <a:moveTo>
                    <a:pt x="8619" y="6292"/>
                  </a:moveTo>
                  <a:lnTo>
                    <a:pt x="10156" y="9083"/>
                  </a:lnTo>
                  <a:lnTo>
                    <a:pt x="9589" y="9083"/>
                  </a:lnTo>
                  <a:lnTo>
                    <a:pt x="8057" y="6292"/>
                  </a:lnTo>
                  <a:close/>
                  <a:moveTo>
                    <a:pt x="973" y="0"/>
                  </a:moveTo>
                  <a:cubicBezTo>
                    <a:pt x="876" y="0"/>
                    <a:pt x="779" y="64"/>
                    <a:pt x="779" y="191"/>
                  </a:cubicBezTo>
                  <a:lnTo>
                    <a:pt x="779" y="4856"/>
                  </a:lnTo>
                  <a:lnTo>
                    <a:pt x="197" y="4856"/>
                  </a:lnTo>
                  <a:cubicBezTo>
                    <a:pt x="92" y="4856"/>
                    <a:pt x="0" y="4942"/>
                    <a:pt x="0" y="5048"/>
                  </a:cubicBezTo>
                  <a:lnTo>
                    <a:pt x="0" y="6100"/>
                  </a:lnTo>
                  <a:cubicBezTo>
                    <a:pt x="5" y="6206"/>
                    <a:pt x="92" y="6292"/>
                    <a:pt x="197" y="6292"/>
                  </a:cubicBezTo>
                  <a:lnTo>
                    <a:pt x="4161" y="6292"/>
                  </a:lnTo>
                  <a:lnTo>
                    <a:pt x="2571" y="9184"/>
                  </a:lnTo>
                  <a:cubicBezTo>
                    <a:pt x="2499" y="9314"/>
                    <a:pt x="2590" y="9473"/>
                    <a:pt x="2739" y="9473"/>
                  </a:cubicBezTo>
                  <a:lnTo>
                    <a:pt x="3743" y="9473"/>
                  </a:lnTo>
                  <a:cubicBezTo>
                    <a:pt x="3815" y="9473"/>
                    <a:pt x="3877" y="9434"/>
                    <a:pt x="3911" y="9372"/>
                  </a:cubicBezTo>
                  <a:lnTo>
                    <a:pt x="4358" y="8560"/>
                  </a:lnTo>
                  <a:lnTo>
                    <a:pt x="5549" y="8560"/>
                  </a:lnTo>
                  <a:cubicBezTo>
                    <a:pt x="5809" y="8560"/>
                    <a:pt x="5809" y="8175"/>
                    <a:pt x="5549" y="8175"/>
                  </a:cubicBezTo>
                  <a:lnTo>
                    <a:pt x="4574" y="8175"/>
                  </a:lnTo>
                  <a:lnTo>
                    <a:pt x="4627" y="8075"/>
                  </a:lnTo>
                  <a:lnTo>
                    <a:pt x="4809" y="7738"/>
                  </a:lnTo>
                  <a:lnTo>
                    <a:pt x="8408" y="7738"/>
                  </a:lnTo>
                  <a:lnTo>
                    <a:pt x="8648" y="8175"/>
                  </a:lnTo>
                  <a:lnTo>
                    <a:pt x="6323" y="8175"/>
                  </a:lnTo>
                  <a:cubicBezTo>
                    <a:pt x="6068" y="8175"/>
                    <a:pt x="6068" y="8560"/>
                    <a:pt x="6323" y="8560"/>
                  </a:cubicBezTo>
                  <a:lnTo>
                    <a:pt x="8859" y="8560"/>
                  </a:lnTo>
                  <a:lnTo>
                    <a:pt x="9306" y="9372"/>
                  </a:lnTo>
                  <a:cubicBezTo>
                    <a:pt x="9339" y="9434"/>
                    <a:pt x="9402" y="9473"/>
                    <a:pt x="9474" y="9473"/>
                  </a:cubicBezTo>
                  <a:lnTo>
                    <a:pt x="10478" y="9473"/>
                  </a:lnTo>
                  <a:cubicBezTo>
                    <a:pt x="10627" y="9473"/>
                    <a:pt x="10718" y="9314"/>
                    <a:pt x="10651" y="9184"/>
                  </a:cubicBezTo>
                  <a:lnTo>
                    <a:pt x="9061" y="6292"/>
                  </a:lnTo>
                  <a:lnTo>
                    <a:pt x="13024" y="6292"/>
                  </a:lnTo>
                  <a:cubicBezTo>
                    <a:pt x="13130" y="6292"/>
                    <a:pt x="13216" y="6206"/>
                    <a:pt x="13216" y="6100"/>
                  </a:cubicBezTo>
                  <a:lnTo>
                    <a:pt x="13216" y="5048"/>
                  </a:lnTo>
                  <a:cubicBezTo>
                    <a:pt x="13216" y="4940"/>
                    <a:pt x="13134" y="4856"/>
                    <a:pt x="13033" y="4856"/>
                  </a:cubicBezTo>
                  <a:cubicBezTo>
                    <a:pt x="13030" y="4856"/>
                    <a:pt x="13027" y="4856"/>
                    <a:pt x="13024" y="4856"/>
                  </a:cubicBezTo>
                  <a:lnTo>
                    <a:pt x="12438" y="4856"/>
                  </a:lnTo>
                  <a:lnTo>
                    <a:pt x="12438" y="3895"/>
                  </a:lnTo>
                  <a:cubicBezTo>
                    <a:pt x="12438" y="3765"/>
                    <a:pt x="12342" y="3701"/>
                    <a:pt x="12246" y="3701"/>
                  </a:cubicBezTo>
                  <a:cubicBezTo>
                    <a:pt x="12150" y="3701"/>
                    <a:pt x="12054" y="3765"/>
                    <a:pt x="12054" y="3895"/>
                  </a:cubicBezTo>
                  <a:lnTo>
                    <a:pt x="12054" y="4856"/>
                  </a:lnTo>
                  <a:lnTo>
                    <a:pt x="1168" y="4856"/>
                  </a:lnTo>
                  <a:lnTo>
                    <a:pt x="1168" y="191"/>
                  </a:lnTo>
                  <a:cubicBezTo>
                    <a:pt x="1168" y="64"/>
                    <a:pt x="1071" y="0"/>
                    <a:pt x="97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801;p83">
              <a:extLst>
                <a:ext uri="{FF2B5EF4-FFF2-40B4-BE49-F238E27FC236}">
                  <a16:creationId xmlns:a16="http://schemas.microsoft.com/office/drawing/2014/main" id="{704AEA8C-0073-E2EF-9D0A-E9F0B9399B73}"/>
                </a:ext>
              </a:extLst>
            </p:cNvPr>
            <p:cNvSpPr/>
            <p:nvPr/>
          </p:nvSpPr>
          <p:spPr>
            <a:xfrm>
              <a:off x="915656" y="1599047"/>
              <a:ext cx="206534" cy="138963"/>
            </a:xfrm>
            <a:custGeom>
              <a:avLst/>
              <a:gdLst/>
              <a:ahLst/>
              <a:cxnLst/>
              <a:rect l="l" t="t" r="r" b="b"/>
              <a:pathLst>
                <a:path w="7889" h="5308" extrusionOk="0">
                  <a:moveTo>
                    <a:pt x="7043" y="388"/>
                  </a:moveTo>
                  <a:cubicBezTo>
                    <a:pt x="7370" y="388"/>
                    <a:pt x="7533" y="787"/>
                    <a:pt x="7302" y="1017"/>
                  </a:cubicBezTo>
                  <a:cubicBezTo>
                    <a:pt x="7228" y="1092"/>
                    <a:pt x="7136" y="1125"/>
                    <a:pt x="7045" y="1125"/>
                  </a:cubicBezTo>
                  <a:cubicBezTo>
                    <a:pt x="6856" y="1125"/>
                    <a:pt x="6673" y="979"/>
                    <a:pt x="6673" y="758"/>
                  </a:cubicBezTo>
                  <a:cubicBezTo>
                    <a:pt x="6673" y="556"/>
                    <a:pt x="6841" y="388"/>
                    <a:pt x="7043" y="388"/>
                  </a:cubicBezTo>
                  <a:close/>
                  <a:moveTo>
                    <a:pt x="2892" y="1613"/>
                  </a:moveTo>
                  <a:cubicBezTo>
                    <a:pt x="3219" y="1613"/>
                    <a:pt x="3382" y="2007"/>
                    <a:pt x="3152" y="2237"/>
                  </a:cubicBezTo>
                  <a:cubicBezTo>
                    <a:pt x="3077" y="2312"/>
                    <a:pt x="2985" y="2345"/>
                    <a:pt x="2896" y="2345"/>
                  </a:cubicBezTo>
                  <a:cubicBezTo>
                    <a:pt x="2707" y="2345"/>
                    <a:pt x="2527" y="2199"/>
                    <a:pt x="2527" y="1978"/>
                  </a:cubicBezTo>
                  <a:cubicBezTo>
                    <a:pt x="2527" y="1776"/>
                    <a:pt x="2690" y="1613"/>
                    <a:pt x="2892" y="1613"/>
                  </a:cubicBezTo>
                  <a:close/>
                  <a:moveTo>
                    <a:pt x="5160" y="2910"/>
                  </a:moveTo>
                  <a:cubicBezTo>
                    <a:pt x="5486" y="2910"/>
                    <a:pt x="5650" y="3304"/>
                    <a:pt x="5419" y="3535"/>
                  </a:cubicBezTo>
                  <a:cubicBezTo>
                    <a:pt x="5345" y="3609"/>
                    <a:pt x="5253" y="3642"/>
                    <a:pt x="5163" y="3642"/>
                  </a:cubicBezTo>
                  <a:cubicBezTo>
                    <a:pt x="4975" y="3642"/>
                    <a:pt x="4795" y="3496"/>
                    <a:pt x="4795" y="3275"/>
                  </a:cubicBezTo>
                  <a:cubicBezTo>
                    <a:pt x="4795" y="3073"/>
                    <a:pt x="4958" y="2910"/>
                    <a:pt x="5160" y="2910"/>
                  </a:cubicBezTo>
                  <a:close/>
                  <a:moveTo>
                    <a:pt x="1052" y="4183"/>
                  </a:moveTo>
                  <a:cubicBezTo>
                    <a:pt x="1254" y="4183"/>
                    <a:pt x="1422" y="4346"/>
                    <a:pt x="1422" y="4548"/>
                  </a:cubicBezTo>
                  <a:cubicBezTo>
                    <a:pt x="1422" y="4769"/>
                    <a:pt x="1240" y="4916"/>
                    <a:pt x="1050" y="4916"/>
                  </a:cubicBezTo>
                  <a:cubicBezTo>
                    <a:pt x="959" y="4916"/>
                    <a:pt x="867" y="4882"/>
                    <a:pt x="793" y="4808"/>
                  </a:cubicBezTo>
                  <a:cubicBezTo>
                    <a:pt x="562" y="4577"/>
                    <a:pt x="726" y="4183"/>
                    <a:pt x="1052" y="4183"/>
                  </a:cubicBezTo>
                  <a:close/>
                  <a:moveTo>
                    <a:pt x="7042" y="1"/>
                  </a:moveTo>
                  <a:cubicBezTo>
                    <a:pt x="6828" y="1"/>
                    <a:pt x="6618" y="90"/>
                    <a:pt x="6471" y="263"/>
                  </a:cubicBezTo>
                  <a:cubicBezTo>
                    <a:pt x="6221" y="551"/>
                    <a:pt x="6226" y="979"/>
                    <a:pt x="6481" y="1262"/>
                  </a:cubicBezTo>
                  <a:lnTo>
                    <a:pt x="5400" y="2559"/>
                  </a:lnTo>
                  <a:cubicBezTo>
                    <a:pt x="5323" y="2535"/>
                    <a:pt x="5244" y="2523"/>
                    <a:pt x="5166" y="2523"/>
                  </a:cubicBezTo>
                  <a:cubicBezTo>
                    <a:pt x="4941" y="2523"/>
                    <a:pt x="4721" y="2622"/>
                    <a:pt x="4578" y="2804"/>
                  </a:cubicBezTo>
                  <a:lnTo>
                    <a:pt x="3598" y="2252"/>
                  </a:lnTo>
                  <a:cubicBezTo>
                    <a:pt x="3793" y="1747"/>
                    <a:pt x="3413" y="1227"/>
                    <a:pt x="2897" y="1227"/>
                  </a:cubicBezTo>
                  <a:cubicBezTo>
                    <a:pt x="2853" y="1227"/>
                    <a:pt x="2808" y="1230"/>
                    <a:pt x="2762" y="1238"/>
                  </a:cubicBezTo>
                  <a:cubicBezTo>
                    <a:pt x="2186" y="1339"/>
                    <a:pt x="1941" y="2036"/>
                    <a:pt x="2330" y="2478"/>
                  </a:cubicBezTo>
                  <a:lnTo>
                    <a:pt x="1297" y="3832"/>
                  </a:lnTo>
                  <a:cubicBezTo>
                    <a:pt x="1220" y="3808"/>
                    <a:pt x="1139" y="3794"/>
                    <a:pt x="1052" y="3794"/>
                  </a:cubicBezTo>
                  <a:cubicBezTo>
                    <a:pt x="240" y="3794"/>
                    <a:pt x="0" y="4899"/>
                    <a:pt x="740" y="5235"/>
                  </a:cubicBezTo>
                  <a:cubicBezTo>
                    <a:pt x="850" y="5285"/>
                    <a:pt x="959" y="5308"/>
                    <a:pt x="1062" y="5308"/>
                  </a:cubicBezTo>
                  <a:cubicBezTo>
                    <a:pt x="1654" y="5308"/>
                    <a:pt x="2077" y="4572"/>
                    <a:pt x="1619" y="4049"/>
                  </a:cubicBezTo>
                  <a:lnTo>
                    <a:pt x="2647" y="2694"/>
                  </a:lnTo>
                  <a:cubicBezTo>
                    <a:pt x="2726" y="2720"/>
                    <a:pt x="2807" y="2733"/>
                    <a:pt x="2888" y="2733"/>
                  </a:cubicBezTo>
                  <a:cubicBezTo>
                    <a:pt x="3060" y="2733"/>
                    <a:pt x="3231" y="2675"/>
                    <a:pt x="3368" y="2564"/>
                  </a:cubicBezTo>
                  <a:lnTo>
                    <a:pt x="4415" y="3160"/>
                  </a:lnTo>
                  <a:cubicBezTo>
                    <a:pt x="4340" y="3630"/>
                    <a:pt x="4715" y="4031"/>
                    <a:pt x="5163" y="4031"/>
                  </a:cubicBezTo>
                  <a:cubicBezTo>
                    <a:pt x="5233" y="4031"/>
                    <a:pt x="5304" y="4021"/>
                    <a:pt x="5376" y="4001"/>
                  </a:cubicBezTo>
                  <a:cubicBezTo>
                    <a:pt x="5904" y="3842"/>
                    <a:pt x="6092" y="3184"/>
                    <a:pt x="5722" y="2771"/>
                  </a:cubicBezTo>
                  <a:lnTo>
                    <a:pt x="6803" y="1474"/>
                  </a:lnTo>
                  <a:cubicBezTo>
                    <a:pt x="6881" y="1500"/>
                    <a:pt x="6961" y="1512"/>
                    <a:pt x="7040" y="1512"/>
                  </a:cubicBezTo>
                  <a:cubicBezTo>
                    <a:pt x="7324" y="1512"/>
                    <a:pt x="7592" y="1351"/>
                    <a:pt x="7720" y="1085"/>
                  </a:cubicBezTo>
                  <a:cubicBezTo>
                    <a:pt x="7888" y="743"/>
                    <a:pt x="7773" y="335"/>
                    <a:pt x="7456" y="124"/>
                  </a:cubicBezTo>
                  <a:cubicBezTo>
                    <a:pt x="7329" y="41"/>
                    <a:pt x="7185" y="1"/>
                    <a:pt x="704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046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" name="Google Shape;2902;p43"/>
          <p:cNvSpPr txBox="1">
            <a:spLocks noGrp="1"/>
          </p:cNvSpPr>
          <p:nvPr>
            <p:ph type="title"/>
          </p:nvPr>
        </p:nvSpPr>
        <p:spPr>
          <a:xfrm>
            <a:off x="905624" y="608001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3200">
                <a:latin typeface="Bookman Old Style" panose="02050604050505020204" pitchFamily="18" charset="0"/>
              </a:rPr>
              <a:t>LES MATIERES</a:t>
            </a:r>
            <a:endParaRPr sz="3200">
              <a:latin typeface="Bookman Old Style" panose="02050604050505020204" pitchFamily="18" charset="0"/>
            </a:endParaRPr>
          </a:p>
        </p:txBody>
      </p:sp>
      <p:sp>
        <p:nvSpPr>
          <p:cNvPr id="2903" name="Google Shape;2903;p43"/>
          <p:cNvSpPr/>
          <p:nvPr/>
        </p:nvSpPr>
        <p:spPr>
          <a:xfrm>
            <a:off x="2236650" y="2195837"/>
            <a:ext cx="1028173" cy="1094435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fr-FR" sz="2400"/>
          </a:p>
        </p:txBody>
      </p:sp>
      <p:sp>
        <p:nvSpPr>
          <p:cNvPr id="2904" name="Google Shape;2904;p43"/>
          <p:cNvSpPr/>
          <p:nvPr/>
        </p:nvSpPr>
        <p:spPr>
          <a:xfrm>
            <a:off x="1260129" y="3678267"/>
            <a:ext cx="2981200" cy="2031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05" name="Google Shape;2905;p43"/>
          <p:cNvSpPr txBox="1">
            <a:spLocks noGrp="1"/>
          </p:cNvSpPr>
          <p:nvPr>
            <p:ph type="subTitle" idx="1"/>
          </p:nvPr>
        </p:nvSpPr>
        <p:spPr>
          <a:xfrm>
            <a:off x="1371600" y="3775832"/>
            <a:ext cx="2768600" cy="183573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 sz="3200" b="0">
                <a:latin typeface="Bookman Old Style" panose="02050604050505020204" pitchFamily="18" charset="0"/>
              </a:rPr>
              <a:t>Analyse et statistique de données</a:t>
            </a:r>
            <a:endParaRPr sz="3200" b="0">
              <a:latin typeface="Bookman Old Style" panose="02050604050505020204" pitchFamily="18" charset="0"/>
            </a:endParaRPr>
          </a:p>
        </p:txBody>
      </p:sp>
      <p:sp>
        <p:nvSpPr>
          <p:cNvPr id="2907" name="Google Shape;2907;p43"/>
          <p:cNvSpPr/>
          <p:nvPr/>
        </p:nvSpPr>
        <p:spPr>
          <a:xfrm>
            <a:off x="4605396" y="3678267"/>
            <a:ext cx="2981200" cy="2031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08" name="Google Shape;2908;p43"/>
          <p:cNvSpPr/>
          <p:nvPr/>
        </p:nvSpPr>
        <p:spPr>
          <a:xfrm>
            <a:off x="7950663" y="3678267"/>
            <a:ext cx="2981200" cy="2031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09" name="Google Shape;2909;p43"/>
          <p:cNvSpPr txBox="1">
            <a:spLocks noGrp="1"/>
          </p:cNvSpPr>
          <p:nvPr>
            <p:ph type="subTitle" idx="3"/>
          </p:nvPr>
        </p:nvSpPr>
        <p:spPr>
          <a:xfrm>
            <a:off x="4846196" y="3775832"/>
            <a:ext cx="2499600" cy="171056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 sz="3200" b="0">
                <a:latin typeface="Bookman Old Style" panose="02050604050505020204" pitchFamily="18" charset="0"/>
              </a:rPr>
              <a:t>Anglais pour psychologue</a:t>
            </a:r>
            <a:endParaRPr sz="3200" b="0">
              <a:latin typeface="Bookman Old Style" panose="02050604050505020204" pitchFamily="18" charset="0"/>
            </a:endParaRPr>
          </a:p>
        </p:txBody>
      </p:sp>
      <p:sp>
        <p:nvSpPr>
          <p:cNvPr id="2911" name="Google Shape;2911;p43"/>
          <p:cNvSpPr txBox="1">
            <a:spLocks noGrp="1"/>
          </p:cNvSpPr>
          <p:nvPr>
            <p:ph type="subTitle" idx="5"/>
          </p:nvPr>
        </p:nvSpPr>
        <p:spPr>
          <a:xfrm>
            <a:off x="7950662" y="3775833"/>
            <a:ext cx="2981199" cy="183573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fr-FR" sz="3200" b="0">
                <a:latin typeface="Bookman Old Style" panose="02050604050505020204" pitchFamily="18" charset="0"/>
              </a:rPr>
              <a:t>Apprentissage par la recherche</a:t>
            </a:r>
            <a:endParaRPr sz="3200" b="0">
              <a:latin typeface="Bookman Old Style" panose="02050604050505020204" pitchFamily="18" charset="0"/>
            </a:endParaRPr>
          </a:p>
        </p:txBody>
      </p:sp>
      <p:sp>
        <p:nvSpPr>
          <p:cNvPr id="2913" name="Google Shape;2913;p43"/>
          <p:cNvSpPr/>
          <p:nvPr/>
        </p:nvSpPr>
        <p:spPr>
          <a:xfrm>
            <a:off x="5581916" y="2195837"/>
            <a:ext cx="1028173" cy="1094435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fr-FR" sz="2400"/>
          </a:p>
        </p:txBody>
      </p:sp>
      <p:sp>
        <p:nvSpPr>
          <p:cNvPr id="2914" name="Google Shape;2914;p43"/>
          <p:cNvSpPr/>
          <p:nvPr/>
        </p:nvSpPr>
        <p:spPr>
          <a:xfrm>
            <a:off x="8927183" y="2195837"/>
            <a:ext cx="1028173" cy="1094435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fr-FR" sz="2400"/>
          </a:p>
        </p:txBody>
      </p:sp>
      <p:grpSp>
        <p:nvGrpSpPr>
          <p:cNvPr id="2915" name="Google Shape;2915;p43"/>
          <p:cNvGrpSpPr/>
          <p:nvPr/>
        </p:nvGrpSpPr>
        <p:grpSpPr>
          <a:xfrm>
            <a:off x="2440917" y="2438239"/>
            <a:ext cx="619600" cy="609629"/>
            <a:chOff x="492150" y="4024825"/>
            <a:chExt cx="410150" cy="403550"/>
          </a:xfrm>
        </p:grpSpPr>
        <p:sp>
          <p:nvSpPr>
            <p:cNvPr id="2916" name="Google Shape;2916;p43"/>
            <p:cNvSpPr/>
            <p:nvPr/>
          </p:nvSpPr>
          <p:spPr>
            <a:xfrm>
              <a:off x="499975" y="4030525"/>
              <a:ext cx="396200" cy="229225"/>
            </a:xfrm>
            <a:custGeom>
              <a:avLst/>
              <a:gdLst/>
              <a:ahLst/>
              <a:cxnLst/>
              <a:rect l="l" t="t" r="r" b="b"/>
              <a:pathLst>
                <a:path w="15848" h="9169" extrusionOk="0">
                  <a:moveTo>
                    <a:pt x="6519" y="1"/>
                  </a:moveTo>
                  <a:cubicBezTo>
                    <a:pt x="6358" y="1"/>
                    <a:pt x="6197" y="72"/>
                    <a:pt x="6092" y="213"/>
                  </a:cubicBezTo>
                  <a:lnTo>
                    <a:pt x="285" y="8349"/>
                  </a:lnTo>
                  <a:cubicBezTo>
                    <a:pt x="1" y="8742"/>
                    <a:pt x="366" y="9168"/>
                    <a:pt x="738" y="9168"/>
                  </a:cubicBezTo>
                  <a:cubicBezTo>
                    <a:pt x="880" y="9168"/>
                    <a:pt x="1024" y="9106"/>
                    <a:pt x="1132" y="8955"/>
                  </a:cubicBezTo>
                  <a:lnTo>
                    <a:pt x="6538" y="1399"/>
                  </a:lnTo>
                  <a:lnTo>
                    <a:pt x="11980" y="8438"/>
                  </a:lnTo>
                  <a:cubicBezTo>
                    <a:pt x="12086" y="8571"/>
                    <a:pt x="12245" y="8637"/>
                    <a:pt x="12403" y="8637"/>
                  </a:cubicBezTo>
                  <a:cubicBezTo>
                    <a:pt x="12553" y="8637"/>
                    <a:pt x="12701" y="8577"/>
                    <a:pt x="12801" y="8456"/>
                  </a:cubicBezTo>
                  <a:lnTo>
                    <a:pt x="14799" y="6056"/>
                  </a:lnTo>
                  <a:lnTo>
                    <a:pt x="14799" y="6252"/>
                  </a:lnTo>
                  <a:cubicBezTo>
                    <a:pt x="14813" y="6591"/>
                    <a:pt x="15076" y="6761"/>
                    <a:pt x="15335" y="6761"/>
                  </a:cubicBezTo>
                  <a:cubicBezTo>
                    <a:pt x="15593" y="6761"/>
                    <a:pt x="15848" y="6591"/>
                    <a:pt x="15843" y="6252"/>
                  </a:cubicBezTo>
                  <a:lnTo>
                    <a:pt x="15843" y="4584"/>
                  </a:lnTo>
                  <a:cubicBezTo>
                    <a:pt x="15843" y="4292"/>
                    <a:pt x="15593" y="4059"/>
                    <a:pt x="15313" y="4059"/>
                  </a:cubicBezTo>
                  <a:cubicBezTo>
                    <a:pt x="15285" y="4059"/>
                    <a:pt x="15256" y="4062"/>
                    <a:pt x="15228" y="4066"/>
                  </a:cubicBezTo>
                  <a:lnTo>
                    <a:pt x="13595" y="4370"/>
                  </a:lnTo>
                  <a:cubicBezTo>
                    <a:pt x="13310" y="4423"/>
                    <a:pt x="13122" y="4700"/>
                    <a:pt x="13176" y="4985"/>
                  </a:cubicBezTo>
                  <a:cubicBezTo>
                    <a:pt x="13223" y="5230"/>
                    <a:pt x="13438" y="5405"/>
                    <a:pt x="13685" y="5405"/>
                  </a:cubicBezTo>
                  <a:cubicBezTo>
                    <a:pt x="13717" y="5405"/>
                    <a:pt x="13749" y="5402"/>
                    <a:pt x="13782" y="5396"/>
                  </a:cubicBezTo>
                  <a:lnTo>
                    <a:pt x="14005" y="5360"/>
                  </a:lnTo>
                  <a:lnTo>
                    <a:pt x="12408" y="7287"/>
                  </a:lnTo>
                  <a:lnTo>
                    <a:pt x="6931" y="204"/>
                  </a:lnTo>
                  <a:cubicBezTo>
                    <a:pt x="6830" y="68"/>
                    <a:pt x="6675" y="1"/>
                    <a:pt x="6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7" name="Google Shape;2917;p43"/>
            <p:cNvSpPr/>
            <p:nvPr/>
          </p:nvSpPr>
          <p:spPr>
            <a:xfrm>
              <a:off x="528950" y="4292600"/>
              <a:ext cx="56650" cy="129525"/>
            </a:xfrm>
            <a:custGeom>
              <a:avLst/>
              <a:gdLst/>
              <a:ahLst/>
              <a:cxnLst/>
              <a:rect l="l" t="t" r="r" b="b"/>
              <a:pathLst>
                <a:path w="2266" h="5181" extrusionOk="0">
                  <a:moveTo>
                    <a:pt x="1118" y="0"/>
                  </a:moveTo>
                  <a:cubicBezTo>
                    <a:pt x="782" y="0"/>
                    <a:pt x="441" y="148"/>
                    <a:pt x="205" y="479"/>
                  </a:cubicBezTo>
                  <a:cubicBezTo>
                    <a:pt x="71" y="667"/>
                    <a:pt x="0" y="899"/>
                    <a:pt x="0" y="1140"/>
                  </a:cubicBezTo>
                  <a:lnTo>
                    <a:pt x="0" y="5181"/>
                  </a:lnTo>
                  <a:lnTo>
                    <a:pt x="2266" y="5181"/>
                  </a:lnTo>
                  <a:lnTo>
                    <a:pt x="2266" y="1140"/>
                  </a:lnTo>
                  <a:cubicBezTo>
                    <a:pt x="2266" y="440"/>
                    <a:pt x="1698" y="0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8" name="Google Shape;2918;p43"/>
            <p:cNvSpPr/>
            <p:nvPr/>
          </p:nvSpPr>
          <p:spPr>
            <a:xfrm>
              <a:off x="755750" y="4292600"/>
              <a:ext cx="56675" cy="129525"/>
            </a:xfrm>
            <a:custGeom>
              <a:avLst/>
              <a:gdLst/>
              <a:ahLst/>
              <a:cxnLst/>
              <a:rect l="l" t="t" r="r" b="b"/>
              <a:pathLst>
                <a:path w="2267" h="5181" extrusionOk="0">
                  <a:moveTo>
                    <a:pt x="1125" y="0"/>
                  </a:moveTo>
                  <a:cubicBezTo>
                    <a:pt x="790" y="0"/>
                    <a:pt x="451" y="148"/>
                    <a:pt x="215" y="479"/>
                  </a:cubicBezTo>
                  <a:cubicBezTo>
                    <a:pt x="72" y="667"/>
                    <a:pt x="1" y="899"/>
                    <a:pt x="1" y="1140"/>
                  </a:cubicBezTo>
                  <a:lnTo>
                    <a:pt x="1" y="5181"/>
                  </a:lnTo>
                  <a:lnTo>
                    <a:pt x="2267" y="5181"/>
                  </a:lnTo>
                  <a:lnTo>
                    <a:pt x="2267" y="1140"/>
                  </a:lnTo>
                  <a:cubicBezTo>
                    <a:pt x="2267" y="440"/>
                    <a:pt x="1702" y="0"/>
                    <a:pt x="1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9" name="Google Shape;2919;p43"/>
            <p:cNvSpPr/>
            <p:nvPr/>
          </p:nvSpPr>
          <p:spPr>
            <a:xfrm>
              <a:off x="585575" y="4213250"/>
              <a:ext cx="56675" cy="208875"/>
            </a:xfrm>
            <a:custGeom>
              <a:avLst/>
              <a:gdLst/>
              <a:ahLst/>
              <a:cxnLst/>
              <a:rect l="l" t="t" r="r" b="b"/>
              <a:pathLst>
                <a:path w="2267" h="8355" extrusionOk="0">
                  <a:moveTo>
                    <a:pt x="1122" y="1"/>
                  </a:moveTo>
                  <a:cubicBezTo>
                    <a:pt x="779" y="1"/>
                    <a:pt x="433" y="154"/>
                    <a:pt x="197" y="495"/>
                  </a:cubicBezTo>
                  <a:cubicBezTo>
                    <a:pt x="63" y="692"/>
                    <a:pt x="1" y="924"/>
                    <a:pt x="1" y="1156"/>
                  </a:cubicBezTo>
                  <a:lnTo>
                    <a:pt x="1" y="8355"/>
                  </a:lnTo>
                  <a:lnTo>
                    <a:pt x="2267" y="8355"/>
                  </a:lnTo>
                  <a:lnTo>
                    <a:pt x="2267" y="1138"/>
                  </a:lnTo>
                  <a:cubicBezTo>
                    <a:pt x="2267" y="437"/>
                    <a:pt x="1700" y="1"/>
                    <a:pt x="1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0" name="Google Shape;2920;p43"/>
            <p:cNvSpPr/>
            <p:nvPr/>
          </p:nvSpPr>
          <p:spPr>
            <a:xfrm>
              <a:off x="812400" y="4276325"/>
              <a:ext cx="56900" cy="145800"/>
            </a:xfrm>
            <a:custGeom>
              <a:avLst/>
              <a:gdLst/>
              <a:ahLst/>
              <a:cxnLst/>
              <a:rect l="l" t="t" r="r" b="b"/>
              <a:pathLst>
                <a:path w="2276" h="5832" extrusionOk="0">
                  <a:moveTo>
                    <a:pt x="1128" y="0"/>
                  </a:moveTo>
                  <a:cubicBezTo>
                    <a:pt x="791" y="0"/>
                    <a:pt x="451" y="148"/>
                    <a:pt x="215" y="479"/>
                  </a:cubicBezTo>
                  <a:cubicBezTo>
                    <a:pt x="81" y="666"/>
                    <a:pt x="1" y="898"/>
                    <a:pt x="1" y="1139"/>
                  </a:cubicBezTo>
                  <a:lnTo>
                    <a:pt x="1" y="5832"/>
                  </a:lnTo>
                  <a:lnTo>
                    <a:pt x="2276" y="5832"/>
                  </a:lnTo>
                  <a:lnTo>
                    <a:pt x="2276" y="1139"/>
                  </a:lnTo>
                  <a:cubicBezTo>
                    <a:pt x="2276" y="439"/>
                    <a:pt x="1708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1" name="Google Shape;2921;p43"/>
            <p:cNvSpPr/>
            <p:nvPr/>
          </p:nvSpPr>
          <p:spPr>
            <a:xfrm>
              <a:off x="699100" y="4225425"/>
              <a:ext cx="56675" cy="196700"/>
            </a:xfrm>
            <a:custGeom>
              <a:avLst/>
              <a:gdLst/>
              <a:ahLst/>
              <a:cxnLst/>
              <a:rect l="l" t="t" r="r" b="b"/>
              <a:pathLst>
                <a:path w="2267" h="7868" extrusionOk="0">
                  <a:moveTo>
                    <a:pt x="1139" y="0"/>
                  </a:moveTo>
                  <a:cubicBezTo>
                    <a:pt x="562" y="0"/>
                    <a:pt x="1" y="440"/>
                    <a:pt x="1" y="1132"/>
                  </a:cubicBezTo>
                  <a:lnTo>
                    <a:pt x="1" y="7868"/>
                  </a:lnTo>
                  <a:lnTo>
                    <a:pt x="2267" y="7868"/>
                  </a:lnTo>
                  <a:lnTo>
                    <a:pt x="2267" y="1150"/>
                  </a:lnTo>
                  <a:cubicBezTo>
                    <a:pt x="2267" y="909"/>
                    <a:pt x="2195" y="677"/>
                    <a:pt x="2062" y="490"/>
                  </a:cubicBezTo>
                  <a:cubicBezTo>
                    <a:pt x="1821" y="151"/>
                    <a:pt x="1477" y="0"/>
                    <a:pt x="11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2" name="Google Shape;2922;p43"/>
            <p:cNvSpPr/>
            <p:nvPr/>
          </p:nvSpPr>
          <p:spPr>
            <a:xfrm>
              <a:off x="642225" y="4142875"/>
              <a:ext cx="56900" cy="279250"/>
            </a:xfrm>
            <a:custGeom>
              <a:avLst/>
              <a:gdLst/>
              <a:ahLst/>
              <a:cxnLst/>
              <a:rect l="l" t="t" r="r" b="b"/>
              <a:pathLst>
                <a:path w="2276" h="11170" extrusionOk="0">
                  <a:moveTo>
                    <a:pt x="1125" y="1"/>
                  </a:moveTo>
                  <a:cubicBezTo>
                    <a:pt x="790" y="1"/>
                    <a:pt x="450" y="147"/>
                    <a:pt x="215" y="473"/>
                  </a:cubicBezTo>
                  <a:cubicBezTo>
                    <a:pt x="81" y="670"/>
                    <a:pt x="1" y="902"/>
                    <a:pt x="1" y="1134"/>
                  </a:cubicBezTo>
                  <a:lnTo>
                    <a:pt x="1" y="11170"/>
                  </a:lnTo>
                  <a:lnTo>
                    <a:pt x="2276" y="11170"/>
                  </a:lnTo>
                  <a:lnTo>
                    <a:pt x="2276" y="1134"/>
                  </a:lnTo>
                  <a:cubicBezTo>
                    <a:pt x="2276" y="438"/>
                    <a:pt x="1706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3" name="Google Shape;2923;p43"/>
            <p:cNvSpPr/>
            <p:nvPr/>
          </p:nvSpPr>
          <p:spPr>
            <a:xfrm>
              <a:off x="492150" y="4024825"/>
              <a:ext cx="410150" cy="240550"/>
            </a:xfrm>
            <a:custGeom>
              <a:avLst/>
              <a:gdLst/>
              <a:ahLst/>
              <a:cxnLst/>
              <a:rect l="l" t="t" r="r" b="b"/>
              <a:pathLst>
                <a:path w="16406" h="9622" extrusionOk="0">
                  <a:moveTo>
                    <a:pt x="6846" y="0"/>
                  </a:moveTo>
                  <a:cubicBezTo>
                    <a:pt x="6612" y="0"/>
                    <a:pt x="6377" y="103"/>
                    <a:pt x="6227" y="307"/>
                  </a:cubicBezTo>
                  <a:lnTo>
                    <a:pt x="2980" y="4848"/>
                  </a:lnTo>
                  <a:cubicBezTo>
                    <a:pt x="2857" y="5028"/>
                    <a:pt x="3023" y="5222"/>
                    <a:pt x="3192" y="5222"/>
                  </a:cubicBezTo>
                  <a:cubicBezTo>
                    <a:pt x="3257" y="5222"/>
                    <a:pt x="3323" y="5194"/>
                    <a:pt x="3372" y="5124"/>
                  </a:cubicBezTo>
                  <a:lnTo>
                    <a:pt x="6611" y="583"/>
                  </a:lnTo>
                  <a:cubicBezTo>
                    <a:pt x="6665" y="506"/>
                    <a:pt x="6756" y="468"/>
                    <a:pt x="6847" y="468"/>
                  </a:cubicBezTo>
                  <a:cubicBezTo>
                    <a:pt x="6934" y="468"/>
                    <a:pt x="7022" y="504"/>
                    <a:pt x="7074" y="574"/>
                  </a:cubicBezTo>
                  <a:lnTo>
                    <a:pt x="12552" y="7658"/>
                  </a:lnTo>
                  <a:cubicBezTo>
                    <a:pt x="12612" y="7718"/>
                    <a:pt x="12675" y="7749"/>
                    <a:pt x="12739" y="7749"/>
                  </a:cubicBezTo>
                  <a:cubicBezTo>
                    <a:pt x="12798" y="7749"/>
                    <a:pt x="12858" y="7722"/>
                    <a:pt x="12918" y="7667"/>
                  </a:cubicBezTo>
                  <a:lnTo>
                    <a:pt x="14506" y="5740"/>
                  </a:lnTo>
                  <a:cubicBezTo>
                    <a:pt x="14639" y="5581"/>
                    <a:pt x="14515" y="5353"/>
                    <a:pt x="14324" y="5353"/>
                  </a:cubicBezTo>
                  <a:cubicBezTo>
                    <a:pt x="14310" y="5353"/>
                    <a:pt x="14297" y="5354"/>
                    <a:pt x="14283" y="5356"/>
                  </a:cubicBezTo>
                  <a:lnTo>
                    <a:pt x="14069" y="5392"/>
                  </a:lnTo>
                  <a:cubicBezTo>
                    <a:pt x="14047" y="5396"/>
                    <a:pt x="14026" y="5398"/>
                    <a:pt x="14006" y="5398"/>
                  </a:cubicBezTo>
                  <a:cubicBezTo>
                    <a:pt x="13692" y="5398"/>
                    <a:pt x="13617" y="4897"/>
                    <a:pt x="13962" y="4830"/>
                  </a:cubicBezTo>
                  <a:lnTo>
                    <a:pt x="15594" y="4526"/>
                  </a:lnTo>
                  <a:cubicBezTo>
                    <a:pt x="15608" y="4524"/>
                    <a:pt x="15622" y="4523"/>
                    <a:pt x="15636" y="4523"/>
                  </a:cubicBezTo>
                  <a:cubicBezTo>
                    <a:pt x="15790" y="4523"/>
                    <a:pt x="15933" y="4656"/>
                    <a:pt x="15933" y="4812"/>
                  </a:cubicBezTo>
                  <a:lnTo>
                    <a:pt x="15933" y="6480"/>
                  </a:lnTo>
                  <a:cubicBezTo>
                    <a:pt x="15933" y="6661"/>
                    <a:pt x="15798" y="6748"/>
                    <a:pt x="15660" y="6748"/>
                  </a:cubicBezTo>
                  <a:cubicBezTo>
                    <a:pt x="15517" y="6748"/>
                    <a:pt x="15371" y="6656"/>
                    <a:pt x="15362" y="6480"/>
                  </a:cubicBezTo>
                  <a:lnTo>
                    <a:pt x="15362" y="6284"/>
                  </a:lnTo>
                  <a:cubicBezTo>
                    <a:pt x="15362" y="6284"/>
                    <a:pt x="15178" y="6083"/>
                    <a:pt x="15035" y="6083"/>
                  </a:cubicBezTo>
                  <a:cubicBezTo>
                    <a:pt x="14997" y="6083"/>
                    <a:pt x="14962" y="6097"/>
                    <a:pt x="14934" y="6132"/>
                  </a:cubicBezTo>
                  <a:lnTo>
                    <a:pt x="12936" y="8532"/>
                  </a:lnTo>
                  <a:cubicBezTo>
                    <a:pt x="12879" y="8598"/>
                    <a:pt x="12793" y="8631"/>
                    <a:pt x="12709" y="8631"/>
                  </a:cubicBezTo>
                  <a:cubicBezTo>
                    <a:pt x="12622" y="8631"/>
                    <a:pt x="12535" y="8596"/>
                    <a:pt x="12481" y="8523"/>
                  </a:cubicBezTo>
                  <a:lnTo>
                    <a:pt x="7039" y="1475"/>
                  </a:lnTo>
                  <a:cubicBezTo>
                    <a:pt x="6974" y="1415"/>
                    <a:pt x="6912" y="1386"/>
                    <a:pt x="6850" y="1386"/>
                  </a:cubicBezTo>
                  <a:cubicBezTo>
                    <a:pt x="6785" y="1386"/>
                    <a:pt x="6720" y="1420"/>
                    <a:pt x="6655" y="1484"/>
                  </a:cubicBezTo>
                  <a:lnTo>
                    <a:pt x="1258" y="9040"/>
                  </a:lnTo>
                  <a:cubicBezTo>
                    <a:pt x="1202" y="9119"/>
                    <a:pt x="1125" y="9151"/>
                    <a:pt x="1048" y="9151"/>
                  </a:cubicBezTo>
                  <a:cubicBezTo>
                    <a:pt x="844" y="9151"/>
                    <a:pt x="636" y="8924"/>
                    <a:pt x="785" y="8710"/>
                  </a:cubicBezTo>
                  <a:lnTo>
                    <a:pt x="2623" y="6141"/>
                  </a:lnTo>
                  <a:cubicBezTo>
                    <a:pt x="2752" y="5960"/>
                    <a:pt x="2587" y="5770"/>
                    <a:pt x="2418" y="5770"/>
                  </a:cubicBezTo>
                  <a:cubicBezTo>
                    <a:pt x="2354" y="5770"/>
                    <a:pt x="2289" y="5798"/>
                    <a:pt x="2239" y="5865"/>
                  </a:cubicBezTo>
                  <a:lnTo>
                    <a:pt x="402" y="8434"/>
                  </a:lnTo>
                  <a:cubicBezTo>
                    <a:pt x="0" y="8997"/>
                    <a:pt x="538" y="9621"/>
                    <a:pt x="1079" y="9621"/>
                  </a:cubicBezTo>
                  <a:cubicBezTo>
                    <a:pt x="1283" y="9621"/>
                    <a:pt x="1487" y="9532"/>
                    <a:pt x="1642" y="9317"/>
                  </a:cubicBezTo>
                  <a:lnTo>
                    <a:pt x="6860" y="2020"/>
                  </a:lnTo>
                  <a:lnTo>
                    <a:pt x="12115" y="8817"/>
                  </a:lnTo>
                  <a:cubicBezTo>
                    <a:pt x="12261" y="9005"/>
                    <a:pt x="12489" y="9101"/>
                    <a:pt x="12718" y="9101"/>
                  </a:cubicBezTo>
                  <a:cubicBezTo>
                    <a:pt x="12935" y="9101"/>
                    <a:pt x="13153" y="9014"/>
                    <a:pt x="13301" y="8835"/>
                  </a:cubicBezTo>
                  <a:lnTo>
                    <a:pt x="14961" y="6828"/>
                  </a:lnTo>
                  <a:cubicBezTo>
                    <a:pt x="15049" y="6996"/>
                    <a:pt x="15183" y="7060"/>
                    <a:pt x="15334" y="7060"/>
                  </a:cubicBezTo>
                  <a:cubicBezTo>
                    <a:pt x="15791" y="7060"/>
                    <a:pt x="16406" y="6480"/>
                    <a:pt x="16406" y="6480"/>
                  </a:cubicBezTo>
                  <a:lnTo>
                    <a:pt x="16406" y="4821"/>
                  </a:lnTo>
                  <a:cubicBezTo>
                    <a:pt x="16406" y="4399"/>
                    <a:pt x="16038" y="4052"/>
                    <a:pt x="15629" y="4052"/>
                  </a:cubicBezTo>
                  <a:cubicBezTo>
                    <a:pt x="15588" y="4052"/>
                    <a:pt x="15547" y="4055"/>
                    <a:pt x="15505" y="4063"/>
                  </a:cubicBezTo>
                  <a:lnTo>
                    <a:pt x="13872" y="4366"/>
                  </a:lnTo>
                  <a:cubicBezTo>
                    <a:pt x="13105" y="4509"/>
                    <a:pt x="13052" y="5633"/>
                    <a:pt x="13810" y="5847"/>
                  </a:cubicBezTo>
                  <a:lnTo>
                    <a:pt x="12739" y="7131"/>
                  </a:lnTo>
                  <a:lnTo>
                    <a:pt x="7449" y="289"/>
                  </a:lnTo>
                  <a:cubicBezTo>
                    <a:pt x="7300" y="96"/>
                    <a:pt x="7073" y="0"/>
                    <a:pt x="68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4" name="Google Shape;2924;p43"/>
            <p:cNvSpPr/>
            <p:nvPr/>
          </p:nvSpPr>
          <p:spPr>
            <a:xfrm>
              <a:off x="523375" y="4138075"/>
              <a:ext cx="352175" cy="290300"/>
            </a:xfrm>
            <a:custGeom>
              <a:avLst/>
              <a:gdLst/>
              <a:ahLst/>
              <a:cxnLst/>
              <a:rect l="l" t="t" r="r" b="b"/>
              <a:pathLst>
                <a:path w="14087" h="11612" extrusionOk="0">
                  <a:moveTo>
                    <a:pt x="1367" y="6456"/>
                  </a:moveTo>
                  <a:cubicBezTo>
                    <a:pt x="1816" y="6456"/>
                    <a:pt x="2266" y="6748"/>
                    <a:pt x="2266" y="7329"/>
                  </a:cubicBezTo>
                  <a:lnTo>
                    <a:pt x="2266" y="11139"/>
                  </a:lnTo>
                  <a:lnTo>
                    <a:pt x="473" y="11139"/>
                  </a:lnTo>
                  <a:lnTo>
                    <a:pt x="473" y="7329"/>
                  </a:lnTo>
                  <a:cubicBezTo>
                    <a:pt x="473" y="6746"/>
                    <a:pt x="919" y="6456"/>
                    <a:pt x="1367" y="6456"/>
                  </a:cubicBezTo>
                  <a:close/>
                  <a:moveTo>
                    <a:pt x="3640" y="3286"/>
                  </a:moveTo>
                  <a:cubicBezTo>
                    <a:pt x="4090" y="3286"/>
                    <a:pt x="4541" y="3578"/>
                    <a:pt x="4541" y="4163"/>
                  </a:cubicBezTo>
                  <a:lnTo>
                    <a:pt x="4541" y="11139"/>
                  </a:lnTo>
                  <a:lnTo>
                    <a:pt x="2739" y="11139"/>
                  </a:lnTo>
                  <a:lnTo>
                    <a:pt x="2739" y="4163"/>
                  </a:lnTo>
                  <a:cubicBezTo>
                    <a:pt x="2739" y="3578"/>
                    <a:pt x="3189" y="3286"/>
                    <a:pt x="3640" y="3286"/>
                  </a:cubicBezTo>
                  <a:close/>
                  <a:moveTo>
                    <a:pt x="5910" y="467"/>
                  </a:moveTo>
                  <a:cubicBezTo>
                    <a:pt x="6358" y="467"/>
                    <a:pt x="6807" y="759"/>
                    <a:pt x="6807" y="1343"/>
                  </a:cubicBezTo>
                  <a:lnTo>
                    <a:pt x="6807" y="4644"/>
                  </a:lnTo>
                  <a:lnTo>
                    <a:pt x="6807" y="11139"/>
                  </a:lnTo>
                  <a:lnTo>
                    <a:pt x="5014" y="11139"/>
                  </a:lnTo>
                  <a:lnTo>
                    <a:pt x="5014" y="1343"/>
                  </a:lnTo>
                  <a:cubicBezTo>
                    <a:pt x="5014" y="759"/>
                    <a:pt x="5462" y="467"/>
                    <a:pt x="5910" y="467"/>
                  </a:cubicBezTo>
                  <a:close/>
                  <a:moveTo>
                    <a:pt x="8169" y="3749"/>
                  </a:moveTo>
                  <a:cubicBezTo>
                    <a:pt x="8643" y="3749"/>
                    <a:pt x="9073" y="4138"/>
                    <a:pt x="9073" y="4644"/>
                  </a:cubicBezTo>
                  <a:lnTo>
                    <a:pt x="9073" y="11139"/>
                  </a:lnTo>
                  <a:lnTo>
                    <a:pt x="7280" y="11139"/>
                  </a:lnTo>
                  <a:lnTo>
                    <a:pt x="7280" y="4644"/>
                  </a:lnTo>
                  <a:cubicBezTo>
                    <a:pt x="7280" y="4171"/>
                    <a:pt x="7592" y="3895"/>
                    <a:pt x="7886" y="3797"/>
                  </a:cubicBezTo>
                  <a:cubicBezTo>
                    <a:pt x="7980" y="3764"/>
                    <a:pt x="8076" y="3749"/>
                    <a:pt x="8169" y="3749"/>
                  </a:cubicBezTo>
                  <a:close/>
                  <a:moveTo>
                    <a:pt x="12707" y="5778"/>
                  </a:moveTo>
                  <a:cubicBezTo>
                    <a:pt x="12808" y="5778"/>
                    <a:pt x="12904" y="5794"/>
                    <a:pt x="12989" y="5822"/>
                  </a:cubicBezTo>
                  <a:cubicBezTo>
                    <a:pt x="13292" y="5920"/>
                    <a:pt x="13614" y="6196"/>
                    <a:pt x="13614" y="6678"/>
                  </a:cubicBezTo>
                  <a:lnTo>
                    <a:pt x="13614" y="11139"/>
                  </a:lnTo>
                  <a:lnTo>
                    <a:pt x="11811" y="11139"/>
                  </a:lnTo>
                  <a:lnTo>
                    <a:pt x="11811" y="10256"/>
                  </a:lnTo>
                  <a:cubicBezTo>
                    <a:pt x="11811" y="10104"/>
                    <a:pt x="11696" y="10028"/>
                    <a:pt x="11580" y="10028"/>
                  </a:cubicBezTo>
                  <a:cubicBezTo>
                    <a:pt x="11464" y="10028"/>
                    <a:pt x="11348" y="10104"/>
                    <a:pt x="11348" y="10256"/>
                  </a:cubicBezTo>
                  <a:lnTo>
                    <a:pt x="11348" y="11139"/>
                  </a:lnTo>
                  <a:lnTo>
                    <a:pt x="9546" y="11139"/>
                  </a:lnTo>
                  <a:lnTo>
                    <a:pt x="9546" y="7329"/>
                  </a:lnTo>
                  <a:cubicBezTo>
                    <a:pt x="9546" y="6752"/>
                    <a:pt x="9997" y="6460"/>
                    <a:pt x="10448" y="6460"/>
                  </a:cubicBezTo>
                  <a:cubicBezTo>
                    <a:pt x="10896" y="6460"/>
                    <a:pt x="11343" y="6747"/>
                    <a:pt x="11348" y="7329"/>
                  </a:cubicBezTo>
                  <a:lnTo>
                    <a:pt x="11348" y="8989"/>
                  </a:lnTo>
                  <a:cubicBezTo>
                    <a:pt x="11348" y="9140"/>
                    <a:pt x="11464" y="9216"/>
                    <a:pt x="11580" y="9216"/>
                  </a:cubicBezTo>
                  <a:cubicBezTo>
                    <a:pt x="11696" y="9216"/>
                    <a:pt x="11811" y="9140"/>
                    <a:pt x="11811" y="8989"/>
                  </a:cubicBezTo>
                  <a:lnTo>
                    <a:pt x="11811" y="7329"/>
                  </a:lnTo>
                  <a:lnTo>
                    <a:pt x="11811" y="6696"/>
                  </a:lnTo>
                  <a:cubicBezTo>
                    <a:pt x="11811" y="6509"/>
                    <a:pt x="11865" y="6330"/>
                    <a:pt x="11972" y="6179"/>
                  </a:cubicBezTo>
                  <a:cubicBezTo>
                    <a:pt x="12171" y="5884"/>
                    <a:pt x="12452" y="5778"/>
                    <a:pt x="12707" y="5778"/>
                  </a:cubicBezTo>
                  <a:close/>
                  <a:moveTo>
                    <a:pt x="5905" y="1"/>
                  </a:moveTo>
                  <a:cubicBezTo>
                    <a:pt x="5222" y="1"/>
                    <a:pt x="4541" y="440"/>
                    <a:pt x="4541" y="1326"/>
                  </a:cubicBezTo>
                  <a:lnTo>
                    <a:pt x="4541" y="3101"/>
                  </a:lnTo>
                  <a:cubicBezTo>
                    <a:pt x="4277" y="2880"/>
                    <a:pt x="3969" y="2781"/>
                    <a:pt x="3665" y="2781"/>
                  </a:cubicBezTo>
                  <a:cubicBezTo>
                    <a:pt x="2951" y="2781"/>
                    <a:pt x="2266" y="3331"/>
                    <a:pt x="2266" y="4145"/>
                  </a:cubicBezTo>
                  <a:lnTo>
                    <a:pt x="2266" y="6295"/>
                  </a:lnTo>
                  <a:cubicBezTo>
                    <a:pt x="2003" y="6070"/>
                    <a:pt x="1694" y="5968"/>
                    <a:pt x="1390" y="5968"/>
                  </a:cubicBezTo>
                  <a:cubicBezTo>
                    <a:pt x="681" y="5968"/>
                    <a:pt x="0" y="6518"/>
                    <a:pt x="0" y="7329"/>
                  </a:cubicBezTo>
                  <a:lnTo>
                    <a:pt x="0" y="11380"/>
                  </a:lnTo>
                  <a:cubicBezTo>
                    <a:pt x="0" y="11513"/>
                    <a:pt x="107" y="11612"/>
                    <a:pt x="232" y="11612"/>
                  </a:cubicBezTo>
                  <a:lnTo>
                    <a:pt x="13845" y="11612"/>
                  </a:lnTo>
                  <a:cubicBezTo>
                    <a:pt x="13979" y="11612"/>
                    <a:pt x="14086" y="11513"/>
                    <a:pt x="14086" y="11380"/>
                  </a:cubicBezTo>
                  <a:lnTo>
                    <a:pt x="14086" y="6678"/>
                  </a:lnTo>
                  <a:cubicBezTo>
                    <a:pt x="14086" y="6072"/>
                    <a:pt x="13712" y="5563"/>
                    <a:pt x="13132" y="5376"/>
                  </a:cubicBezTo>
                  <a:cubicBezTo>
                    <a:pt x="12989" y="5330"/>
                    <a:pt x="12844" y="5307"/>
                    <a:pt x="12703" y="5307"/>
                  </a:cubicBezTo>
                  <a:cubicBezTo>
                    <a:pt x="12271" y="5307"/>
                    <a:pt x="11866" y="5515"/>
                    <a:pt x="11597" y="5884"/>
                  </a:cubicBezTo>
                  <a:cubicBezTo>
                    <a:pt x="11499" y="6018"/>
                    <a:pt x="11428" y="6170"/>
                    <a:pt x="11392" y="6330"/>
                  </a:cubicBezTo>
                  <a:cubicBezTo>
                    <a:pt x="11129" y="6090"/>
                    <a:pt x="10783" y="5967"/>
                    <a:pt x="10438" y="5967"/>
                  </a:cubicBezTo>
                  <a:cubicBezTo>
                    <a:pt x="10116" y="5967"/>
                    <a:pt x="9795" y="6075"/>
                    <a:pt x="9546" y="6295"/>
                  </a:cubicBezTo>
                  <a:lnTo>
                    <a:pt x="9546" y="4626"/>
                  </a:lnTo>
                  <a:cubicBezTo>
                    <a:pt x="9546" y="3815"/>
                    <a:pt x="8864" y="3265"/>
                    <a:pt x="8155" y="3265"/>
                  </a:cubicBezTo>
                  <a:cubicBezTo>
                    <a:pt x="7851" y="3265"/>
                    <a:pt x="7542" y="3367"/>
                    <a:pt x="7280" y="3592"/>
                  </a:cubicBezTo>
                  <a:lnTo>
                    <a:pt x="7280" y="1326"/>
                  </a:lnTo>
                  <a:cubicBezTo>
                    <a:pt x="7280" y="445"/>
                    <a:pt x="6591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" name="Google Shape;12391;p84">
            <a:extLst>
              <a:ext uri="{FF2B5EF4-FFF2-40B4-BE49-F238E27FC236}">
                <a16:creationId xmlns:a16="http://schemas.microsoft.com/office/drawing/2014/main" id="{E3079007-F4EE-0ABD-F145-A97D7317B9BE}"/>
              </a:ext>
            </a:extLst>
          </p:cNvPr>
          <p:cNvGrpSpPr/>
          <p:nvPr/>
        </p:nvGrpSpPr>
        <p:grpSpPr>
          <a:xfrm>
            <a:off x="8927182" y="2476931"/>
            <a:ext cx="939775" cy="561495"/>
            <a:chOff x="2612199" y="3824733"/>
            <a:chExt cx="449041" cy="351108"/>
          </a:xfrm>
        </p:grpSpPr>
        <p:sp>
          <p:nvSpPr>
            <p:cNvPr id="3" name="Google Shape;12392;p84">
              <a:extLst>
                <a:ext uri="{FF2B5EF4-FFF2-40B4-BE49-F238E27FC236}">
                  <a16:creationId xmlns:a16="http://schemas.microsoft.com/office/drawing/2014/main" id="{8A566B9B-4252-D891-5119-74015A0361A6}"/>
                </a:ext>
              </a:extLst>
            </p:cNvPr>
            <p:cNvSpPr/>
            <p:nvPr/>
          </p:nvSpPr>
          <p:spPr>
            <a:xfrm>
              <a:off x="2689176" y="3839000"/>
              <a:ext cx="357927" cy="21848"/>
            </a:xfrm>
            <a:custGeom>
              <a:avLst/>
              <a:gdLst/>
              <a:ahLst/>
              <a:cxnLst/>
              <a:rect l="l" t="t" r="r" b="b"/>
              <a:pathLst>
                <a:path w="13647" h="833" extrusionOk="0">
                  <a:moveTo>
                    <a:pt x="1" y="0"/>
                  </a:moveTo>
                  <a:lnTo>
                    <a:pt x="1" y="833"/>
                  </a:lnTo>
                  <a:lnTo>
                    <a:pt x="13647" y="833"/>
                  </a:lnTo>
                  <a:lnTo>
                    <a:pt x="13647" y="0"/>
                  </a:lnTo>
                  <a:close/>
                </a:path>
              </a:pathLst>
            </a:custGeom>
            <a:solidFill>
              <a:srgbClr val="67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2393;p84">
              <a:extLst>
                <a:ext uri="{FF2B5EF4-FFF2-40B4-BE49-F238E27FC236}">
                  <a16:creationId xmlns:a16="http://schemas.microsoft.com/office/drawing/2014/main" id="{292A2E8A-335B-8E5B-6738-9A9C7D416736}"/>
                </a:ext>
              </a:extLst>
            </p:cNvPr>
            <p:cNvSpPr/>
            <p:nvPr/>
          </p:nvSpPr>
          <p:spPr>
            <a:xfrm>
              <a:off x="2792172" y="4086352"/>
              <a:ext cx="254800" cy="21480"/>
            </a:xfrm>
            <a:custGeom>
              <a:avLst/>
              <a:gdLst/>
              <a:ahLst/>
              <a:cxnLst/>
              <a:rect l="l" t="t" r="r" b="b"/>
              <a:pathLst>
                <a:path w="9715" h="819" extrusionOk="0">
                  <a:moveTo>
                    <a:pt x="9696" y="0"/>
                  </a:moveTo>
                  <a:cubicBezTo>
                    <a:pt x="9657" y="44"/>
                    <a:pt x="9604" y="73"/>
                    <a:pt x="9542" y="77"/>
                  </a:cubicBezTo>
                  <a:lnTo>
                    <a:pt x="72" y="77"/>
                  </a:lnTo>
                  <a:lnTo>
                    <a:pt x="72" y="539"/>
                  </a:lnTo>
                  <a:cubicBezTo>
                    <a:pt x="72" y="640"/>
                    <a:pt x="48" y="732"/>
                    <a:pt x="0" y="818"/>
                  </a:cubicBezTo>
                  <a:lnTo>
                    <a:pt x="9715" y="818"/>
                  </a:lnTo>
                  <a:lnTo>
                    <a:pt x="9715" y="0"/>
                  </a:lnTo>
                  <a:close/>
                </a:path>
              </a:pathLst>
            </a:custGeom>
            <a:solidFill>
              <a:srgbClr val="67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2394;p84">
              <a:extLst>
                <a:ext uri="{FF2B5EF4-FFF2-40B4-BE49-F238E27FC236}">
                  <a16:creationId xmlns:a16="http://schemas.microsoft.com/office/drawing/2014/main" id="{D6B69DD8-88DB-B3D7-6C71-D9D05A357885}"/>
                </a:ext>
              </a:extLst>
            </p:cNvPr>
            <p:cNvSpPr/>
            <p:nvPr/>
          </p:nvSpPr>
          <p:spPr>
            <a:xfrm>
              <a:off x="2821311" y="3978583"/>
              <a:ext cx="28431" cy="66644"/>
            </a:xfrm>
            <a:custGeom>
              <a:avLst/>
              <a:gdLst/>
              <a:ahLst/>
              <a:cxnLst/>
              <a:rect l="l" t="t" r="r" b="b"/>
              <a:pathLst>
                <a:path w="1084" h="2541" extrusionOk="0">
                  <a:moveTo>
                    <a:pt x="1" y="0"/>
                  </a:moveTo>
                  <a:lnTo>
                    <a:pt x="1" y="2541"/>
                  </a:lnTo>
                  <a:lnTo>
                    <a:pt x="1083" y="2541"/>
                  </a:lnTo>
                  <a:lnTo>
                    <a:pt x="1083" y="0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395;p84">
              <a:extLst>
                <a:ext uri="{FF2B5EF4-FFF2-40B4-BE49-F238E27FC236}">
                  <a16:creationId xmlns:a16="http://schemas.microsoft.com/office/drawing/2014/main" id="{32F93727-D8EF-880F-C3AE-2BD5BE1C389B}"/>
                </a:ext>
              </a:extLst>
            </p:cNvPr>
            <p:cNvSpPr/>
            <p:nvPr/>
          </p:nvSpPr>
          <p:spPr>
            <a:xfrm>
              <a:off x="2872166" y="3946402"/>
              <a:ext cx="28562" cy="96439"/>
            </a:xfrm>
            <a:custGeom>
              <a:avLst/>
              <a:gdLst/>
              <a:ahLst/>
              <a:cxnLst/>
              <a:rect l="l" t="t" r="r" b="b"/>
              <a:pathLst>
                <a:path w="1089" h="3677" extrusionOk="0">
                  <a:moveTo>
                    <a:pt x="1" y="0"/>
                  </a:moveTo>
                  <a:lnTo>
                    <a:pt x="1" y="3676"/>
                  </a:lnTo>
                  <a:lnTo>
                    <a:pt x="1088" y="3676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396;p84">
              <a:extLst>
                <a:ext uri="{FF2B5EF4-FFF2-40B4-BE49-F238E27FC236}">
                  <a16:creationId xmlns:a16="http://schemas.microsoft.com/office/drawing/2014/main" id="{76E5D322-1931-8795-0FC9-114B97EB93D1}"/>
                </a:ext>
              </a:extLst>
            </p:cNvPr>
            <p:cNvSpPr/>
            <p:nvPr/>
          </p:nvSpPr>
          <p:spPr>
            <a:xfrm>
              <a:off x="2923152" y="3964315"/>
              <a:ext cx="27041" cy="78525"/>
            </a:xfrm>
            <a:custGeom>
              <a:avLst/>
              <a:gdLst/>
              <a:ahLst/>
              <a:cxnLst/>
              <a:rect l="l" t="t" r="r" b="b"/>
              <a:pathLst>
                <a:path w="1031" h="2994" extrusionOk="0">
                  <a:moveTo>
                    <a:pt x="1" y="1"/>
                  </a:moveTo>
                  <a:lnTo>
                    <a:pt x="1" y="2993"/>
                  </a:lnTo>
                  <a:lnTo>
                    <a:pt x="1030" y="2993"/>
                  </a:lnTo>
                  <a:lnTo>
                    <a:pt x="1030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397;p84">
              <a:extLst>
                <a:ext uri="{FF2B5EF4-FFF2-40B4-BE49-F238E27FC236}">
                  <a16:creationId xmlns:a16="http://schemas.microsoft.com/office/drawing/2014/main" id="{259D7814-E96B-C6AD-4A37-DDB747F2A40A}"/>
                </a:ext>
              </a:extLst>
            </p:cNvPr>
            <p:cNvSpPr/>
            <p:nvPr/>
          </p:nvSpPr>
          <p:spPr>
            <a:xfrm>
              <a:off x="2974138" y="3905749"/>
              <a:ext cx="28431" cy="137091"/>
            </a:xfrm>
            <a:custGeom>
              <a:avLst/>
              <a:gdLst/>
              <a:ahLst/>
              <a:cxnLst/>
              <a:rect l="l" t="t" r="r" b="b"/>
              <a:pathLst>
                <a:path w="1084" h="5227" extrusionOk="0">
                  <a:moveTo>
                    <a:pt x="1" y="1"/>
                  </a:moveTo>
                  <a:lnTo>
                    <a:pt x="1" y="5226"/>
                  </a:lnTo>
                  <a:lnTo>
                    <a:pt x="1083" y="5226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DE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398;p84">
              <a:extLst>
                <a:ext uri="{FF2B5EF4-FFF2-40B4-BE49-F238E27FC236}">
                  <a16:creationId xmlns:a16="http://schemas.microsoft.com/office/drawing/2014/main" id="{AAB0FFD9-1ED9-9298-AD5A-28D55F30D318}"/>
                </a:ext>
              </a:extLst>
            </p:cNvPr>
            <p:cNvSpPr/>
            <p:nvPr/>
          </p:nvSpPr>
          <p:spPr>
            <a:xfrm>
              <a:off x="2700926" y="3867510"/>
              <a:ext cx="334453" cy="208902"/>
            </a:xfrm>
            <a:custGeom>
              <a:avLst/>
              <a:gdLst/>
              <a:ahLst/>
              <a:cxnLst/>
              <a:rect l="l" t="t" r="r" b="b"/>
              <a:pathLst>
                <a:path w="12752" h="7965" extrusionOk="0">
                  <a:moveTo>
                    <a:pt x="2565" y="1598"/>
                  </a:moveTo>
                  <a:cubicBezTo>
                    <a:pt x="2926" y="1598"/>
                    <a:pt x="2926" y="2137"/>
                    <a:pt x="2565" y="2137"/>
                  </a:cubicBezTo>
                  <a:lnTo>
                    <a:pt x="1126" y="2137"/>
                  </a:lnTo>
                  <a:cubicBezTo>
                    <a:pt x="765" y="2137"/>
                    <a:pt x="765" y="1598"/>
                    <a:pt x="1126" y="1598"/>
                  </a:cubicBezTo>
                  <a:close/>
                  <a:moveTo>
                    <a:pt x="3349" y="2450"/>
                  </a:moveTo>
                  <a:cubicBezTo>
                    <a:pt x="3710" y="2450"/>
                    <a:pt x="3710" y="2994"/>
                    <a:pt x="3349" y="2994"/>
                  </a:cubicBezTo>
                  <a:lnTo>
                    <a:pt x="1126" y="2994"/>
                  </a:lnTo>
                  <a:cubicBezTo>
                    <a:pt x="765" y="2994"/>
                    <a:pt x="765" y="2450"/>
                    <a:pt x="1126" y="2450"/>
                  </a:cubicBezTo>
                  <a:close/>
                  <a:moveTo>
                    <a:pt x="3349" y="3302"/>
                  </a:moveTo>
                  <a:cubicBezTo>
                    <a:pt x="3710" y="3302"/>
                    <a:pt x="3710" y="3845"/>
                    <a:pt x="3349" y="3845"/>
                  </a:cubicBezTo>
                  <a:lnTo>
                    <a:pt x="1126" y="3845"/>
                  </a:lnTo>
                  <a:cubicBezTo>
                    <a:pt x="765" y="3845"/>
                    <a:pt x="765" y="3302"/>
                    <a:pt x="1126" y="3302"/>
                  </a:cubicBezTo>
                  <a:close/>
                  <a:moveTo>
                    <a:pt x="3349" y="4158"/>
                  </a:moveTo>
                  <a:cubicBezTo>
                    <a:pt x="3710" y="4158"/>
                    <a:pt x="3710" y="4697"/>
                    <a:pt x="3349" y="4697"/>
                  </a:cubicBezTo>
                  <a:lnTo>
                    <a:pt x="1126" y="4697"/>
                  </a:lnTo>
                  <a:cubicBezTo>
                    <a:pt x="765" y="4697"/>
                    <a:pt x="765" y="4158"/>
                    <a:pt x="1126" y="4158"/>
                  </a:cubicBezTo>
                  <a:close/>
                  <a:moveTo>
                    <a:pt x="7617" y="2469"/>
                  </a:moveTo>
                  <a:cubicBezTo>
                    <a:pt x="7766" y="2469"/>
                    <a:pt x="7887" y="2590"/>
                    <a:pt x="7887" y="2739"/>
                  </a:cubicBezTo>
                  <a:lnTo>
                    <a:pt x="7887" y="6954"/>
                  </a:lnTo>
                  <a:cubicBezTo>
                    <a:pt x="7887" y="7100"/>
                    <a:pt x="7771" y="7223"/>
                    <a:pt x="7626" y="7223"/>
                  </a:cubicBezTo>
                  <a:cubicBezTo>
                    <a:pt x="7623" y="7223"/>
                    <a:pt x="7620" y="7223"/>
                    <a:pt x="7617" y="7223"/>
                  </a:cubicBezTo>
                  <a:lnTo>
                    <a:pt x="6530" y="7223"/>
                  </a:lnTo>
                  <a:cubicBezTo>
                    <a:pt x="6527" y="7223"/>
                    <a:pt x="6524" y="7223"/>
                    <a:pt x="6521" y="7223"/>
                  </a:cubicBezTo>
                  <a:cubicBezTo>
                    <a:pt x="6376" y="7223"/>
                    <a:pt x="6260" y="7100"/>
                    <a:pt x="6260" y="6954"/>
                  </a:cubicBezTo>
                  <a:lnTo>
                    <a:pt x="6260" y="2739"/>
                  </a:lnTo>
                  <a:cubicBezTo>
                    <a:pt x="6260" y="2590"/>
                    <a:pt x="6381" y="2469"/>
                    <a:pt x="6530" y="2469"/>
                  </a:cubicBezTo>
                  <a:close/>
                  <a:moveTo>
                    <a:pt x="5678" y="3783"/>
                  </a:moveTo>
                  <a:cubicBezTo>
                    <a:pt x="5827" y="3783"/>
                    <a:pt x="5948" y="3903"/>
                    <a:pt x="5948" y="4057"/>
                  </a:cubicBezTo>
                  <a:lnTo>
                    <a:pt x="5948" y="6954"/>
                  </a:lnTo>
                  <a:cubicBezTo>
                    <a:pt x="5948" y="7103"/>
                    <a:pt x="5827" y="7228"/>
                    <a:pt x="5678" y="7228"/>
                  </a:cubicBezTo>
                  <a:lnTo>
                    <a:pt x="4591" y="7228"/>
                  </a:lnTo>
                  <a:cubicBezTo>
                    <a:pt x="4441" y="7228"/>
                    <a:pt x="4321" y="7103"/>
                    <a:pt x="4321" y="6954"/>
                  </a:cubicBezTo>
                  <a:lnTo>
                    <a:pt x="4321" y="4057"/>
                  </a:lnTo>
                  <a:lnTo>
                    <a:pt x="4316" y="4057"/>
                  </a:lnTo>
                  <a:cubicBezTo>
                    <a:pt x="4316" y="3903"/>
                    <a:pt x="4437" y="3783"/>
                    <a:pt x="4586" y="3783"/>
                  </a:cubicBezTo>
                  <a:close/>
                  <a:moveTo>
                    <a:pt x="9556" y="3153"/>
                  </a:moveTo>
                  <a:cubicBezTo>
                    <a:pt x="9705" y="3153"/>
                    <a:pt x="9831" y="3273"/>
                    <a:pt x="9831" y="3422"/>
                  </a:cubicBezTo>
                  <a:lnTo>
                    <a:pt x="9831" y="6954"/>
                  </a:lnTo>
                  <a:cubicBezTo>
                    <a:pt x="9831" y="7103"/>
                    <a:pt x="9705" y="7228"/>
                    <a:pt x="9556" y="7228"/>
                  </a:cubicBezTo>
                  <a:lnTo>
                    <a:pt x="8474" y="7228"/>
                  </a:lnTo>
                  <a:cubicBezTo>
                    <a:pt x="8325" y="7228"/>
                    <a:pt x="8199" y="7103"/>
                    <a:pt x="8204" y="6954"/>
                  </a:cubicBezTo>
                  <a:lnTo>
                    <a:pt x="8204" y="3422"/>
                  </a:lnTo>
                  <a:cubicBezTo>
                    <a:pt x="8199" y="3273"/>
                    <a:pt x="8325" y="3153"/>
                    <a:pt x="8474" y="3153"/>
                  </a:cubicBezTo>
                  <a:close/>
                  <a:moveTo>
                    <a:pt x="11500" y="915"/>
                  </a:moveTo>
                  <a:cubicBezTo>
                    <a:pt x="11649" y="915"/>
                    <a:pt x="11770" y="1035"/>
                    <a:pt x="11770" y="1189"/>
                  </a:cubicBezTo>
                  <a:lnTo>
                    <a:pt x="11770" y="6954"/>
                  </a:lnTo>
                  <a:cubicBezTo>
                    <a:pt x="11770" y="7103"/>
                    <a:pt x="11649" y="7228"/>
                    <a:pt x="11500" y="7228"/>
                  </a:cubicBezTo>
                  <a:lnTo>
                    <a:pt x="10418" y="7228"/>
                  </a:lnTo>
                  <a:cubicBezTo>
                    <a:pt x="10264" y="7228"/>
                    <a:pt x="10143" y="7103"/>
                    <a:pt x="10143" y="6954"/>
                  </a:cubicBezTo>
                  <a:lnTo>
                    <a:pt x="10143" y="1189"/>
                  </a:lnTo>
                  <a:cubicBezTo>
                    <a:pt x="10143" y="1035"/>
                    <a:pt x="10264" y="915"/>
                    <a:pt x="10413" y="915"/>
                  </a:cubicBezTo>
                  <a:close/>
                  <a:moveTo>
                    <a:pt x="0" y="1"/>
                  </a:moveTo>
                  <a:lnTo>
                    <a:pt x="0" y="4822"/>
                  </a:lnTo>
                  <a:lnTo>
                    <a:pt x="664" y="4822"/>
                  </a:lnTo>
                  <a:cubicBezTo>
                    <a:pt x="667" y="4822"/>
                    <a:pt x="670" y="4822"/>
                    <a:pt x="673" y="4822"/>
                  </a:cubicBezTo>
                  <a:cubicBezTo>
                    <a:pt x="823" y="4822"/>
                    <a:pt x="938" y="4945"/>
                    <a:pt x="938" y="5092"/>
                  </a:cubicBezTo>
                  <a:lnTo>
                    <a:pt x="938" y="5534"/>
                  </a:lnTo>
                  <a:cubicBezTo>
                    <a:pt x="1107" y="5587"/>
                    <a:pt x="1270" y="5655"/>
                    <a:pt x="1429" y="5736"/>
                  </a:cubicBezTo>
                  <a:lnTo>
                    <a:pt x="1742" y="5424"/>
                  </a:lnTo>
                  <a:cubicBezTo>
                    <a:pt x="1795" y="5371"/>
                    <a:pt x="1864" y="5344"/>
                    <a:pt x="1932" y="5344"/>
                  </a:cubicBezTo>
                  <a:cubicBezTo>
                    <a:pt x="2001" y="5344"/>
                    <a:pt x="2069" y="5371"/>
                    <a:pt x="2122" y="5424"/>
                  </a:cubicBezTo>
                  <a:lnTo>
                    <a:pt x="2945" y="6247"/>
                  </a:lnTo>
                  <a:cubicBezTo>
                    <a:pt x="3051" y="6352"/>
                    <a:pt x="3051" y="6526"/>
                    <a:pt x="2945" y="6631"/>
                  </a:cubicBezTo>
                  <a:lnTo>
                    <a:pt x="2632" y="6944"/>
                  </a:lnTo>
                  <a:cubicBezTo>
                    <a:pt x="2714" y="7098"/>
                    <a:pt x="2786" y="7267"/>
                    <a:pt x="2839" y="7435"/>
                  </a:cubicBezTo>
                  <a:lnTo>
                    <a:pt x="3282" y="7435"/>
                  </a:lnTo>
                  <a:cubicBezTo>
                    <a:pt x="3431" y="7435"/>
                    <a:pt x="3551" y="7555"/>
                    <a:pt x="3551" y="7704"/>
                  </a:cubicBezTo>
                  <a:lnTo>
                    <a:pt x="3551" y="7964"/>
                  </a:lnTo>
                  <a:lnTo>
                    <a:pt x="12751" y="7964"/>
                  </a:lnTo>
                  <a:lnTo>
                    <a:pt x="12751" y="1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399;p84">
              <a:extLst>
                <a:ext uri="{FF2B5EF4-FFF2-40B4-BE49-F238E27FC236}">
                  <a16:creationId xmlns:a16="http://schemas.microsoft.com/office/drawing/2014/main" id="{836CCFFC-E6D3-A39E-FEFB-40CB990A31DC}"/>
                </a:ext>
              </a:extLst>
            </p:cNvPr>
            <p:cNvSpPr/>
            <p:nvPr/>
          </p:nvSpPr>
          <p:spPr>
            <a:xfrm>
              <a:off x="2700926" y="3860822"/>
              <a:ext cx="334453" cy="133183"/>
            </a:xfrm>
            <a:custGeom>
              <a:avLst/>
              <a:gdLst/>
              <a:ahLst/>
              <a:cxnLst/>
              <a:rect l="l" t="t" r="r" b="b"/>
              <a:pathLst>
                <a:path w="12752" h="5078" extrusionOk="0">
                  <a:moveTo>
                    <a:pt x="0" y="1"/>
                  </a:moveTo>
                  <a:lnTo>
                    <a:pt x="0" y="5077"/>
                  </a:lnTo>
                  <a:lnTo>
                    <a:pt x="395" y="5077"/>
                  </a:lnTo>
                  <a:lnTo>
                    <a:pt x="395" y="617"/>
                  </a:lnTo>
                  <a:lnTo>
                    <a:pt x="12751" y="617"/>
                  </a:lnTo>
                  <a:lnTo>
                    <a:pt x="12751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0;p84">
              <a:extLst>
                <a:ext uri="{FF2B5EF4-FFF2-40B4-BE49-F238E27FC236}">
                  <a16:creationId xmlns:a16="http://schemas.microsoft.com/office/drawing/2014/main" id="{7C5CE3A6-07B1-245E-8AC8-C59188D4AC7E}"/>
                </a:ext>
              </a:extLst>
            </p:cNvPr>
            <p:cNvSpPr/>
            <p:nvPr/>
          </p:nvSpPr>
          <p:spPr>
            <a:xfrm>
              <a:off x="2792172" y="4091912"/>
              <a:ext cx="13271" cy="13009"/>
            </a:xfrm>
            <a:custGeom>
              <a:avLst/>
              <a:gdLst/>
              <a:ahLst/>
              <a:cxnLst/>
              <a:rect l="l" t="t" r="r" b="b"/>
              <a:pathLst>
                <a:path w="506" h="496" extrusionOk="0">
                  <a:moveTo>
                    <a:pt x="72" y="0"/>
                  </a:moveTo>
                  <a:lnTo>
                    <a:pt x="72" y="313"/>
                  </a:lnTo>
                  <a:cubicBezTo>
                    <a:pt x="72" y="380"/>
                    <a:pt x="43" y="448"/>
                    <a:pt x="0" y="496"/>
                  </a:cubicBezTo>
                  <a:lnTo>
                    <a:pt x="428" y="496"/>
                  </a:lnTo>
                  <a:cubicBezTo>
                    <a:pt x="476" y="448"/>
                    <a:pt x="505" y="380"/>
                    <a:pt x="505" y="313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5E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401;p84">
              <a:extLst>
                <a:ext uri="{FF2B5EF4-FFF2-40B4-BE49-F238E27FC236}">
                  <a16:creationId xmlns:a16="http://schemas.microsoft.com/office/drawing/2014/main" id="{EA634DC2-DEE4-ED61-9ADD-19850947213D}"/>
                </a:ext>
              </a:extLst>
            </p:cNvPr>
            <p:cNvSpPr/>
            <p:nvPr/>
          </p:nvSpPr>
          <p:spPr>
            <a:xfrm>
              <a:off x="2626466" y="4008115"/>
              <a:ext cx="153352" cy="153483"/>
            </a:xfrm>
            <a:custGeom>
              <a:avLst/>
              <a:gdLst/>
              <a:ahLst/>
              <a:cxnLst/>
              <a:rect l="l" t="t" r="r" b="b"/>
              <a:pathLst>
                <a:path w="5847" h="5852" extrusionOk="0">
                  <a:moveTo>
                    <a:pt x="2955" y="1232"/>
                  </a:moveTo>
                  <a:cubicBezTo>
                    <a:pt x="3888" y="1232"/>
                    <a:pt x="4648" y="1992"/>
                    <a:pt x="4644" y="2926"/>
                  </a:cubicBezTo>
                  <a:cubicBezTo>
                    <a:pt x="4644" y="2959"/>
                    <a:pt x="4644" y="2993"/>
                    <a:pt x="4644" y="3022"/>
                  </a:cubicBezTo>
                  <a:lnTo>
                    <a:pt x="4644" y="3051"/>
                  </a:lnTo>
                  <a:cubicBezTo>
                    <a:pt x="4644" y="3075"/>
                    <a:pt x="4639" y="3099"/>
                    <a:pt x="4634" y="3118"/>
                  </a:cubicBezTo>
                  <a:cubicBezTo>
                    <a:pt x="4634" y="3133"/>
                    <a:pt x="4634" y="3142"/>
                    <a:pt x="4634" y="3152"/>
                  </a:cubicBezTo>
                  <a:cubicBezTo>
                    <a:pt x="4629" y="3176"/>
                    <a:pt x="4624" y="3195"/>
                    <a:pt x="4620" y="3219"/>
                  </a:cubicBezTo>
                  <a:cubicBezTo>
                    <a:pt x="4620" y="3229"/>
                    <a:pt x="4620" y="3238"/>
                    <a:pt x="4615" y="3248"/>
                  </a:cubicBezTo>
                  <a:cubicBezTo>
                    <a:pt x="4610" y="3272"/>
                    <a:pt x="4605" y="3296"/>
                    <a:pt x="4600" y="3325"/>
                  </a:cubicBezTo>
                  <a:lnTo>
                    <a:pt x="4595" y="3340"/>
                  </a:lnTo>
                  <a:cubicBezTo>
                    <a:pt x="4586" y="3373"/>
                    <a:pt x="4581" y="3402"/>
                    <a:pt x="4571" y="3431"/>
                  </a:cubicBezTo>
                  <a:cubicBezTo>
                    <a:pt x="4571" y="3441"/>
                    <a:pt x="4562" y="3450"/>
                    <a:pt x="4562" y="3460"/>
                  </a:cubicBezTo>
                  <a:cubicBezTo>
                    <a:pt x="4552" y="3479"/>
                    <a:pt x="4547" y="3498"/>
                    <a:pt x="4538" y="3522"/>
                  </a:cubicBezTo>
                  <a:cubicBezTo>
                    <a:pt x="4533" y="3542"/>
                    <a:pt x="4499" y="3546"/>
                    <a:pt x="4494" y="3561"/>
                  </a:cubicBezTo>
                  <a:cubicBezTo>
                    <a:pt x="4490" y="3575"/>
                    <a:pt x="4480" y="3590"/>
                    <a:pt x="4475" y="3604"/>
                  </a:cubicBezTo>
                  <a:cubicBezTo>
                    <a:pt x="4470" y="3619"/>
                    <a:pt x="4461" y="3633"/>
                    <a:pt x="4456" y="3652"/>
                  </a:cubicBezTo>
                  <a:lnTo>
                    <a:pt x="4442" y="3681"/>
                  </a:lnTo>
                  <a:cubicBezTo>
                    <a:pt x="4336" y="3893"/>
                    <a:pt x="4186" y="4081"/>
                    <a:pt x="4004" y="4230"/>
                  </a:cubicBezTo>
                  <a:cubicBezTo>
                    <a:pt x="3960" y="4263"/>
                    <a:pt x="3917" y="4297"/>
                    <a:pt x="3874" y="4331"/>
                  </a:cubicBezTo>
                  <a:cubicBezTo>
                    <a:pt x="3854" y="4340"/>
                    <a:pt x="3835" y="4355"/>
                    <a:pt x="3811" y="4369"/>
                  </a:cubicBezTo>
                  <a:lnTo>
                    <a:pt x="3792" y="4379"/>
                  </a:lnTo>
                  <a:lnTo>
                    <a:pt x="3744" y="4403"/>
                  </a:lnTo>
                  <a:lnTo>
                    <a:pt x="3725" y="4417"/>
                  </a:lnTo>
                  <a:lnTo>
                    <a:pt x="3662" y="4446"/>
                  </a:lnTo>
                  <a:lnTo>
                    <a:pt x="3657" y="4446"/>
                  </a:lnTo>
                  <a:cubicBezTo>
                    <a:pt x="3638" y="4461"/>
                    <a:pt x="3614" y="4470"/>
                    <a:pt x="3595" y="4480"/>
                  </a:cubicBezTo>
                  <a:lnTo>
                    <a:pt x="3575" y="4485"/>
                  </a:lnTo>
                  <a:lnTo>
                    <a:pt x="3522" y="4509"/>
                  </a:lnTo>
                  <a:lnTo>
                    <a:pt x="3498" y="4514"/>
                  </a:lnTo>
                  <a:lnTo>
                    <a:pt x="3431" y="4538"/>
                  </a:lnTo>
                  <a:lnTo>
                    <a:pt x="3426" y="4538"/>
                  </a:lnTo>
                  <a:cubicBezTo>
                    <a:pt x="3407" y="4547"/>
                    <a:pt x="3383" y="4552"/>
                    <a:pt x="3359" y="4557"/>
                  </a:cubicBezTo>
                  <a:lnTo>
                    <a:pt x="3335" y="4557"/>
                  </a:lnTo>
                  <a:lnTo>
                    <a:pt x="3282" y="4571"/>
                  </a:lnTo>
                  <a:lnTo>
                    <a:pt x="3258" y="4571"/>
                  </a:lnTo>
                  <a:cubicBezTo>
                    <a:pt x="3234" y="4576"/>
                    <a:pt x="3210" y="4581"/>
                    <a:pt x="3186" y="4586"/>
                  </a:cubicBezTo>
                  <a:cubicBezTo>
                    <a:pt x="3162" y="4591"/>
                    <a:pt x="3133" y="4591"/>
                    <a:pt x="3109" y="4595"/>
                  </a:cubicBezTo>
                  <a:lnTo>
                    <a:pt x="3094" y="4595"/>
                  </a:lnTo>
                  <a:lnTo>
                    <a:pt x="3032" y="4600"/>
                  </a:lnTo>
                  <a:lnTo>
                    <a:pt x="2834" y="4600"/>
                  </a:lnTo>
                  <a:lnTo>
                    <a:pt x="2777" y="4595"/>
                  </a:lnTo>
                  <a:lnTo>
                    <a:pt x="2757" y="4595"/>
                  </a:lnTo>
                  <a:cubicBezTo>
                    <a:pt x="2733" y="4591"/>
                    <a:pt x="2709" y="4591"/>
                    <a:pt x="2680" y="4586"/>
                  </a:cubicBezTo>
                  <a:lnTo>
                    <a:pt x="2676" y="4586"/>
                  </a:lnTo>
                  <a:lnTo>
                    <a:pt x="2637" y="4576"/>
                  </a:lnTo>
                  <a:lnTo>
                    <a:pt x="2608" y="4571"/>
                  </a:lnTo>
                  <a:lnTo>
                    <a:pt x="2594" y="4571"/>
                  </a:lnTo>
                  <a:cubicBezTo>
                    <a:pt x="2541" y="4562"/>
                    <a:pt x="2488" y="4547"/>
                    <a:pt x="2440" y="4533"/>
                  </a:cubicBezTo>
                  <a:lnTo>
                    <a:pt x="2430" y="4533"/>
                  </a:lnTo>
                  <a:lnTo>
                    <a:pt x="2368" y="4514"/>
                  </a:lnTo>
                  <a:lnTo>
                    <a:pt x="2358" y="4509"/>
                  </a:lnTo>
                  <a:cubicBezTo>
                    <a:pt x="2310" y="4490"/>
                    <a:pt x="2257" y="4470"/>
                    <a:pt x="2209" y="4446"/>
                  </a:cubicBezTo>
                  <a:lnTo>
                    <a:pt x="2204" y="4446"/>
                  </a:lnTo>
                  <a:lnTo>
                    <a:pt x="2170" y="4427"/>
                  </a:lnTo>
                  <a:lnTo>
                    <a:pt x="2146" y="4417"/>
                  </a:lnTo>
                  <a:lnTo>
                    <a:pt x="2122" y="4408"/>
                  </a:lnTo>
                  <a:lnTo>
                    <a:pt x="2084" y="4379"/>
                  </a:lnTo>
                  <a:lnTo>
                    <a:pt x="2079" y="4379"/>
                  </a:lnTo>
                  <a:lnTo>
                    <a:pt x="2060" y="4369"/>
                  </a:lnTo>
                  <a:cubicBezTo>
                    <a:pt x="2036" y="4355"/>
                    <a:pt x="2016" y="4345"/>
                    <a:pt x="1997" y="4331"/>
                  </a:cubicBezTo>
                  <a:lnTo>
                    <a:pt x="1992" y="4326"/>
                  </a:lnTo>
                  <a:cubicBezTo>
                    <a:pt x="1728" y="4143"/>
                    <a:pt x="1516" y="3893"/>
                    <a:pt x="1391" y="3599"/>
                  </a:cubicBezTo>
                  <a:cubicBezTo>
                    <a:pt x="1391" y="3595"/>
                    <a:pt x="1386" y="3590"/>
                    <a:pt x="1381" y="3585"/>
                  </a:cubicBezTo>
                  <a:cubicBezTo>
                    <a:pt x="1381" y="3580"/>
                    <a:pt x="1376" y="3561"/>
                    <a:pt x="1372" y="3551"/>
                  </a:cubicBezTo>
                  <a:lnTo>
                    <a:pt x="1362" y="3527"/>
                  </a:lnTo>
                  <a:cubicBezTo>
                    <a:pt x="1348" y="3498"/>
                    <a:pt x="1338" y="3469"/>
                    <a:pt x="1333" y="3445"/>
                  </a:cubicBezTo>
                  <a:lnTo>
                    <a:pt x="1333" y="3436"/>
                  </a:lnTo>
                  <a:cubicBezTo>
                    <a:pt x="1309" y="3373"/>
                    <a:pt x="1295" y="3306"/>
                    <a:pt x="1280" y="3243"/>
                  </a:cubicBezTo>
                  <a:lnTo>
                    <a:pt x="1280" y="3229"/>
                  </a:lnTo>
                  <a:cubicBezTo>
                    <a:pt x="1275" y="3200"/>
                    <a:pt x="1275" y="3176"/>
                    <a:pt x="1271" y="3147"/>
                  </a:cubicBezTo>
                  <a:cubicBezTo>
                    <a:pt x="1271" y="3137"/>
                    <a:pt x="1271" y="3133"/>
                    <a:pt x="1266" y="3123"/>
                  </a:cubicBezTo>
                  <a:cubicBezTo>
                    <a:pt x="1266" y="3099"/>
                    <a:pt x="1261" y="3075"/>
                    <a:pt x="1261" y="3051"/>
                  </a:cubicBezTo>
                  <a:lnTo>
                    <a:pt x="1261" y="3022"/>
                  </a:lnTo>
                  <a:lnTo>
                    <a:pt x="1261" y="2931"/>
                  </a:lnTo>
                  <a:lnTo>
                    <a:pt x="1261" y="2926"/>
                  </a:lnTo>
                  <a:cubicBezTo>
                    <a:pt x="1261" y="1992"/>
                    <a:pt x="2016" y="1232"/>
                    <a:pt x="2955" y="1232"/>
                  </a:cubicBezTo>
                  <a:close/>
                  <a:moveTo>
                    <a:pt x="2613" y="0"/>
                  </a:moveTo>
                  <a:lnTo>
                    <a:pt x="2613" y="380"/>
                  </a:lnTo>
                  <a:cubicBezTo>
                    <a:pt x="2613" y="505"/>
                    <a:pt x="2526" y="616"/>
                    <a:pt x="2401" y="645"/>
                  </a:cubicBezTo>
                  <a:cubicBezTo>
                    <a:pt x="2146" y="703"/>
                    <a:pt x="1901" y="804"/>
                    <a:pt x="1680" y="943"/>
                  </a:cubicBezTo>
                  <a:cubicBezTo>
                    <a:pt x="1635" y="971"/>
                    <a:pt x="1585" y="985"/>
                    <a:pt x="1536" y="985"/>
                  </a:cubicBezTo>
                  <a:cubicBezTo>
                    <a:pt x="1467" y="985"/>
                    <a:pt x="1398" y="958"/>
                    <a:pt x="1348" y="905"/>
                  </a:cubicBezTo>
                  <a:lnTo>
                    <a:pt x="1078" y="640"/>
                  </a:lnTo>
                  <a:lnTo>
                    <a:pt x="635" y="1078"/>
                  </a:lnTo>
                  <a:lnTo>
                    <a:pt x="905" y="1347"/>
                  </a:lnTo>
                  <a:cubicBezTo>
                    <a:pt x="996" y="1434"/>
                    <a:pt x="1011" y="1574"/>
                    <a:pt x="943" y="1684"/>
                  </a:cubicBezTo>
                  <a:cubicBezTo>
                    <a:pt x="804" y="1906"/>
                    <a:pt x="703" y="2146"/>
                    <a:pt x="645" y="2406"/>
                  </a:cubicBezTo>
                  <a:cubicBezTo>
                    <a:pt x="616" y="2526"/>
                    <a:pt x="506" y="2613"/>
                    <a:pt x="380" y="2613"/>
                  </a:cubicBezTo>
                  <a:lnTo>
                    <a:pt x="0" y="2613"/>
                  </a:lnTo>
                  <a:lnTo>
                    <a:pt x="0" y="3238"/>
                  </a:lnTo>
                  <a:lnTo>
                    <a:pt x="380" y="3238"/>
                  </a:lnTo>
                  <a:cubicBezTo>
                    <a:pt x="506" y="3238"/>
                    <a:pt x="616" y="3325"/>
                    <a:pt x="645" y="3445"/>
                  </a:cubicBezTo>
                  <a:cubicBezTo>
                    <a:pt x="703" y="3705"/>
                    <a:pt x="804" y="3946"/>
                    <a:pt x="943" y="4167"/>
                  </a:cubicBezTo>
                  <a:cubicBezTo>
                    <a:pt x="1011" y="4278"/>
                    <a:pt x="996" y="4413"/>
                    <a:pt x="905" y="4504"/>
                  </a:cubicBezTo>
                  <a:lnTo>
                    <a:pt x="635" y="4773"/>
                  </a:lnTo>
                  <a:lnTo>
                    <a:pt x="1078" y="5211"/>
                  </a:lnTo>
                  <a:lnTo>
                    <a:pt x="1348" y="4942"/>
                  </a:lnTo>
                  <a:cubicBezTo>
                    <a:pt x="1398" y="4892"/>
                    <a:pt x="1465" y="4866"/>
                    <a:pt x="1534" y="4866"/>
                  </a:cubicBezTo>
                  <a:cubicBezTo>
                    <a:pt x="1584" y="4866"/>
                    <a:pt x="1635" y="4880"/>
                    <a:pt x="1680" y="4908"/>
                  </a:cubicBezTo>
                  <a:cubicBezTo>
                    <a:pt x="1901" y="5048"/>
                    <a:pt x="2146" y="5149"/>
                    <a:pt x="2401" y="5206"/>
                  </a:cubicBezTo>
                  <a:cubicBezTo>
                    <a:pt x="2526" y="5235"/>
                    <a:pt x="2613" y="5346"/>
                    <a:pt x="2613" y="5471"/>
                  </a:cubicBezTo>
                  <a:lnTo>
                    <a:pt x="2613" y="5851"/>
                  </a:lnTo>
                  <a:lnTo>
                    <a:pt x="3234" y="5851"/>
                  </a:lnTo>
                  <a:lnTo>
                    <a:pt x="3234" y="5471"/>
                  </a:lnTo>
                  <a:cubicBezTo>
                    <a:pt x="3234" y="5346"/>
                    <a:pt x="3325" y="5235"/>
                    <a:pt x="3445" y="5206"/>
                  </a:cubicBezTo>
                  <a:cubicBezTo>
                    <a:pt x="3700" y="5149"/>
                    <a:pt x="3946" y="5048"/>
                    <a:pt x="4167" y="4908"/>
                  </a:cubicBezTo>
                  <a:cubicBezTo>
                    <a:pt x="4212" y="4880"/>
                    <a:pt x="4263" y="4866"/>
                    <a:pt x="4313" y="4866"/>
                  </a:cubicBezTo>
                  <a:cubicBezTo>
                    <a:pt x="4382" y="4866"/>
                    <a:pt x="4451" y="4892"/>
                    <a:pt x="4504" y="4942"/>
                  </a:cubicBezTo>
                  <a:lnTo>
                    <a:pt x="4774" y="5211"/>
                  </a:lnTo>
                  <a:lnTo>
                    <a:pt x="5211" y="4773"/>
                  </a:lnTo>
                  <a:lnTo>
                    <a:pt x="4942" y="4504"/>
                  </a:lnTo>
                  <a:cubicBezTo>
                    <a:pt x="4855" y="4413"/>
                    <a:pt x="4836" y="4278"/>
                    <a:pt x="4903" y="4167"/>
                  </a:cubicBezTo>
                  <a:cubicBezTo>
                    <a:pt x="5043" y="3946"/>
                    <a:pt x="5149" y="3705"/>
                    <a:pt x="5207" y="3445"/>
                  </a:cubicBezTo>
                  <a:cubicBezTo>
                    <a:pt x="5235" y="3325"/>
                    <a:pt x="5341" y="3238"/>
                    <a:pt x="5466" y="3238"/>
                  </a:cubicBezTo>
                  <a:lnTo>
                    <a:pt x="5847" y="3238"/>
                  </a:lnTo>
                  <a:lnTo>
                    <a:pt x="5847" y="2613"/>
                  </a:lnTo>
                  <a:lnTo>
                    <a:pt x="5466" y="2613"/>
                  </a:lnTo>
                  <a:cubicBezTo>
                    <a:pt x="5341" y="2613"/>
                    <a:pt x="5235" y="2526"/>
                    <a:pt x="5207" y="2406"/>
                  </a:cubicBezTo>
                  <a:cubicBezTo>
                    <a:pt x="5149" y="2146"/>
                    <a:pt x="5043" y="1906"/>
                    <a:pt x="4903" y="1684"/>
                  </a:cubicBezTo>
                  <a:cubicBezTo>
                    <a:pt x="4836" y="1574"/>
                    <a:pt x="4855" y="1434"/>
                    <a:pt x="4942" y="1347"/>
                  </a:cubicBezTo>
                  <a:lnTo>
                    <a:pt x="5211" y="1078"/>
                  </a:lnTo>
                  <a:lnTo>
                    <a:pt x="4774" y="640"/>
                  </a:lnTo>
                  <a:lnTo>
                    <a:pt x="4504" y="905"/>
                  </a:lnTo>
                  <a:cubicBezTo>
                    <a:pt x="4451" y="958"/>
                    <a:pt x="4381" y="985"/>
                    <a:pt x="4311" y="985"/>
                  </a:cubicBezTo>
                  <a:cubicBezTo>
                    <a:pt x="4261" y="985"/>
                    <a:pt x="4211" y="971"/>
                    <a:pt x="4167" y="943"/>
                  </a:cubicBezTo>
                  <a:cubicBezTo>
                    <a:pt x="3946" y="804"/>
                    <a:pt x="3700" y="703"/>
                    <a:pt x="3445" y="645"/>
                  </a:cubicBezTo>
                  <a:cubicBezTo>
                    <a:pt x="3325" y="616"/>
                    <a:pt x="3234" y="505"/>
                    <a:pt x="3234" y="380"/>
                  </a:cubicBezTo>
                  <a:lnTo>
                    <a:pt x="3234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402;p84">
              <a:extLst>
                <a:ext uri="{FF2B5EF4-FFF2-40B4-BE49-F238E27FC236}">
                  <a16:creationId xmlns:a16="http://schemas.microsoft.com/office/drawing/2014/main" id="{478CD90D-535C-9431-C8E7-2CD5E4C66C21}"/>
                </a:ext>
              </a:extLst>
            </p:cNvPr>
            <p:cNvSpPr/>
            <p:nvPr/>
          </p:nvSpPr>
          <p:spPr>
            <a:xfrm>
              <a:off x="2612199" y="3824733"/>
              <a:ext cx="449041" cy="351108"/>
            </a:xfrm>
            <a:custGeom>
              <a:avLst/>
              <a:gdLst/>
              <a:ahLst/>
              <a:cxnLst/>
              <a:rect l="l" t="t" r="r" b="b"/>
              <a:pathLst>
                <a:path w="17121" h="13387" extrusionOk="0">
                  <a:moveTo>
                    <a:pt x="16577" y="544"/>
                  </a:moveTo>
                  <a:lnTo>
                    <a:pt x="16577" y="1088"/>
                  </a:lnTo>
                  <a:lnTo>
                    <a:pt x="14595" y="1088"/>
                  </a:lnTo>
                  <a:cubicBezTo>
                    <a:pt x="14234" y="1088"/>
                    <a:pt x="14234" y="1632"/>
                    <a:pt x="14595" y="1632"/>
                  </a:cubicBezTo>
                  <a:lnTo>
                    <a:pt x="16129" y="1632"/>
                  </a:lnTo>
                  <a:lnTo>
                    <a:pt x="16129" y="9595"/>
                  </a:lnTo>
                  <a:lnTo>
                    <a:pt x="6929" y="9595"/>
                  </a:lnTo>
                  <a:lnTo>
                    <a:pt x="6929" y="9335"/>
                  </a:lnTo>
                  <a:cubicBezTo>
                    <a:pt x="6929" y="9186"/>
                    <a:pt x="6809" y="9066"/>
                    <a:pt x="6660" y="9066"/>
                  </a:cubicBezTo>
                  <a:lnTo>
                    <a:pt x="6217" y="9066"/>
                  </a:lnTo>
                  <a:cubicBezTo>
                    <a:pt x="6164" y="8898"/>
                    <a:pt x="6097" y="8729"/>
                    <a:pt x="6010" y="8575"/>
                  </a:cubicBezTo>
                  <a:lnTo>
                    <a:pt x="6328" y="8262"/>
                  </a:lnTo>
                  <a:cubicBezTo>
                    <a:pt x="6429" y="8157"/>
                    <a:pt x="6429" y="7983"/>
                    <a:pt x="6328" y="7878"/>
                  </a:cubicBezTo>
                  <a:lnTo>
                    <a:pt x="5510" y="7055"/>
                  </a:lnTo>
                  <a:cubicBezTo>
                    <a:pt x="5457" y="7002"/>
                    <a:pt x="5387" y="6975"/>
                    <a:pt x="5318" y="6975"/>
                  </a:cubicBezTo>
                  <a:cubicBezTo>
                    <a:pt x="5249" y="6975"/>
                    <a:pt x="5180" y="7002"/>
                    <a:pt x="5130" y="7055"/>
                  </a:cubicBezTo>
                  <a:lnTo>
                    <a:pt x="4812" y="7367"/>
                  </a:lnTo>
                  <a:cubicBezTo>
                    <a:pt x="4658" y="7286"/>
                    <a:pt x="4495" y="7218"/>
                    <a:pt x="4321" y="7165"/>
                  </a:cubicBezTo>
                  <a:lnTo>
                    <a:pt x="4321" y="6723"/>
                  </a:lnTo>
                  <a:cubicBezTo>
                    <a:pt x="4321" y="6574"/>
                    <a:pt x="4201" y="6453"/>
                    <a:pt x="4052" y="6453"/>
                  </a:cubicBezTo>
                  <a:lnTo>
                    <a:pt x="3383" y="6453"/>
                  </a:lnTo>
                  <a:lnTo>
                    <a:pt x="3383" y="1632"/>
                  </a:lnTo>
                  <a:lnTo>
                    <a:pt x="13661" y="1632"/>
                  </a:lnTo>
                  <a:cubicBezTo>
                    <a:pt x="14022" y="1632"/>
                    <a:pt x="14022" y="1088"/>
                    <a:pt x="13661" y="1088"/>
                  </a:cubicBezTo>
                  <a:lnTo>
                    <a:pt x="2936" y="1088"/>
                  </a:lnTo>
                  <a:lnTo>
                    <a:pt x="2936" y="544"/>
                  </a:lnTo>
                  <a:close/>
                  <a:moveTo>
                    <a:pt x="16582" y="10139"/>
                  </a:moveTo>
                  <a:lnTo>
                    <a:pt x="16582" y="10683"/>
                  </a:lnTo>
                  <a:lnTo>
                    <a:pt x="6862" y="10683"/>
                  </a:lnTo>
                  <a:cubicBezTo>
                    <a:pt x="6905" y="10635"/>
                    <a:pt x="6934" y="10567"/>
                    <a:pt x="6934" y="10500"/>
                  </a:cubicBezTo>
                  <a:lnTo>
                    <a:pt x="6934" y="10187"/>
                  </a:lnTo>
                  <a:lnTo>
                    <a:pt x="16404" y="10187"/>
                  </a:lnTo>
                  <a:cubicBezTo>
                    <a:pt x="16462" y="10187"/>
                    <a:pt x="16514" y="10173"/>
                    <a:pt x="16563" y="10139"/>
                  </a:cubicBezTo>
                  <a:close/>
                  <a:moveTo>
                    <a:pt x="3783" y="6992"/>
                  </a:moveTo>
                  <a:lnTo>
                    <a:pt x="3783" y="7372"/>
                  </a:lnTo>
                  <a:cubicBezTo>
                    <a:pt x="3783" y="7497"/>
                    <a:pt x="3869" y="7608"/>
                    <a:pt x="3989" y="7637"/>
                  </a:cubicBezTo>
                  <a:cubicBezTo>
                    <a:pt x="4244" y="7695"/>
                    <a:pt x="4490" y="7796"/>
                    <a:pt x="4711" y="7940"/>
                  </a:cubicBezTo>
                  <a:cubicBezTo>
                    <a:pt x="4755" y="7966"/>
                    <a:pt x="4804" y="7979"/>
                    <a:pt x="4853" y="7979"/>
                  </a:cubicBezTo>
                  <a:cubicBezTo>
                    <a:pt x="4924" y="7979"/>
                    <a:pt x="4994" y="7953"/>
                    <a:pt x="5048" y="7902"/>
                  </a:cubicBezTo>
                  <a:lnTo>
                    <a:pt x="5318" y="7632"/>
                  </a:lnTo>
                  <a:lnTo>
                    <a:pt x="5755" y="8070"/>
                  </a:lnTo>
                  <a:lnTo>
                    <a:pt x="5486" y="8339"/>
                  </a:lnTo>
                  <a:cubicBezTo>
                    <a:pt x="5399" y="8431"/>
                    <a:pt x="5380" y="8570"/>
                    <a:pt x="5447" y="8676"/>
                  </a:cubicBezTo>
                  <a:cubicBezTo>
                    <a:pt x="5592" y="8898"/>
                    <a:pt x="5693" y="9143"/>
                    <a:pt x="5751" y="9398"/>
                  </a:cubicBezTo>
                  <a:cubicBezTo>
                    <a:pt x="5779" y="9518"/>
                    <a:pt x="5885" y="9610"/>
                    <a:pt x="6015" y="9610"/>
                  </a:cubicBezTo>
                  <a:lnTo>
                    <a:pt x="6395" y="9610"/>
                  </a:lnTo>
                  <a:lnTo>
                    <a:pt x="6395" y="10230"/>
                  </a:lnTo>
                  <a:lnTo>
                    <a:pt x="6015" y="10230"/>
                  </a:lnTo>
                  <a:cubicBezTo>
                    <a:pt x="5885" y="10230"/>
                    <a:pt x="5779" y="10317"/>
                    <a:pt x="5751" y="10442"/>
                  </a:cubicBezTo>
                  <a:cubicBezTo>
                    <a:pt x="5693" y="10697"/>
                    <a:pt x="5592" y="10943"/>
                    <a:pt x="5447" y="11164"/>
                  </a:cubicBezTo>
                  <a:cubicBezTo>
                    <a:pt x="5380" y="11270"/>
                    <a:pt x="5399" y="11409"/>
                    <a:pt x="5486" y="11496"/>
                  </a:cubicBezTo>
                  <a:lnTo>
                    <a:pt x="5755" y="11765"/>
                  </a:lnTo>
                  <a:lnTo>
                    <a:pt x="5318" y="12208"/>
                  </a:lnTo>
                  <a:lnTo>
                    <a:pt x="5048" y="11939"/>
                  </a:lnTo>
                  <a:cubicBezTo>
                    <a:pt x="4995" y="11885"/>
                    <a:pt x="4925" y="11858"/>
                    <a:pt x="4855" y="11858"/>
                  </a:cubicBezTo>
                  <a:cubicBezTo>
                    <a:pt x="4805" y="11858"/>
                    <a:pt x="4755" y="11872"/>
                    <a:pt x="4711" y="11900"/>
                  </a:cubicBezTo>
                  <a:cubicBezTo>
                    <a:pt x="4490" y="12040"/>
                    <a:pt x="4244" y="12141"/>
                    <a:pt x="3989" y="12198"/>
                  </a:cubicBezTo>
                  <a:cubicBezTo>
                    <a:pt x="3869" y="12227"/>
                    <a:pt x="3778" y="12338"/>
                    <a:pt x="3783" y="12463"/>
                  </a:cubicBezTo>
                  <a:lnTo>
                    <a:pt x="3783" y="12843"/>
                  </a:lnTo>
                  <a:lnTo>
                    <a:pt x="3157" y="12843"/>
                  </a:lnTo>
                  <a:lnTo>
                    <a:pt x="3157" y="12463"/>
                  </a:lnTo>
                  <a:cubicBezTo>
                    <a:pt x="3157" y="12338"/>
                    <a:pt x="3070" y="12227"/>
                    <a:pt x="2945" y="12198"/>
                  </a:cubicBezTo>
                  <a:cubicBezTo>
                    <a:pt x="2690" y="12141"/>
                    <a:pt x="2445" y="12040"/>
                    <a:pt x="2224" y="11900"/>
                  </a:cubicBezTo>
                  <a:cubicBezTo>
                    <a:pt x="2179" y="11872"/>
                    <a:pt x="2129" y="11858"/>
                    <a:pt x="2080" y="11858"/>
                  </a:cubicBezTo>
                  <a:cubicBezTo>
                    <a:pt x="2011" y="11858"/>
                    <a:pt x="1942" y="11885"/>
                    <a:pt x="1892" y="11939"/>
                  </a:cubicBezTo>
                  <a:lnTo>
                    <a:pt x="1622" y="12208"/>
                  </a:lnTo>
                  <a:lnTo>
                    <a:pt x="1179" y="11765"/>
                  </a:lnTo>
                  <a:lnTo>
                    <a:pt x="1449" y="11496"/>
                  </a:lnTo>
                  <a:cubicBezTo>
                    <a:pt x="1540" y="11409"/>
                    <a:pt x="1555" y="11270"/>
                    <a:pt x="1487" y="11164"/>
                  </a:cubicBezTo>
                  <a:cubicBezTo>
                    <a:pt x="1348" y="10943"/>
                    <a:pt x="1247" y="10697"/>
                    <a:pt x="1189" y="10442"/>
                  </a:cubicBezTo>
                  <a:cubicBezTo>
                    <a:pt x="1160" y="10317"/>
                    <a:pt x="1050" y="10230"/>
                    <a:pt x="924" y="10230"/>
                  </a:cubicBezTo>
                  <a:lnTo>
                    <a:pt x="544" y="10230"/>
                  </a:lnTo>
                  <a:lnTo>
                    <a:pt x="544" y="9610"/>
                  </a:lnTo>
                  <a:lnTo>
                    <a:pt x="924" y="9610"/>
                  </a:lnTo>
                  <a:cubicBezTo>
                    <a:pt x="1050" y="9610"/>
                    <a:pt x="1160" y="9518"/>
                    <a:pt x="1189" y="9398"/>
                  </a:cubicBezTo>
                  <a:cubicBezTo>
                    <a:pt x="1247" y="9143"/>
                    <a:pt x="1348" y="8898"/>
                    <a:pt x="1487" y="8676"/>
                  </a:cubicBezTo>
                  <a:cubicBezTo>
                    <a:pt x="1555" y="8570"/>
                    <a:pt x="1540" y="8431"/>
                    <a:pt x="1449" y="8339"/>
                  </a:cubicBezTo>
                  <a:lnTo>
                    <a:pt x="1179" y="8070"/>
                  </a:lnTo>
                  <a:lnTo>
                    <a:pt x="1622" y="7632"/>
                  </a:lnTo>
                  <a:lnTo>
                    <a:pt x="1892" y="7902"/>
                  </a:lnTo>
                  <a:cubicBezTo>
                    <a:pt x="1943" y="7953"/>
                    <a:pt x="2012" y="7979"/>
                    <a:pt x="2082" y="7979"/>
                  </a:cubicBezTo>
                  <a:cubicBezTo>
                    <a:pt x="2131" y="7979"/>
                    <a:pt x="2180" y="7966"/>
                    <a:pt x="2224" y="7940"/>
                  </a:cubicBezTo>
                  <a:cubicBezTo>
                    <a:pt x="2445" y="7796"/>
                    <a:pt x="2690" y="7695"/>
                    <a:pt x="2945" y="7637"/>
                  </a:cubicBezTo>
                  <a:cubicBezTo>
                    <a:pt x="3070" y="7608"/>
                    <a:pt x="3157" y="7497"/>
                    <a:pt x="3157" y="7372"/>
                  </a:cubicBezTo>
                  <a:lnTo>
                    <a:pt x="3157" y="6992"/>
                  </a:lnTo>
                  <a:close/>
                  <a:moveTo>
                    <a:pt x="2666" y="1"/>
                  </a:moveTo>
                  <a:cubicBezTo>
                    <a:pt x="2517" y="1"/>
                    <a:pt x="2397" y="121"/>
                    <a:pt x="2397" y="275"/>
                  </a:cubicBezTo>
                  <a:lnTo>
                    <a:pt x="2397" y="1358"/>
                  </a:lnTo>
                  <a:cubicBezTo>
                    <a:pt x="2397" y="1507"/>
                    <a:pt x="2517" y="1632"/>
                    <a:pt x="2666" y="1632"/>
                  </a:cubicBezTo>
                  <a:lnTo>
                    <a:pt x="2839" y="1632"/>
                  </a:lnTo>
                  <a:lnTo>
                    <a:pt x="2839" y="6453"/>
                  </a:lnTo>
                  <a:cubicBezTo>
                    <a:pt x="2710" y="6477"/>
                    <a:pt x="2618" y="6588"/>
                    <a:pt x="2618" y="6723"/>
                  </a:cubicBezTo>
                  <a:lnTo>
                    <a:pt x="2618" y="7165"/>
                  </a:lnTo>
                  <a:cubicBezTo>
                    <a:pt x="2445" y="7218"/>
                    <a:pt x="2281" y="7286"/>
                    <a:pt x="2127" y="7367"/>
                  </a:cubicBezTo>
                  <a:lnTo>
                    <a:pt x="1810" y="7055"/>
                  </a:lnTo>
                  <a:cubicBezTo>
                    <a:pt x="1757" y="7002"/>
                    <a:pt x="1688" y="6975"/>
                    <a:pt x="1620" y="6975"/>
                  </a:cubicBezTo>
                  <a:cubicBezTo>
                    <a:pt x="1551" y="6975"/>
                    <a:pt x="1483" y="7002"/>
                    <a:pt x="1430" y="7055"/>
                  </a:cubicBezTo>
                  <a:lnTo>
                    <a:pt x="607" y="7878"/>
                  </a:lnTo>
                  <a:cubicBezTo>
                    <a:pt x="501" y="7983"/>
                    <a:pt x="501" y="8157"/>
                    <a:pt x="607" y="8262"/>
                  </a:cubicBezTo>
                  <a:lnTo>
                    <a:pt x="920" y="8575"/>
                  </a:lnTo>
                  <a:cubicBezTo>
                    <a:pt x="838" y="8729"/>
                    <a:pt x="770" y="8898"/>
                    <a:pt x="717" y="9066"/>
                  </a:cubicBezTo>
                  <a:lnTo>
                    <a:pt x="275" y="9066"/>
                  </a:lnTo>
                  <a:cubicBezTo>
                    <a:pt x="126" y="9066"/>
                    <a:pt x="1" y="9186"/>
                    <a:pt x="5" y="9335"/>
                  </a:cubicBezTo>
                  <a:lnTo>
                    <a:pt x="5" y="10500"/>
                  </a:lnTo>
                  <a:cubicBezTo>
                    <a:pt x="1" y="10649"/>
                    <a:pt x="126" y="10769"/>
                    <a:pt x="275" y="10769"/>
                  </a:cubicBezTo>
                  <a:lnTo>
                    <a:pt x="717" y="10769"/>
                  </a:lnTo>
                  <a:cubicBezTo>
                    <a:pt x="770" y="10938"/>
                    <a:pt x="838" y="11106"/>
                    <a:pt x="920" y="11260"/>
                  </a:cubicBezTo>
                  <a:lnTo>
                    <a:pt x="607" y="11578"/>
                  </a:lnTo>
                  <a:cubicBezTo>
                    <a:pt x="501" y="11679"/>
                    <a:pt x="501" y="11852"/>
                    <a:pt x="607" y="11958"/>
                  </a:cubicBezTo>
                  <a:lnTo>
                    <a:pt x="1430" y="12781"/>
                  </a:lnTo>
                  <a:cubicBezTo>
                    <a:pt x="1483" y="12834"/>
                    <a:pt x="1551" y="12860"/>
                    <a:pt x="1620" y="12860"/>
                  </a:cubicBezTo>
                  <a:cubicBezTo>
                    <a:pt x="1688" y="12860"/>
                    <a:pt x="1757" y="12834"/>
                    <a:pt x="1810" y="12781"/>
                  </a:cubicBezTo>
                  <a:lnTo>
                    <a:pt x="2123" y="12468"/>
                  </a:lnTo>
                  <a:cubicBezTo>
                    <a:pt x="2281" y="12550"/>
                    <a:pt x="2445" y="12617"/>
                    <a:pt x="2618" y="12670"/>
                  </a:cubicBezTo>
                  <a:lnTo>
                    <a:pt x="2618" y="13113"/>
                  </a:lnTo>
                  <a:cubicBezTo>
                    <a:pt x="2613" y="13262"/>
                    <a:pt x="2738" y="13387"/>
                    <a:pt x="2888" y="13387"/>
                  </a:cubicBezTo>
                  <a:lnTo>
                    <a:pt x="4047" y="13387"/>
                  </a:lnTo>
                  <a:cubicBezTo>
                    <a:pt x="4196" y="13387"/>
                    <a:pt x="4317" y="13262"/>
                    <a:pt x="4317" y="13113"/>
                  </a:cubicBezTo>
                  <a:lnTo>
                    <a:pt x="4317" y="12670"/>
                  </a:lnTo>
                  <a:cubicBezTo>
                    <a:pt x="4490" y="12617"/>
                    <a:pt x="4653" y="12550"/>
                    <a:pt x="4812" y="12468"/>
                  </a:cubicBezTo>
                  <a:lnTo>
                    <a:pt x="5125" y="12781"/>
                  </a:lnTo>
                  <a:cubicBezTo>
                    <a:pt x="5178" y="12834"/>
                    <a:pt x="5247" y="12860"/>
                    <a:pt x="5315" y="12860"/>
                  </a:cubicBezTo>
                  <a:cubicBezTo>
                    <a:pt x="5384" y="12860"/>
                    <a:pt x="5452" y="12834"/>
                    <a:pt x="5505" y="12781"/>
                  </a:cubicBezTo>
                  <a:lnTo>
                    <a:pt x="6328" y="11958"/>
                  </a:lnTo>
                  <a:cubicBezTo>
                    <a:pt x="6434" y="11852"/>
                    <a:pt x="6434" y="11679"/>
                    <a:pt x="6328" y="11573"/>
                  </a:cubicBezTo>
                  <a:lnTo>
                    <a:pt x="6015" y="11260"/>
                  </a:lnTo>
                  <a:cubicBezTo>
                    <a:pt x="6020" y="11251"/>
                    <a:pt x="6025" y="11236"/>
                    <a:pt x="6034" y="11227"/>
                  </a:cubicBezTo>
                  <a:lnTo>
                    <a:pt x="16846" y="11227"/>
                  </a:lnTo>
                  <a:cubicBezTo>
                    <a:pt x="16996" y="11227"/>
                    <a:pt x="17116" y="11101"/>
                    <a:pt x="17116" y="10952"/>
                  </a:cubicBezTo>
                  <a:lnTo>
                    <a:pt x="17116" y="9865"/>
                  </a:lnTo>
                  <a:cubicBezTo>
                    <a:pt x="17116" y="9716"/>
                    <a:pt x="16996" y="9595"/>
                    <a:pt x="16846" y="9595"/>
                  </a:cubicBezTo>
                  <a:lnTo>
                    <a:pt x="16673" y="9595"/>
                  </a:lnTo>
                  <a:lnTo>
                    <a:pt x="16673" y="1632"/>
                  </a:lnTo>
                  <a:lnTo>
                    <a:pt x="16851" y="1632"/>
                  </a:lnTo>
                  <a:cubicBezTo>
                    <a:pt x="17000" y="1632"/>
                    <a:pt x="17121" y="1507"/>
                    <a:pt x="17121" y="1358"/>
                  </a:cubicBezTo>
                  <a:lnTo>
                    <a:pt x="17121" y="275"/>
                  </a:lnTo>
                  <a:cubicBezTo>
                    <a:pt x="17121" y="121"/>
                    <a:pt x="17000" y="1"/>
                    <a:pt x="168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403;p84">
              <a:extLst>
                <a:ext uri="{FF2B5EF4-FFF2-40B4-BE49-F238E27FC236}">
                  <a16:creationId xmlns:a16="http://schemas.microsoft.com/office/drawing/2014/main" id="{67C4C259-475B-3424-BC23-A99D1C2E65C8}"/>
                </a:ext>
              </a:extLst>
            </p:cNvPr>
            <p:cNvSpPr/>
            <p:nvPr/>
          </p:nvSpPr>
          <p:spPr>
            <a:xfrm>
              <a:off x="2814255" y="3966702"/>
              <a:ext cx="42672" cy="90406"/>
            </a:xfrm>
            <a:custGeom>
              <a:avLst/>
              <a:gdLst/>
              <a:ahLst/>
              <a:cxnLst/>
              <a:rect l="l" t="t" r="r" b="b"/>
              <a:pathLst>
                <a:path w="1627" h="3447" extrusionOk="0">
                  <a:moveTo>
                    <a:pt x="1083" y="545"/>
                  </a:moveTo>
                  <a:lnTo>
                    <a:pt x="1083" y="2902"/>
                  </a:lnTo>
                  <a:lnTo>
                    <a:pt x="539" y="2902"/>
                  </a:lnTo>
                  <a:lnTo>
                    <a:pt x="539" y="545"/>
                  </a:lnTo>
                  <a:close/>
                  <a:moveTo>
                    <a:pt x="270" y="1"/>
                  </a:moveTo>
                  <a:cubicBezTo>
                    <a:pt x="120" y="1"/>
                    <a:pt x="0" y="121"/>
                    <a:pt x="0" y="275"/>
                  </a:cubicBezTo>
                  <a:lnTo>
                    <a:pt x="0" y="3172"/>
                  </a:lnTo>
                  <a:cubicBezTo>
                    <a:pt x="0" y="3321"/>
                    <a:pt x="120" y="3446"/>
                    <a:pt x="270" y="3446"/>
                  </a:cubicBezTo>
                  <a:lnTo>
                    <a:pt x="1357" y="3446"/>
                  </a:lnTo>
                  <a:cubicBezTo>
                    <a:pt x="1506" y="3446"/>
                    <a:pt x="1627" y="3321"/>
                    <a:pt x="1627" y="3172"/>
                  </a:cubicBezTo>
                  <a:lnTo>
                    <a:pt x="1627" y="275"/>
                  </a:lnTo>
                  <a:cubicBezTo>
                    <a:pt x="1627" y="121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404;p84">
              <a:extLst>
                <a:ext uri="{FF2B5EF4-FFF2-40B4-BE49-F238E27FC236}">
                  <a16:creationId xmlns:a16="http://schemas.microsoft.com/office/drawing/2014/main" id="{2D81D0A6-DFA3-10A2-73B7-688346F88CA6}"/>
                </a:ext>
              </a:extLst>
            </p:cNvPr>
            <p:cNvSpPr/>
            <p:nvPr/>
          </p:nvSpPr>
          <p:spPr>
            <a:xfrm>
              <a:off x="2865110" y="3932265"/>
              <a:ext cx="42672" cy="124843"/>
            </a:xfrm>
            <a:custGeom>
              <a:avLst/>
              <a:gdLst/>
              <a:ahLst/>
              <a:cxnLst/>
              <a:rect l="l" t="t" r="r" b="b"/>
              <a:pathLst>
                <a:path w="1627" h="4760" extrusionOk="0">
                  <a:moveTo>
                    <a:pt x="1088" y="539"/>
                  </a:moveTo>
                  <a:lnTo>
                    <a:pt x="1088" y="4215"/>
                  </a:lnTo>
                  <a:lnTo>
                    <a:pt x="539" y="4215"/>
                  </a:lnTo>
                  <a:lnTo>
                    <a:pt x="539" y="539"/>
                  </a:lnTo>
                  <a:close/>
                  <a:moveTo>
                    <a:pt x="270" y="0"/>
                  </a:moveTo>
                  <a:cubicBezTo>
                    <a:pt x="121" y="0"/>
                    <a:pt x="0" y="121"/>
                    <a:pt x="0" y="270"/>
                  </a:cubicBezTo>
                  <a:lnTo>
                    <a:pt x="0" y="4485"/>
                  </a:lnTo>
                  <a:cubicBezTo>
                    <a:pt x="0" y="4634"/>
                    <a:pt x="121" y="4759"/>
                    <a:pt x="270" y="4759"/>
                  </a:cubicBezTo>
                  <a:lnTo>
                    <a:pt x="1357" y="4759"/>
                  </a:lnTo>
                  <a:cubicBezTo>
                    <a:pt x="1506" y="4759"/>
                    <a:pt x="1627" y="4634"/>
                    <a:pt x="1627" y="4485"/>
                  </a:cubicBezTo>
                  <a:lnTo>
                    <a:pt x="1627" y="270"/>
                  </a:lnTo>
                  <a:cubicBezTo>
                    <a:pt x="1627" y="121"/>
                    <a:pt x="1506" y="0"/>
                    <a:pt x="13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405;p84">
              <a:extLst>
                <a:ext uri="{FF2B5EF4-FFF2-40B4-BE49-F238E27FC236}">
                  <a16:creationId xmlns:a16="http://schemas.microsoft.com/office/drawing/2014/main" id="{1EF83366-0FE0-D542-F026-8345377614FE}"/>
                </a:ext>
              </a:extLst>
            </p:cNvPr>
            <p:cNvSpPr/>
            <p:nvPr/>
          </p:nvSpPr>
          <p:spPr>
            <a:xfrm>
              <a:off x="2916097" y="3950179"/>
              <a:ext cx="42672" cy="106930"/>
            </a:xfrm>
            <a:custGeom>
              <a:avLst/>
              <a:gdLst/>
              <a:ahLst/>
              <a:cxnLst/>
              <a:rect l="l" t="t" r="r" b="b"/>
              <a:pathLst>
                <a:path w="1627" h="4077" extrusionOk="0">
                  <a:moveTo>
                    <a:pt x="1088" y="544"/>
                  </a:moveTo>
                  <a:lnTo>
                    <a:pt x="1088" y="3532"/>
                  </a:lnTo>
                  <a:lnTo>
                    <a:pt x="539" y="3532"/>
                  </a:lnTo>
                  <a:lnTo>
                    <a:pt x="539" y="544"/>
                  </a:lnTo>
                  <a:close/>
                  <a:moveTo>
                    <a:pt x="270" y="1"/>
                  </a:moveTo>
                  <a:cubicBezTo>
                    <a:pt x="121" y="1"/>
                    <a:pt x="0" y="121"/>
                    <a:pt x="0" y="270"/>
                  </a:cubicBezTo>
                  <a:lnTo>
                    <a:pt x="0" y="3802"/>
                  </a:lnTo>
                  <a:cubicBezTo>
                    <a:pt x="0" y="3951"/>
                    <a:pt x="121" y="4076"/>
                    <a:pt x="270" y="4076"/>
                  </a:cubicBezTo>
                  <a:lnTo>
                    <a:pt x="1357" y="4076"/>
                  </a:lnTo>
                  <a:cubicBezTo>
                    <a:pt x="1506" y="4076"/>
                    <a:pt x="1627" y="3951"/>
                    <a:pt x="1627" y="3802"/>
                  </a:cubicBezTo>
                  <a:lnTo>
                    <a:pt x="1627" y="270"/>
                  </a:lnTo>
                  <a:cubicBezTo>
                    <a:pt x="1627" y="121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406;p84">
              <a:extLst>
                <a:ext uri="{FF2B5EF4-FFF2-40B4-BE49-F238E27FC236}">
                  <a16:creationId xmlns:a16="http://schemas.microsoft.com/office/drawing/2014/main" id="{85A4B72C-2583-7200-C44F-906AF7542D78}"/>
                </a:ext>
              </a:extLst>
            </p:cNvPr>
            <p:cNvSpPr/>
            <p:nvPr/>
          </p:nvSpPr>
          <p:spPr>
            <a:xfrm>
              <a:off x="2966952" y="3891508"/>
              <a:ext cx="42672" cy="165600"/>
            </a:xfrm>
            <a:custGeom>
              <a:avLst/>
              <a:gdLst/>
              <a:ahLst/>
              <a:cxnLst/>
              <a:rect l="l" t="t" r="r" b="b"/>
              <a:pathLst>
                <a:path w="1627" h="6314" extrusionOk="0">
                  <a:moveTo>
                    <a:pt x="1088" y="544"/>
                  </a:moveTo>
                  <a:lnTo>
                    <a:pt x="1088" y="5769"/>
                  </a:lnTo>
                  <a:lnTo>
                    <a:pt x="544" y="5769"/>
                  </a:lnTo>
                  <a:lnTo>
                    <a:pt x="544" y="544"/>
                  </a:lnTo>
                  <a:close/>
                  <a:moveTo>
                    <a:pt x="275" y="0"/>
                  </a:moveTo>
                  <a:cubicBezTo>
                    <a:pt x="121" y="0"/>
                    <a:pt x="0" y="120"/>
                    <a:pt x="0" y="274"/>
                  </a:cubicBezTo>
                  <a:lnTo>
                    <a:pt x="0" y="6039"/>
                  </a:lnTo>
                  <a:cubicBezTo>
                    <a:pt x="0" y="6188"/>
                    <a:pt x="121" y="6313"/>
                    <a:pt x="275" y="6313"/>
                  </a:cubicBezTo>
                  <a:lnTo>
                    <a:pt x="1357" y="6313"/>
                  </a:lnTo>
                  <a:cubicBezTo>
                    <a:pt x="1506" y="6313"/>
                    <a:pt x="1627" y="6188"/>
                    <a:pt x="1627" y="6039"/>
                  </a:cubicBezTo>
                  <a:lnTo>
                    <a:pt x="1627" y="274"/>
                  </a:lnTo>
                  <a:cubicBezTo>
                    <a:pt x="1627" y="120"/>
                    <a:pt x="1506" y="0"/>
                    <a:pt x="13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407;p84">
              <a:extLst>
                <a:ext uri="{FF2B5EF4-FFF2-40B4-BE49-F238E27FC236}">
                  <a16:creationId xmlns:a16="http://schemas.microsoft.com/office/drawing/2014/main" id="{35CED9BD-F944-4E82-C809-309DD6A5E83F}"/>
                </a:ext>
              </a:extLst>
            </p:cNvPr>
            <p:cNvSpPr/>
            <p:nvPr/>
          </p:nvSpPr>
          <p:spPr>
            <a:xfrm>
              <a:off x="2720990" y="3909421"/>
              <a:ext cx="56678" cy="14163"/>
            </a:xfrm>
            <a:custGeom>
              <a:avLst/>
              <a:gdLst/>
              <a:ahLst/>
              <a:cxnLst/>
              <a:rect l="l" t="t" r="r" b="b"/>
              <a:pathLst>
                <a:path w="2161" h="540" extrusionOk="0">
                  <a:moveTo>
                    <a:pt x="361" y="0"/>
                  </a:moveTo>
                  <a:cubicBezTo>
                    <a:pt x="0" y="0"/>
                    <a:pt x="0" y="539"/>
                    <a:pt x="361" y="539"/>
                  </a:cubicBezTo>
                  <a:lnTo>
                    <a:pt x="1800" y="539"/>
                  </a:lnTo>
                  <a:cubicBezTo>
                    <a:pt x="2161" y="539"/>
                    <a:pt x="2161" y="0"/>
                    <a:pt x="18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408;p84">
              <a:extLst>
                <a:ext uri="{FF2B5EF4-FFF2-40B4-BE49-F238E27FC236}">
                  <a16:creationId xmlns:a16="http://schemas.microsoft.com/office/drawing/2014/main" id="{B969B100-3541-0207-69AD-81560FEBDC3B}"/>
                </a:ext>
              </a:extLst>
            </p:cNvPr>
            <p:cNvSpPr/>
            <p:nvPr/>
          </p:nvSpPr>
          <p:spPr>
            <a:xfrm>
              <a:off x="2720990" y="3931767"/>
              <a:ext cx="77371" cy="14268"/>
            </a:xfrm>
            <a:custGeom>
              <a:avLst/>
              <a:gdLst/>
              <a:ahLst/>
              <a:cxnLst/>
              <a:rect l="l" t="t" r="r" b="b"/>
              <a:pathLst>
                <a:path w="2950" h="544" extrusionOk="0">
                  <a:moveTo>
                    <a:pt x="361" y="0"/>
                  </a:moveTo>
                  <a:cubicBezTo>
                    <a:pt x="0" y="0"/>
                    <a:pt x="0" y="544"/>
                    <a:pt x="361" y="544"/>
                  </a:cubicBezTo>
                  <a:lnTo>
                    <a:pt x="2589" y="544"/>
                  </a:lnTo>
                  <a:cubicBezTo>
                    <a:pt x="2950" y="544"/>
                    <a:pt x="2950" y="0"/>
                    <a:pt x="2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09;p84">
              <a:extLst>
                <a:ext uri="{FF2B5EF4-FFF2-40B4-BE49-F238E27FC236}">
                  <a16:creationId xmlns:a16="http://schemas.microsoft.com/office/drawing/2014/main" id="{813C84FD-21E7-3960-5B90-58353B950C8D}"/>
                </a:ext>
              </a:extLst>
            </p:cNvPr>
            <p:cNvSpPr/>
            <p:nvPr/>
          </p:nvSpPr>
          <p:spPr>
            <a:xfrm>
              <a:off x="2720990" y="3954087"/>
              <a:ext cx="77371" cy="14294"/>
            </a:xfrm>
            <a:custGeom>
              <a:avLst/>
              <a:gdLst/>
              <a:ahLst/>
              <a:cxnLst/>
              <a:rect l="l" t="t" r="r" b="b"/>
              <a:pathLst>
                <a:path w="2950" h="545" extrusionOk="0">
                  <a:moveTo>
                    <a:pt x="361" y="1"/>
                  </a:moveTo>
                  <a:cubicBezTo>
                    <a:pt x="0" y="1"/>
                    <a:pt x="0" y="544"/>
                    <a:pt x="361" y="544"/>
                  </a:cubicBezTo>
                  <a:lnTo>
                    <a:pt x="2589" y="544"/>
                  </a:lnTo>
                  <a:cubicBezTo>
                    <a:pt x="2950" y="544"/>
                    <a:pt x="2950" y="1"/>
                    <a:pt x="25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410;p84">
              <a:extLst>
                <a:ext uri="{FF2B5EF4-FFF2-40B4-BE49-F238E27FC236}">
                  <a16:creationId xmlns:a16="http://schemas.microsoft.com/office/drawing/2014/main" id="{92D77BA7-8523-561D-F97F-9E92D53B719C}"/>
                </a:ext>
              </a:extLst>
            </p:cNvPr>
            <p:cNvSpPr/>
            <p:nvPr/>
          </p:nvSpPr>
          <p:spPr>
            <a:xfrm>
              <a:off x="2720990" y="3976564"/>
              <a:ext cx="77371" cy="14163"/>
            </a:xfrm>
            <a:custGeom>
              <a:avLst/>
              <a:gdLst/>
              <a:ahLst/>
              <a:cxnLst/>
              <a:rect l="l" t="t" r="r" b="b"/>
              <a:pathLst>
                <a:path w="2950" h="540" extrusionOk="0">
                  <a:moveTo>
                    <a:pt x="361" y="0"/>
                  </a:moveTo>
                  <a:cubicBezTo>
                    <a:pt x="0" y="0"/>
                    <a:pt x="0" y="539"/>
                    <a:pt x="361" y="539"/>
                  </a:cubicBezTo>
                  <a:lnTo>
                    <a:pt x="2589" y="539"/>
                  </a:lnTo>
                  <a:cubicBezTo>
                    <a:pt x="2950" y="539"/>
                    <a:pt x="2950" y="0"/>
                    <a:pt x="2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11;p84">
              <a:extLst>
                <a:ext uri="{FF2B5EF4-FFF2-40B4-BE49-F238E27FC236}">
                  <a16:creationId xmlns:a16="http://schemas.microsoft.com/office/drawing/2014/main" id="{EC621BC4-C184-4D14-0A61-7447459E8039}"/>
                </a:ext>
              </a:extLst>
            </p:cNvPr>
            <p:cNvSpPr/>
            <p:nvPr/>
          </p:nvSpPr>
          <p:spPr>
            <a:xfrm>
              <a:off x="2644957" y="4040533"/>
              <a:ext cx="105199" cy="88754"/>
            </a:xfrm>
            <a:custGeom>
              <a:avLst/>
              <a:gdLst/>
              <a:ahLst/>
              <a:cxnLst/>
              <a:rect l="l" t="t" r="r" b="b"/>
              <a:pathLst>
                <a:path w="4011" h="3384" extrusionOk="0">
                  <a:moveTo>
                    <a:pt x="2197" y="0"/>
                  </a:moveTo>
                  <a:cubicBezTo>
                    <a:pt x="850" y="0"/>
                    <a:pt x="1" y="1578"/>
                    <a:pt x="859" y="2719"/>
                  </a:cubicBezTo>
                  <a:cubicBezTo>
                    <a:pt x="919" y="2797"/>
                    <a:pt x="995" y="2829"/>
                    <a:pt x="1068" y="2829"/>
                  </a:cubicBezTo>
                  <a:cubicBezTo>
                    <a:pt x="1266" y="2829"/>
                    <a:pt x="1450" y="2599"/>
                    <a:pt x="1292" y="2392"/>
                  </a:cubicBezTo>
                  <a:cubicBezTo>
                    <a:pt x="709" y="1616"/>
                    <a:pt x="1289" y="542"/>
                    <a:pt x="2202" y="542"/>
                  </a:cubicBezTo>
                  <a:cubicBezTo>
                    <a:pt x="2268" y="542"/>
                    <a:pt x="2335" y="547"/>
                    <a:pt x="2404" y="559"/>
                  </a:cubicBezTo>
                  <a:cubicBezTo>
                    <a:pt x="3429" y="732"/>
                    <a:pt x="3722" y="2070"/>
                    <a:pt x="2856" y="2652"/>
                  </a:cubicBezTo>
                  <a:lnTo>
                    <a:pt x="2817" y="2681"/>
                  </a:lnTo>
                  <a:lnTo>
                    <a:pt x="2803" y="2686"/>
                  </a:lnTo>
                  <a:lnTo>
                    <a:pt x="2769" y="2705"/>
                  </a:lnTo>
                  <a:lnTo>
                    <a:pt x="2760" y="2715"/>
                  </a:lnTo>
                  <a:lnTo>
                    <a:pt x="2712" y="2734"/>
                  </a:lnTo>
                  <a:lnTo>
                    <a:pt x="2668" y="2753"/>
                  </a:lnTo>
                  <a:lnTo>
                    <a:pt x="2654" y="2763"/>
                  </a:lnTo>
                  <a:lnTo>
                    <a:pt x="2620" y="2777"/>
                  </a:lnTo>
                  <a:lnTo>
                    <a:pt x="2606" y="2782"/>
                  </a:lnTo>
                  <a:lnTo>
                    <a:pt x="2558" y="2796"/>
                  </a:lnTo>
                  <a:lnTo>
                    <a:pt x="2510" y="2811"/>
                  </a:lnTo>
                  <a:lnTo>
                    <a:pt x="2495" y="2816"/>
                  </a:lnTo>
                  <a:lnTo>
                    <a:pt x="2461" y="2820"/>
                  </a:lnTo>
                  <a:lnTo>
                    <a:pt x="2442" y="2825"/>
                  </a:lnTo>
                  <a:lnTo>
                    <a:pt x="2399" y="2835"/>
                  </a:lnTo>
                  <a:lnTo>
                    <a:pt x="2394" y="2835"/>
                  </a:lnTo>
                  <a:lnTo>
                    <a:pt x="2341" y="2840"/>
                  </a:lnTo>
                  <a:lnTo>
                    <a:pt x="2091" y="2840"/>
                  </a:lnTo>
                  <a:lnTo>
                    <a:pt x="2043" y="2835"/>
                  </a:lnTo>
                  <a:lnTo>
                    <a:pt x="2038" y="2835"/>
                  </a:lnTo>
                  <a:lnTo>
                    <a:pt x="1990" y="2825"/>
                  </a:lnTo>
                  <a:lnTo>
                    <a:pt x="1975" y="2825"/>
                  </a:lnTo>
                  <a:lnTo>
                    <a:pt x="1937" y="2816"/>
                  </a:lnTo>
                  <a:lnTo>
                    <a:pt x="1922" y="2811"/>
                  </a:lnTo>
                  <a:lnTo>
                    <a:pt x="1874" y="2796"/>
                  </a:lnTo>
                  <a:lnTo>
                    <a:pt x="1831" y="2782"/>
                  </a:lnTo>
                  <a:lnTo>
                    <a:pt x="1817" y="2777"/>
                  </a:lnTo>
                  <a:cubicBezTo>
                    <a:pt x="1786" y="2765"/>
                    <a:pt x="1753" y="2760"/>
                    <a:pt x="1722" y="2760"/>
                  </a:cubicBezTo>
                  <a:cubicBezTo>
                    <a:pt x="1612" y="2760"/>
                    <a:pt x="1508" y="2828"/>
                    <a:pt x="1470" y="2936"/>
                  </a:cubicBezTo>
                  <a:cubicBezTo>
                    <a:pt x="1417" y="3075"/>
                    <a:pt x="1489" y="3229"/>
                    <a:pt x="1629" y="3282"/>
                  </a:cubicBezTo>
                  <a:lnTo>
                    <a:pt x="1643" y="3292"/>
                  </a:lnTo>
                  <a:cubicBezTo>
                    <a:pt x="1667" y="3297"/>
                    <a:pt x="1692" y="3306"/>
                    <a:pt x="1716" y="3316"/>
                  </a:cubicBezTo>
                  <a:lnTo>
                    <a:pt x="1788" y="3335"/>
                  </a:lnTo>
                  <a:lnTo>
                    <a:pt x="1812" y="3340"/>
                  </a:lnTo>
                  <a:lnTo>
                    <a:pt x="1865" y="3355"/>
                  </a:lnTo>
                  <a:lnTo>
                    <a:pt x="1889" y="3359"/>
                  </a:lnTo>
                  <a:cubicBezTo>
                    <a:pt x="1908" y="3359"/>
                    <a:pt x="1932" y="3364"/>
                    <a:pt x="1956" y="3369"/>
                  </a:cubicBezTo>
                  <a:lnTo>
                    <a:pt x="1966" y="3369"/>
                  </a:lnTo>
                  <a:cubicBezTo>
                    <a:pt x="1990" y="3374"/>
                    <a:pt x="2014" y="3379"/>
                    <a:pt x="2038" y="3379"/>
                  </a:cubicBezTo>
                  <a:lnTo>
                    <a:pt x="2062" y="3379"/>
                  </a:lnTo>
                  <a:lnTo>
                    <a:pt x="2120" y="3383"/>
                  </a:lnTo>
                  <a:lnTo>
                    <a:pt x="2312" y="3383"/>
                  </a:lnTo>
                  <a:lnTo>
                    <a:pt x="2370" y="3379"/>
                  </a:lnTo>
                  <a:lnTo>
                    <a:pt x="2394" y="3379"/>
                  </a:lnTo>
                  <a:cubicBezTo>
                    <a:pt x="2418" y="3374"/>
                    <a:pt x="2442" y="3369"/>
                    <a:pt x="2471" y="3369"/>
                  </a:cubicBezTo>
                  <a:cubicBezTo>
                    <a:pt x="2495" y="3364"/>
                    <a:pt x="2519" y="3359"/>
                    <a:pt x="2543" y="3355"/>
                  </a:cubicBezTo>
                  <a:lnTo>
                    <a:pt x="2567" y="3350"/>
                  </a:lnTo>
                  <a:lnTo>
                    <a:pt x="2620" y="3335"/>
                  </a:lnTo>
                  <a:lnTo>
                    <a:pt x="2639" y="3331"/>
                  </a:lnTo>
                  <a:lnTo>
                    <a:pt x="2712" y="3311"/>
                  </a:lnTo>
                  <a:lnTo>
                    <a:pt x="2716" y="3311"/>
                  </a:lnTo>
                  <a:lnTo>
                    <a:pt x="2784" y="3287"/>
                  </a:lnTo>
                  <a:lnTo>
                    <a:pt x="2808" y="3278"/>
                  </a:lnTo>
                  <a:lnTo>
                    <a:pt x="2856" y="3258"/>
                  </a:lnTo>
                  <a:lnTo>
                    <a:pt x="2875" y="3249"/>
                  </a:lnTo>
                  <a:lnTo>
                    <a:pt x="2943" y="3220"/>
                  </a:lnTo>
                  <a:lnTo>
                    <a:pt x="2947" y="3220"/>
                  </a:lnTo>
                  <a:lnTo>
                    <a:pt x="3010" y="3186"/>
                  </a:lnTo>
                  <a:lnTo>
                    <a:pt x="3029" y="3177"/>
                  </a:lnTo>
                  <a:lnTo>
                    <a:pt x="3077" y="3152"/>
                  </a:lnTo>
                  <a:lnTo>
                    <a:pt x="3097" y="3138"/>
                  </a:lnTo>
                  <a:cubicBezTo>
                    <a:pt x="3116" y="3128"/>
                    <a:pt x="3135" y="3114"/>
                    <a:pt x="3154" y="3100"/>
                  </a:cubicBezTo>
                  <a:cubicBezTo>
                    <a:pt x="3732" y="2715"/>
                    <a:pt x="4011" y="2017"/>
                    <a:pt x="3866" y="1338"/>
                  </a:cubicBezTo>
                  <a:cubicBezTo>
                    <a:pt x="3717" y="660"/>
                    <a:pt x="3174" y="140"/>
                    <a:pt x="2490" y="25"/>
                  </a:cubicBezTo>
                  <a:cubicBezTo>
                    <a:pt x="2390" y="8"/>
                    <a:pt x="2292" y="0"/>
                    <a:pt x="2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4144;p70">
            <a:extLst>
              <a:ext uri="{FF2B5EF4-FFF2-40B4-BE49-F238E27FC236}">
                <a16:creationId xmlns:a16="http://schemas.microsoft.com/office/drawing/2014/main" id="{D0AB8C04-D4EA-24F7-D3D2-A20C83941620}"/>
              </a:ext>
            </a:extLst>
          </p:cNvPr>
          <p:cNvGrpSpPr/>
          <p:nvPr/>
        </p:nvGrpSpPr>
        <p:grpSpPr>
          <a:xfrm>
            <a:off x="5737860" y="2331721"/>
            <a:ext cx="651509" cy="654200"/>
            <a:chOff x="2879567" y="2072861"/>
            <a:chExt cx="378008" cy="373996"/>
          </a:xfrm>
        </p:grpSpPr>
        <p:sp>
          <p:nvSpPr>
            <p:cNvPr id="24" name="Google Shape;4145;p70">
              <a:extLst>
                <a:ext uri="{FF2B5EF4-FFF2-40B4-BE49-F238E27FC236}">
                  <a16:creationId xmlns:a16="http://schemas.microsoft.com/office/drawing/2014/main" id="{902DCCDC-C136-C230-9DA8-DB8A6F7A06EF}"/>
                </a:ext>
              </a:extLst>
            </p:cNvPr>
            <p:cNvSpPr/>
            <p:nvPr/>
          </p:nvSpPr>
          <p:spPr>
            <a:xfrm>
              <a:off x="3006584" y="2223254"/>
              <a:ext cx="124994" cy="218287"/>
            </a:xfrm>
            <a:custGeom>
              <a:avLst/>
              <a:gdLst/>
              <a:ahLst/>
              <a:cxnLst/>
              <a:rect l="l" t="t" r="r" b="b"/>
              <a:pathLst>
                <a:path w="5390" h="9413" extrusionOk="0">
                  <a:moveTo>
                    <a:pt x="2694" y="0"/>
                  </a:moveTo>
                  <a:cubicBezTo>
                    <a:pt x="1768" y="0"/>
                    <a:pt x="1009" y="754"/>
                    <a:pt x="1009" y="1696"/>
                  </a:cubicBezTo>
                  <a:cubicBezTo>
                    <a:pt x="1009" y="2374"/>
                    <a:pt x="1401" y="2954"/>
                    <a:pt x="1981" y="3222"/>
                  </a:cubicBezTo>
                  <a:cubicBezTo>
                    <a:pt x="839" y="3543"/>
                    <a:pt x="1" y="4587"/>
                    <a:pt x="1" y="5827"/>
                  </a:cubicBezTo>
                  <a:lnTo>
                    <a:pt x="1" y="9413"/>
                  </a:lnTo>
                  <a:lnTo>
                    <a:pt x="5389" y="9413"/>
                  </a:lnTo>
                  <a:lnTo>
                    <a:pt x="5389" y="5827"/>
                  </a:lnTo>
                  <a:cubicBezTo>
                    <a:pt x="5389" y="4587"/>
                    <a:pt x="4551" y="3543"/>
                    <a:pt x="3409" y="3222"/>
                  </a:cubicBezTo>
                  <a:cubicBezTo>
                    <a:pt x="4015" y="2945"/>
                    <a:pt x="4426" y="2312"/>
                    <a:pt x="4381" y="1598"/>
                  </a:cubicBezTo>
                  <a:cubicBezTo>
                    <a:pt x="4336" y="733"/>
                    <a:pt x="3623" y="37"/>
                    <a:pt x="2757" y="1"/>
                  </a:cubicBezTo>
                  <a:cubicBezTo>
                    <a:pt x="2736" y="1"/>
                    <a:pt x="2715" y="0"/>
                    <a:pt x="26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146;p70">
              <a:extLst>
                <a:ext uri="{FF2B5EF4-FFF2-40B4-BE49-F238E27FC236}">
                  <a16:creationId xmlns:a16="http://schemas.microsoft.com/office/drawing/2014/main" id="{2E24BF93-CADF-CF0A-616E-3B7543475740}"/>
                </a:ext>
              </a:extLst>
            </p:cNvPr>
            <p:cNvSpPr/>
            <p:nvPr/>
          </p:nvSpPr>
          <p:spPr>
            <a:xfrm>
              <a:off x="2943899" y="2306208"/>
              <a:ext cx="125388" cy="135337"/>
            </a:xfrm>
            <a:custGeom>
              <a:avLst/>
              <a:gdLst/>
              <a:ahLst/>
              <a:cxnLst/>
              <a:rect l="l" t="t" r="r" b="b"/>
              <a:pathLst>
                <a:path w="5407" h="5836" extrusionOk="0">
                  <a:moveTo>
                    <a:pt x="2702" y="0"/>
                  </a:moveTo>
                  <a:cubicBezTo>
                    <a:pt x="1768" y="0"/>
                    <a:pt x="1009" y="763"/>
                    <a:pt x="1009" y="1697"/>
                  </a:cubicBezTo>
                  <a:cubicBezTo>
                    <a:pt x="1009" y="2375"/>
                    <a:pt x="1410" y="2963"/>
                    <a:pt x="1981" y="3231"/>
                  </a:cubicBezTo>
                  <a:cubicBezTo>
                    <a:pt x="839" y="3543"/>
                    <a:pt x="1" y="4587"/>
                    <a:pt x="1" y="5836"/>
                  </a:cubicBezTo>
                  <a:lnTo>
                    <a:pt x="5407" y="5836"/>
                  </a:lnTo>
                  <a:cubicBezTo>
                    <a:pt x="5407" y="4587"/>
                    <a:pt x="4559" y="3543"/>
                    <a:pt x="3418" y="3231"/>
                  </a:cubicBezTo>
                  <a:cubicBezTo>
                    <a:pt x="4024" y="2946"/>
                    <a:pt x="4435" y="2321"/>
                    <a:pt x="4390" y="1599"/>
                  </a:cubicBezTo>
                  <a:cubicBezTo>
                    <a:pt x="4345" y="733"/>
                    <a:pt x="3641" y="37"/>
                    <a:pt x="2766" y="2"/>
                  </a:cubicBezTo>
                  <a:cubicBezTo>
                    <a:pt x="2745" y="1"/>
                    <a:pt x="2724" y="0"/>
                    <a:pt x="2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47;p70">
              <a:extLst>
                <a:ext uri="{FF2B5EF4-FFF2-40B4-BE49-F238E27FC236}">
                  <a16:creationId xmlns:a16="http://schemas.microsoft.com/office/drawing/2014/main" id="{D971320D-ED66-806C-1792-437BE26A8265}"/>
                </a:ext>
              </a:extLst>
            </p:cNvPr>
            <p:cNvSpPr/>
            <p:nvPr/>
          </p:nvSpPr>
          <p:spPr>
            <a:xfrm>
              <a:off x="3069269" y="2306208"/>
              <a:ext cx="125203" cy="135337"/>
            </a:xfrm>
            <a:custGeom>
              <a:avLst/>
              <a:gdLst/>
              <a:ahLst/>
              <a:cxnLst/>
              <a:rect l="l" t="t" r="r" b="b"/>
              <a:pathLst>
                <a:path w="5399" h="5836" extrusionOk="0">
                  <a:moveTo>
                    <a:pt x="2703" y="0"/>
                  </a:moveTo>
                  <a:cubicBezTo>
                    <a:pt x="1768" y="0"/>
                    <a:pt x="1009" y="763"/>
                    <a:pt x="1009" y="1697"/>
                  </a:cubicBezTo>
                  <a:cubicBezTo>
                    <a:pt x="1009" y="2375"/>
                    <a:pt x="1402" y="2963"/>
                    <a:pt x="1981" y="3231"/>
                  </a:cubicBezTo>
                  <a:cubicBezTo>
                    <a:pt x="840" y="3543"/>
                    <a:pt x="1" y="4587"/>
                    <a:pt x="1" y="5836"/>
                  </a:cubicBezTo>
                  <a:lnTo>
                    <a:pt x="5398" y="5836"/>
                  </a:lnTo>
                  <a:cubicBezTo>
                    <a:pt x="5398" y="4587"/>
                    <a:pt x="4560" y="3543"/>
                    <a:pt x="3418" y="3231"/>
                  </a:cubicBezTo>
                  <a:cubicBezTo>
                    <a:pt x="4024" y="2946"/>
                    <a:pt x="4426" y="2321"/>
                    <a:pt x="4390" y="1599"/>
                  </a:cubicBezTo>
                  <a:cubicBezTo>
                    <a:pt x="4345" y="733"/>
                    <a:pt x="3632" y="37"/>
                    <a:pt x="2766" y="2"/>
                  </a:cubicBezTo>
                  <a:cubicBezTo>
                    <a:pt x="2745" y="1"/>
                    <a:pt x="2724" y="0"/>
                    <a:pt x="2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48;p70">
              <a:extLst>
                <a:ext uri="{FF2B5EF4-FFF2-40B4-BE49-F238E27FC236}">
                  <a16:creationId xmlns:a16="http://schemas.microsoft.com/office/drawing/2014/main" id="{26698E88-473F-9CF9-49A1-0A15F8F830C5}"/>
                </a:ext>
              </a:extLst>
            </p:cNvPr>
            <p:cNvSpPr/>
            <p:nvPr/>
          </p:nvSpPr>
          <p:spPr>
            <a:xfrm>
              <a:off x="3019408" y="2078241"/>
              <a:ext cx="99531" cy="115254"/>
            </a:xfrm>
            <a:custGeom>
              <a:avLst/>
              <a:gdLst/>
              <a:ahLst/>
              <a:cxnLst/>
              <a:rect l="l" t="t" r="r" b="b"/>
              <a:pathLst>
                <a:path w="4292" h="4970" extrusionOk="0">
                  <a:moveTo>
                    <a:pt x="2151" y="1"/>
                  </a:moveTo>
                  <a:cubicBezTo>
                    <a:pt x="964" y="1"/>
                    <a:pt x="1" y="964"/>
                    <a:pt x="1" y="2151"/>
                  </a:cubicBezTo>
                  <a:cubicBezTo>
                    <a:pt x="1" y="3194"/>
                    <a:pt x="750" y="4069"/>
                    <a:pt x="1732" y="4256"/>
                  </a:cubicBezTo>
                  <a:lnTo>
                    <a:pt x="2151" y="4970"/>
                  </a:lnTo>
                  <a:lnTo>
                    <a:pt x="2561" y="4256"/>
                  </a:lnTo>
                  <a:cubicBezTo>
                    <a:pt x="3552" y="4069"/>
                    <a:pt x="4292" y="3194"/>
                    <a:pt x="4292" y="2151"/>
                  </a:cubicBezTo>
                  <a:cubicBezTo>
                    <a:pt x="4292" y="964"/>
                    <a:pt x="3329" y="1"/>
                    <a:pt x="2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49;p70">
              <a:extLst>
                <a:ext uri="{FF2B5EF4-FFF2-40B4-BE49-F238E27FC236}">
                  <a16:creationId xmlns:a16="http://schemas.microsoft.com/office/drawing/2014/main" id="{6997081C-E2AA-D96D-B687-85E7D2243709}"/>
                </a:ext>
              </a:extLst>
            </p:cNvPr>
            <p:cNvSpPr/>
            <p:nvPr/>
          </p:nvSpPr>
          <p:spPr>
            <a:xfrm>
              <a:off x="2886594" y="2187238"/>
              <a:ext cx="100992" cy="104123"/>
            </a:xfrm>
            <a:custGeom>
              <a:avLst/>
              <a:gdLst/>
              <a:ahLst/>
              <a:cxnLst/>
              <a:rect l="l" t="t" r="r" b="b"/>
              <a:pathLst>
                <a:path w="4355" h="4490" extrusionOk="0">
                  <a:moveTo>
                    <a:pt x="2202" y="0"/>
                  </a:moveTo>
                  <a:cubicBezTo>
                    <a:pt x="2170" y="0"/>
                    <a:pt x="2138" y="1"/>
                    <a:pt x="2106" y="2"/>
                  </a:cubicBezTo>
                  <a:cubicBezTo>
                    <a:pt x="1000" y="56"/>
                    <a:pt x="108" y="948"/>
                    <a:pt x="63" y="2045"/>
                  </a:cubicBezTo>
                  <a:cubicBezTo>
                    <a:pt x="1" y="3276"/>
                    <a:pt x="982" y="4293"/>
                    <a:pt x="2204" y="4293"/>
                  </a:cubicBezTo>
                  <a:cubicBezTo>
                    <a:pt x="2454" y="4293"/>
                    <a:pt x="2695" y="4248"/>
                    <a:pt x="2918" y="4177"/>
                  </a:cubicBezTo>
                  <a:lnTo>
                    <a:pt x="3569" y="4489"/>
                  </a:lnTo>
                  <a:lnTo>
                    <a:pt x="3569" y="3802"/>
                  </a:lnTo>
                  <a:cubicBezTo>
                    <a:pt x="4042" y="3410"/>
                    <a:pt x="4354" y="2812"/>
                    <a:pt x="4354" y="2152"/>
                  </a:cubicBezTo>
                  <a:cubicBezTo>
                    <a:pt x="4354" y="962"/>
                    <a:pt x="3390" y="0"/>
                    <a:pt x="2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50;p70">
              <a:extLst>
                <a:ext uri="{FF2B5EF4-FFF2-40B4-BE49-F238E27FC236}">
                  <a16:creationId xmlns:a16="http://schemas.microsoft.com/office/drawing/2014/main" id="{A74637D5-D359-EE0E-524B-F7FB284B1D50}"/>
                </a:ext>
              </a:extLst>
            </p:cNvPr>
            <p:cNvSpPr/>
            <p:nvPr/>
          </p:nvSpPr>
          <p:spPr>
            <a:xfrm>
              <a:off x="3151411" y="2187238"/>
              <a:ext cx="100784" cy="104123"/>
            </a:xfrm>
            <a:custGeom>
              <a:avLst/>
              <a:gdLst/>
              <a:ahLst/>
              <a:cxnLst/>
              <a:rect l="l" t="t" r="r" b="b"/>
              <a:pathLst>
                <a:path w="4346" h="4490" extrusionOk="0">
                  <a:moveTo>
                    <a:pt x="2153" y="0"/>
                  </a:moveTo>
                  <a:cubicBezTo>
                    <a:pt x="965" y="0"/>
                    <a:pt x="1" y="962"/>
                    <a:pt x="1" y="2152"/>
                  </a:cubicBezTo>
                  <a:cubicBezTo>
                    <a:pt x="1" y="2812"/>
                    <a:pt x="304" y="3410"/>
                    <a:pt x="786" y="3802"/>
                  </a:cubicBezTo>
                  <a:lnTo>
                    <a:pt x="786" y="4489"/>
                  </a:lnTo>
                  <a:lnTo>
                    <a:pt x="1437" y="4177"/>
                  </a:lnTo>
                  <a:cubicBezTo>
                    <a:pt x="1660" y="4248"/>
                    <a:pt x="1901" y="4293"/>
                    <a:pt x="2151" y="4293"/>
                  </a:cubicBezTo>
                  <a:cubicBezTo>
                    <a:pt x="3364" y="4293"/>
                    <a:pt x="4345" y="3276"/>
                    <a:pt x="4292" y="2045"/>
                  </a:cubicBezTo>
                  <a:cubicBezTo>
                    <a:pt x="4238" y="948"/>
                    <a:pt x="3346" y="56"/>
                    <a:pt x="2249" y="2"/>
                  </a:cubicBezTo>
                  <a:cubicBezTo>
                    <a:pt x="2217" y="1"/>
                    <a:pt x="2185" y="0"/>
                    <a:pt x="2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51;p70">
              <a:extLst>
                <a:ext uri="{FF2B5EF4-FFF2-40B4-BE49-F238E27FC236}">
                  <a16:creationId xmlns:a16="http://schemas.microsoft.com/office/drawing/2014/main" id="{FBDCB451-24E1-9146-05A6-19E151D3DFE9}"/>
                </a:ext>
              </a:extLst>
            </p:cNvPr>
            <p:cNvSpPr/>
            <p:nvPr/>
          </p:nvSpPr>
          <p:spPr>
            <a:xfrm>
              <a:off x="2938310" y="2217897"/>
              <a:ext cx="208177" cy="228932"/>
            </a:xfrm>
            <a:custGeom>
              <a:avLst/>
              <a:gdLst/>
              <a:ahLst/>
              <a:cxnLst/>
              <a:rect l="l" t="t" r="r" b="b"/>
              <a:pathLst>
                <a:path w="8977" h="9872" extrusionOk="0">
                  <a:moveTo>
                    <a:pt x="5648" y="473"/>
                  </a:moveTo>
                  <a:cubicBezTo>
                    <a:pt x="6451" y="473"/>
                    <a:pt x="7102" y="1124"/>
                    <a:pt x="7102" y="1927"/>
                  </a:cubicBezTo>
                  <a:cubicBezTo>
                    <a:pt x="7102" y="2489"/>
                    <a:pt x="6772" y="3007"/>
                    <a:pt x="6263" y="3248"/>
                  </a:cubicBezTo>
                  <a:cubicBezTo>
                    <a:pt x="6067" y="3337"/>
                    <a:pt x="6094" y="3631"/>
                    <a:pt x="6299" y="3685"/>
                  </a:cubicBezTo>
                  <a:cubicBezTo>
                    <a:pt x="6585" y="3765"/>
                    <a:pt x="6852" y="3899"/>
                    <a:pt x="7084" y="4068"/>
                  </a:cubicBezTo>
                  <a:cubicBezTo>
                    <a:pt x="6986" y="4158"/>
                    <a:pt x="6888" y="4265"/>
                    <a:pt x="6808" y="4381"/>
                  </a:cubicBezTo>
                  <a:cubicBezTo>
                    <a:pt x="6362" y="4978"/>
                    <a:pt x="6299" y="5754"/>
                    <a:pt x="6638" y="6397"/>
                  </a:cubicBezTo>
                  <a:cubicBezTo>
                    <a:pt x="6754" y="6620"/>
                    <a:pt x="6915" y="6825"/>
                    <a:pt x="7102" y="6986"/>
                  </a:cubicBezTo>
                  <a:cubicBezTo>
                    <a:pt x="6451" y="7289"/>
                    <a:pt x="5924" y="7833"/>
                    <a:pt x="5639" y="8493"/>
                  </a:cubicBezTo>
                  <a:cubicBezTo>
                    <a:pt x="5362" y="7833"/>
                    <a:pt x="4845" y="7289"/>
                    <a:pt x="4185" y="6986"/>
                  </a:cubicBezTo>
                  <a:cubicBezTo>
                    <a:pt x="4613" y="6620"/>
                    <a:pt x="4872" y="6085"/>
                    <a:pt x="4872" y="5505"/>
                  </a:cubicBezTo>
                  <a:cubicBezTo>
                    <a:pt x="4872" y="4934"/>
                    <a:pt x="4613" y="4407"/>
                    <a:pt x="4212" y="4059"/>
                  </a:cubicBezTo>
                  <a:cubicBezTo>
                    <a:pt x="4453" y="3890"/>
                    <a:pt x="4711" y="3765"/>
                    <a:pt x="4988" y="3685"/>
                  </a:cubicBezTo>
                  <a:cubicBezTo>
                    <a:pt x="5193" y="3631"/>
                    <a:pt x="5220" y="3337"/>
                    <a:pt x="5023" y="3248"/>
                  </a:cubicBezTo>
                  <a:cubicBezTo>
                    <a:pt x="4515" y="3007"/>
                    <a:pt x="4185" y="2489"/>
                    <a:pt x="4185" y="1927"/>
                  </a:cubicBezTo>
                  <a:cubicBezTo>
                    <a:pt x="4185" y="1124"/>
                    <a:pt x="4845" y="473"/>
                    <a:pt x="5648" y="473"/>
                  </a:cubicBezTo>
                  <a:close/>
                  <a:moveTo>
                    <a:pt x="5648" y="0"/>
                  </a:moveTo>
                  <a:cubicBezTo>
                    <a:pt x="4577" y="0"/>
                    <a:pt x="3712" y="866"/>
                    <a:pt x="3712" y="1927"/>
                  </a:cubicBezTo>
                  <a:cubicBezTo>
                    <a:pt x="3712" y="2498"/>
                    <a:pt x="3971" y="3042"/>
                    <a:pt x="4399" y="3399"/>
                  </a:cubicBezTo>
                  <a:cubicBezTo>
                    <a:pt x="4185" y="3506"/>
                    <a:pt x="3980" y="3631"/>
                    <a:pt x="3801" y="3783"/>
                  </a:cubicBezTo>
                  <a:cubicBezTo>
                    <a:pt x="3543" y="3649"/>
                    <a:pt x="3248" y="3578"/>
                    <a:pt x="2945" y="3578"/>
                  </a:cubicBezTo>
                  <a:cubicBezTo>
                    <a:pt x="1874" y="3578"/>
                    <a:pt x="1009" y="4443"/>
                    <a:pt x="1009" y="5505"/>
                  </a:cubicBezTo>
                  <a:cubicBezTo>
                    <a:pt x="1009" y="6085"/>
                    <a:pt x="1268" y="6620"/>
                    <a:pt x="1696" y="6986"/>
                  </a:cubicBezTo>
                  <a:cubicBezTo>
                    <a:pt x="679" y="7458"/>
                    <a:pt x="1" y="8493"/>
                    <a:pt x="1" y="9644"/>
                  </a:cubicBezTo>
                  <a:cubicBezTo>
                    <a:pt x="1" y="9796"/>
                    <a:pt x="119" y="9871"/>
                    <a:pt x="237" y="9871"/>
                  </a:cubicBezTo>
                  <a:cubicBezTo>
                    <a:pt x="356" y="9871"/>
                    <a:pt x="474" y="9796"/>
                    <a:pt x="474" y="9644"/>
                  </a:cubicBezTo>
                  <a:cubicBezTo>
                    <a:pt x="474" y="8538"/>
                    <a:pt x="1223" y="7565"/>
                    <a:pt x="2285" y="7271"/>
                  </a:cubicBezTo>
                  <a:cubicBezTo>
                    <a:pt x="2490" y="7209"/>
                    <a:pt x="2517" y="6914"/>
                    <a:pt x="2320" y="6825"/>
                  </a:cubicBezTo>
                  <a:cubicBezTo>
                    <a:pt x="1812" y="6584"/>
                    <a:pt x="1482" y="6067"/>
                    <a:pt x="1482" y="5505"/>
                  </a:cubicBezTo>
                  <a:cubicBezTo>
                    <a:pt x="1482" y="4702"/>
                    <a:pt x="2142" y="4051"/>
                    <a:pt x="2945" y="4051"/>
                  </a:cubicBezTo>
                  <a:cubicBezTo>
                    <a:pt x="3748" y="4051"/>
                    <a:pt x="4399" y="4702"/>
                    <a:pt x="4399" y="5505"/>
                  </a:cubicBezTo>
                  <a:cubicBezTo>
                    <a:pt x="4399" y="6067"/>
                    <a:pt x="4069" y="6584"/>
                    <a:pt x="3560" y="6825"/>
                  </a:cubicBezTo>
                  <a:cubicBezTo>
                    <a:pt x="3364" y="6914"/>
                    <a:pt x="3391" y="7209"/>
                    <a:pt x="3596" y="7271"/>
                  </a:cubicBezTo>
                  <a:cubicBezTo>
                    <a:pt x="4667" y="7565"/>
                    <a:pt x="5407" y="8538"/>
                    <a:pt x="5407" y="9644"/>
                  </a:cubicBezTo>
                  <a:cubicBezTo>
                    <a:pt x="5407" y="9796"/>
                    <a:pt x="5525" y="9871"/>
                    <a:pt x="5643" y="9871"/>
                  </a:cubicBezTo>
                  <a:cubicBezTo>
                    <a:pt x="5762" y="9871"/>
                    <a:pt x="5880" y="9796"/>
                    <a:pt x="5880" y="9644"/>
                  </a:cubicBezTo>
                  <a:cubicBezTo>
                    <a:pt x="5880" y="9394"/>
                    <a:pt x="5916" y="9153"/>
                    <a:pt x="5987" y="8921"/>
                  </a:cubicBezTo>
                  <a:cubicBezTo>
                    <a:pt x="6237" y="8127"/>
                    <a:pt x="6888" y="7494"/>
                    <a:pt x="7691" y="7271"/>
                  </a:cubicBezTo>
                  <a:cubicBezTo>
                    <a:pt x="7896" y="7209"/>
                    <a:pt x="7923" y="6914"/>
                    <a:pt x="7727" y="6825"/>
                  </a:cubicBezTo>
                  <a:cubicBezTo>
                    <a:pt x="7441" y="6691"/>
                    <a:pt x="7200" y="6459"/>
                    <a:pt x="7057" y="6183"/>
                  </a:cubicBezTo>
                  <a:cubicBezTo>
                    <a:pt x="6799" y="5692"/>
                    <a:pt x="6843" y="5121"/>
                    <a:pt x="7182" y="4657"/>
                  </a:cubicBezTo>
                  <a:cubicBezTo>
                    <a:pt x="7468" y="4273"/>
                    <a:pt x="7901" y="4054"/>
                    <a:pt x="8356" y="4054"/>
                  </a:cubicBezTo>
                  <a:cubicBezTo>
                    <a:pt x="8440" y="4054"/>
                    <a:pt x="8525" y="4062"/>
                    <a:pt x="8610" y="4077"/>
                  </a:cubicBezTo>
                  <a:cubicBezTo>
                    <a:pt x="8626" y="4080"/>
                    <a:pt x="8642" y="4082"/>
                    <a:pt x="8657" y="4082"/>
                  </a:cubicBezTo>
                  <a:cubicBezTo>
                    <a:pt x="8921" y="4082"/>
                    <a:pt x="8977" y="3664"/>
                    <a:pt x="8690" y="3604"/>
                  </a:cubicBezTo>
                  <a:cubicBezTo>
                    <a:pt x="8580" y="3585"/>
                    <a:pt x="8469" y="3576"/>
                    <a:pt x="8358" y="3576"/>
                  </a:cubicBezTo>
                  <a:cubicBezTo>
                    <a:pt x="8058" y="3576"/>
                    <a:pt x="7762" y="3646"/>
                    <a:pt x="7495" y="3783"/>
                  </a:cubicBezTo>
                  <a:cubicBezTo>
                    <a:pt x="7307" y="3631"/>
                    <a:pt x="7102" y="3506"/>
                    <a:pt x="6888" y="3399"/>
                  </a:cubicBezTo>
                  <a:cubicBezTo>
                    <a:pt x="7316" y="3042"/>
                    <a:pt x="7575" y="2498"/>
                    <a:pt x="7575" y="1927"/>
                  </a:cubicBezTo>
                  <a:cubicBezTo>
                    <a:pt x="7575" y="866"/>
                    <a:pt x="6710" y="0"/>
                    <a:pt x="56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52;p70">
              <a:extLst>
                <a:ext uri="{FF2B5EF4-FFF2-40B4-BE49-F238E27FC236}">
                  <a16:creationId xmlns:a16="http://schemas.microsoft.com/office/drawing/2014/main" id="{E361044A-0BA8-6D87-8A99-C3241B1BD34A}"/>
                </a:ext>
              </a:extLst>
            </p:cNvPr>
            <p:cNvSpPr/>
            <p:nvPr/>
          </p:nvSpPr>
          <p:spPr>
            <a:xfrm>
              <a:off x="3141486" y="2321537"/>
              <a:ext cx="58763" cy="125319"/>
            </a:xfrm>
            <a:custGeom>
              <a:avLst/>
              <a:gdLst/>
              <a:ahLst/>
              <a:cxnLst/>
              <a:rect l="l" t="t" r="r" b="b"/>
              <a:pathLst>
                <a:path w="2534" h="5404" extrusionOk="0">
                  <a:moveTo>
                    <a:pt x="1091" y="1"/>
                  </a:moveTo>
                  <a:cubicBezTo>
                    <a:pt x="932" y="1"/>
                    <a:pt x="769" y="167"/>
                    <a:pt x="866" y="349"/>
                  </a:cubicBezTo>
                  <a:cubicBezTo>
                    <a:pt x="1053" y="688"/>
                    <a:pt x="1089" y="1107"/>
                    <a:pt x="964" y="1491"/>
                  </a:cubicBezTo>
                  <a:cubicBezTo>
                    <a:pt x="830" y="1874"/>
                    <a:pt x="562" y="2195"/>
                    <a:pt x="206" y="2356"/>
                  </a:cubicBezTo>
                  <a:cubicBezTo>
                    <a:pt x="0" y="2454"/>
                    <a:pt x="45" y="2740"/>
                    <a:pt x="241" y="2802"/>
                  </a:cubicBezTo>
                  <a:cubicBezTo>
                    <a:pt x="1285" y="3096"/>
                    <a:pt x="2061" y="4122"/>
                    <a:pt x="2052" y="5175"/>
                  </a:cubicBezTo>
                  <a:cubicBezTo>
                    <a:pt x="2048" y="5325"/>
                    <a:pt x="2169" y="5404"/>
                    <a:pt x="2290" y="5404"/>
                  </a:cubicBezTo>
                  <a:cubicBezTo>
                    <a:pt x="2405" y="5404"/>
                    <a:pt x="2521" y="5332"/>
                    <a:pt x="2525" y="5184"/>
                  </a:cubicBezTo>
                  <a:cubicBezTo>
                    <a:pt x="2534" y="4104"/>
                    <a:pt x="1865" y="3052"/>
                    <a:pt x="884" y="2552"/>
                  </a:cubicBezTo>
                  <a:cubicBezTo>
                    <a:pt x="901" y="2517"/>
                    <a:pt x="901" y="2481"/>
                    <a:pt x="901" y="2445"/>
                  </a:cubicBezTo>
                  <a:cubicBezTo>
                    <a:pt x="1133" y="2222"/>
                    <a:pt x="1312" y="1946"/>
                    <a:pt x="1410" y="1633"/>
                  </a:cubicBezTo>
                  <a:cubicBezTo>
                    <a:pt x="1579" y="1134"/>
                    <a:pt x="1535" y="581"/>
                    <a:pt x="1285" y="126"/>
                  </a:cubicBezTo>
                  <a:cubicBezTo>
                    <a:pt x="1239" y="37"/>
                    <a:pt x="1166" y="1"/>
                    <a:pt x="10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3;p70">
              <a:extLst>
                <a:ext uri="{FF2B5EF4-FFF2-40B4-BE49-F238E27FC236}">
                  <a16:creationId xmlns:a16="http://schemas.microsoft.com/office/drawing/2014/main" id="{2EC636D8-CD08-C2DF-A822-EF614CCADE41}"/>
                </a:ext>
              </a:extLst>
            </p:cNvPr>
            <p:cNvSpPr/>
            <p:nvPr/>
          </p:nvSpPr>
          <p:spPr>
            <a:xfrm>
              <a:off x="3014051" y="2072861"/>
              <a:ext cx="110477" cy="126177"/>
            </a:xfrm>
            <a:custGeom>
              <a:avLst/>
              <a:gdLst/>
              <a:ahLst/>
              <a:cxnLst/>
              <a:rect l="l" t="t" r="r" b="b"/>
              <a:pathLst>
                <a:path w="4764" h="5441" extrusionOk="0">
                  <a:moveTo>
                    <a:pt x="2382" y="474"/>
                  </a:moveTo>
                  <a:cubicBezTo>
                    <a:pt x="3435" y="474"/>
                    <a:pt x="4291" y="1330"/>
                    <a:pt x="4291" y="2383"/>
                  </a:cubicBezTo>
                  <a:cubicBezTo>
                    <a:pt x="4291" y="3293"/>
                    <a:pt x="3640" y="4087"/>
                    <a:pt x="2748" y="4256"/>
                  </a:cubicBezTo>
                  <a:cubicBezTo>
                    <a:pt x="2676" y="4274"/>
                    <a:pt x="2623" y="4310"/>
                    <a:pt x="2587" y="4372"/>
                  </a:cubicBezTo>
                  <a:lnTo>
                    <a:pt x="2382" y="4729"/>
                  </a:lnTo>
                  <a:lnTo>
                    <a:pt x="2168" y="4372"/>
                  </a:lnTo>
                  <a:cubicBezTo>
                    <a:pt x="2132" y="4310"/>
                    <a:pt x="2079" y="4274"/>
                    <a:pt x="2007" y="4256"/>
                  </a:cubicBezTo>
                  <a:cubicBezTo>
                    <a:pt x="1115" y="4087"/>
                    <a:pt x="464" y="3293"/>
                    <a:pt x="464" y="2383"/>
                  </a:cubicBezTo>
                  <a:cubicBezTo>
                    <a:pt x="464" y="1330"/>
                    <a:pt x="1329" y="474"/>
                    <a:pt x="2382" y="474"/>
                  </a:cubicBezTo>
                  <a:close/>
                  <a:moveTo>
                    <a:pt x="2382" y="1"/>
                  </a:moveTo>
                  <a:cubicBezTo>
                    <a:pt x="1062" y="1"/>
                    <a:pt x="0" y="1071"/>
                    <a:pt x="0" y="2383"/>
                  </a:cubicBezTo>
                  <a:cubicBezTo>
                    <a:pt x="0" y="3480"/>
                    <a:pt x="749" y="4443"/>
                    <a:pt x="1811" y="4693"/>
                  </a:cubicBezTo>
                  <a:lnTo>
                    <a:pt x="2177" y="5327"/>
                  </a:lnTo>
                  <a:cubicBezTo>
                    <a:pt x="2221" y="5402"/>
                    <a:pt x="2299" y="5440"/>
                    <a:pt x="2379" y="5440"/>
                  </a:cubicBezTo>
                  <a:cubicBezTo>
                    <a:pt x="2458" y="5440"/>
                    <a:pt x="2538" y="5402"/>
                    <a:pt x="2587" y="5327"/>
                  </a:cubicBezTo>
                  <a:lnTo>
                    <a:pt x="2944" y="4693"/>
                  </a:lnTo>
                  <a:cubicBezTo>
                    <a:pt x="4006" y="4443"/>
                    <a:pt x="4764" y="3480"/>
                    <a:pt x="4764" y="2383"/>
                  </a:cubicBezTo>
                  <a:cubicBezTo>
                    <a:pt x="4764" y="1071"/>
                    <a:pt x="3693" y="1"/>
                    <a:pt x="2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54;p70">
              <a:extLst>
                <a:ext uri="{FF2B5EF4-FFF2-40B4-BE49-F238E27FC236}">
                  <a16:creationId xmlns:a16="http://schemas.microsoft.com/office/drawing/2014/main" id="{054C1F24-1FC3-1CD0-3ADB-42B74EBA9AF8}"/>
                </a:ext>
              </a:extLst>
            </p:cNvPr>
            <p:cNvSpPr/>
            <p:nvPr/>
          </p:nvSpPr>
          <p:spPr>
            <a:xfrm>
              <a:off x="2879567" y="2181905"/>
              <a:ext cx="112982" cy="114906"/>
            </a:xfrm>
            <a:custGeom>
              <a:avLst/>
              <a:gdLst/>
              <a:ahLst/>
              <a:cxnLst/>
              <a:rect l="l" t="t" r="r" b="b"/>
              <a:pathLst>
                <a:path w="4872" h="4955" extrusionOk="0">
                  <a:moveTo>
                    <a:pt x="2489" y="0"/>
                  </a:moveTo>
                  <a:cubicBezTo>
                    <a:pt x="1927" y="0"/>
                    <a:pt x="1374" y="196"/>
                    <a:pt x="946" y="571"/>
                  </a:cubicBezTo>
                  <a:cubicBezTo>
                    <a:pt x="857" y="642"/>
                    <a:pt x="830" y="767"/>
                    <a:pt x="884" y="865"/>
                  </a:cubicBezTo>
                  <a:cubicBezTo>
                    <a:pt x="931" y="945"/>
                    <a:pt x="1011" y="987"/>
                    <a:pt x="1092" y="987"/>
                  </a:cubicBezTo>
                  <a:cubicBezTo>
                    <a:pt x="1147" y="987"/>
                    <a:pt x="1202" y="968"/>
                    <a:pt x="1249" y="928"/>
                  </a:cubicBezTo>
                  <a:cubicBezTo>
                    <a:pt x="1597" y="634"/>
                    <a:pt x="2034" y="473"/>
                    <a:pt x="2489" y="473"/>
                  </a:cubicBezTo>
                  <a:cubicBezTo>
                    <a:pt x="3542" y="473"/>
                    <a:pt x="4398" y="1329"/>
                    <a:pt x="4398" y="2382"/>
                  </a:cubicBezTo>
                  <a:cubicBezTo>
                    <a:pt x="4398" y="2953"/>
                    <a:pt x="4149" y="3488"/>
                    <a:pt x="3703" y="3854"/>
                  </a:cubicBezTo>
                  <a:cubicBezTo>
                    <a:pt x="3649" y="3899"/>
                    <a:pt x="3622" y="3961"/>
                    <a:pt x="3622" y="4032"/>
                  </a:cubicBezTo>
                  <a:lnTo>
                    <a:pt x="3622" y="4345"/>
                  </a:lnTo>
                  <a:lnTo>
                    <a:pt x="3301" y="4193"/>
                  </a:lnTo>
                  <a:cubicBezTo>
                    <a:pt x="3270" y="4177"/>
                    <a:pt x="3236" y="4168"/>
                    <a:pt x="3201" y="4168"/>
                  </a:cubicBezTo>
                  <a:cubicBezTo>
                    <a:pt x="3175" y="4168"/>
                    <a:pt x="3149" y="4173"/>
                    <a:pt x="3123" y="4184"/>
                  </a:cubicBezTo>
                  <a:cubicBezTo>
                    <a:pt x="2918" y="4255"/>
                    <a:pt x="2712" y="4291"/>
                    <a:pt x="2489" y="4291"/>
                  </a:cubicBezTo>
                  <a:cubicBezTo>
                    <a:pt x="1901" y="4291"/>
                    <a:pt x="1356" y="4015"/>
                    <a:pt x="982" y="3533"/>
                  </a:cubicBezTo>
                  <a:cubicBezTo>
                    <a:pt x="616" y="3051"/>
                    <a:pt x="491" y="2445"/>
                    <a:pt x="652" y="1874"/>
                  </a:cubicBezTo>
                  <a:cubicBezTo>
                    <a:pt x="687" y="1749"/>
                    <a:pt x="607" y="1615"/>
                    <a:pt x="482" y="1588"/>
                  </a:cubicBezTo>
                  <a:cubicBezTo>
                    <a:pt x="460" y="1582"/>
                    <a:pt x="439" y="1579"/>
                    <a:pt x="417" y="1579"/>
                  </a:cubicBezTo>
                  <a:cubicBezTo>
                    <a:pt x="316" y="1579"/>
                    <a:pt x="226" y="1646"/>
                    <a:pt x="197" y="1749"/>
                  </a:cubicBezTo>
                  <a:cubicBezTo>
                    <a:pt x="0" y="2462"/>
                    <a:pt x="152" y="3212"/>
                    <a:pt x="607" y="3818"/>
                  </a:cubicBezTo>
                  <a:cubicBezTo>
                    <a:pt x="1071" y="4416"/>
                    <a:pt x="1758" y="4764"/>
                    <a:pt x="2489" y="4764"/>
                  </a:cubicBezTo>
                  <a:cubicBezTo>
                    <a:pt x="2730" y="4764"/>
                    <a:pt x="2962" y="4728"/>
                    <a:pt x="3185" y="4657"/>
                  </a:cubicBezTo>
                  <a:lnTo>
                    <a:pt x="3756" y="4933"/>
                  </a:lnTo>
                  <a:cubicBezTo>
                    <a:pt x="3787" y="4948"/>
                    <a:pt x="3820" y="4955"/>
                    <a:pt x="3852" y="4955"/>
                  </a:cubicBezTo>
                  <a:cubicBezTo>
                    <a:pt x="3977" y="4955"/>
                    <a:pt x="4095" y="4854"/>
                    <a:pt x="4095" y="4719"/>
                  </a:cubicBezTo>
                  <a:lnTo>
                    <a:pt x="4095" y="4139"/>
                  </a:lnTo>
                  <a:cubicBezTo>
                    <a:pt x="4595" y="3693"/>
                    <a:pt x="4871" y="3051"/>
                    <a:pt x="4871" y="2382"/>
                  </a:cubicBezTo>
                  <a:cubicBezTo>
                    <a:pt x="4871" y="1062"/>
                    <a:pt x="3810" y="0"/>
                    <a:pt x="2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55;p70">
              <a:extLst>
                <a:ext uri="{FF2B5EF4-FFF2-40B4-BE49-F238E27FC236}">
                  <a16:creationId xmlns:a16="http://schemas.microsoft.com/office/drawing/2014/main" id="{F7B8D1E8-E80B-E80B-8B63-B6533C6B5032}"/>
                </a:ext>
              </a:extLst>
            </p:cNvPr>
            <p:cNvSpPr/>
            <p:nvPr/>
          </p:nvSpPr>
          <p:spPr>
            <a:xfrm>
              <a:off x="3145614" y="2181905"/>
              <a:ext cx="111961" cy="114906"/>
            </a:xfrm>
            <a:custGeom>
              <a:avLst/>
              <a:gdLst/>
              <a:ahLst/>
              <a:cxnLst/>
              <a:rect l="l" t="t" r="r" b="b"/>
              <a:pathLst>
                <a:path w="4828" h="4955" extrusionOk="0">
                  <a:moveTo>
                    <a:pt x="2376" y="471"/>
                  </a:moveTo>
                  <a:cubicBezTo>
                    <a:pt x="2408" y="471"/>
                    <a:pt x="2440" y="471"/>
                    <a:pt x="2472" y="473"/>
                  </a:cubicBezTo>
                  <a:cubicBezTo>
                    <a:pt x="3453" y="518"/>
                    <a:pt x="4247" y="1312"/>
                    <a:pt x="4292" y="2284"/>
                  </a:cubicBezTo>
                  <a:cubicBezTo>
                    <a:pt x="4336" y="3381"/>
                    <a:pt x="3462" y="4291"/>
                    <a:pt x="2383" y="4291"/>
                  </a:cubicBezTo>
                  <a:cubicBezTo>
                    <a:pt x="2169" y="4291"/>
                    <a:pt x="1955" y="4255"/>
                    <a:pt x="1749" y="4184"/>
                  </a:cubicBezTo>
                  <a:cubicBezTo>
                    <a:pt x="1727" y="4173"/>
                    <a:pt x="1701" y="4168"/>
                    <a:pt x="1675" y="4168"/>
                  </a:cubicBezTo>
                  <a:cubicBezTo>
                    <a:pt x="1639" y="4168"/>
                    <a:pt x="1602" y="4177"/>
                    <a:pt x="1571" y="4193"/>
                  </a:cubicBezTo>
                  <a:lnTo>
                    <a:pt x="1250" y="4345"/>
                  </a:lnTo>
                  <a:lnTo>
                    <a:pt x="1250" y="4032"/>
                  </a:lnTo>
                  <a:cubicBezTo>
                    <a:pt x="1250" y="3961"/>
                    <a:pt x="1223" y="3899"/>
                    <a:pt x="1169" y="3854"/>
                  </a:cubicBezTo>
                  <a:cubicBezTo>
                    <a:pt x="723" y="3488"/>
                    <a:pt x="474" y="2953"/>
                    <a:pt x="474" y="2382"/>
                  </a:cubicBezTo>
                  <a:cubicBezTo>
                    <a:pt x="474" y="1325"/>
                    <a:pt x="1323" y="471"/>
                    <a:pt x="2376" y="471"/>
                  </a:cubicBezTo>
                  <a:close/>
                  <a:moveTo>
                    <a:pt x="2383" y="0"/>
                  </a:moveTo>
                  <a:cubicBezTo>
                    <a:pt x="1071" y="0"/>
                    <a:pt x="1" y="1062"/>
                    <a:pt x="1" y="2382"/>
                  </a:cubicBezTo>
                  <a:cubicBezTo>
                    <a:pt x="1" y="3051"/>
                    <a:pt x="286" y="3693"/>
                    <a:pt x="786" y="4139"/>
                  </a:cubicBezTo>
                  <a:lnTo>
                    <a:pt x="786" y="4719"/>
                  </a:lnTo>
                  <a:cubicBezTo>
                    <a:pt x="786" y="4854"/>
                    <a:pt x="898" y="4955"/>
                    <a:pt x="1025" y="4955"/>
                  </a:cubicBezTo>
                  <a:cubicBezTo>
                    <a:pt x="1058" y="4955"/>
                    <a:pt x="1092" y="4948"/>
                    <a:pt x="1125" y="4933"/>
                  </a:cubicBezTo>
                  <a:lnTo>
                    <a:pt x="1687" y="4657"/>
                  </a:lnTo>
                  <a:cubicBezTo>
                    <a:pt x="1911" y="4721"/>
                    <a:pt x="2136" y="4756"/>
                    <a:pt x="2374" y="4756"/>
                  </a:cubicBezTo>
                  <a:cubicBezTo>
                    <a:pt x="2400" y="4756"/>
                    <a:pt x="2427" y="4756"/>
                    <a:pt x="2454" y="4755"/>
                  </a:cubicBezTo>
                  <a:cubicBezTo>
                    <a:pt x="3685" y="4728"/>
                    <a:pt x="4702" y="3738"/>
                    <a:pt x="4765" y="2498"/>
                  </a:cubicBezTo>
                  <a:cubicBezTo>
                    <a:pt x="4827" y="1133"/>
                    <a:pt x="3739" y="0"/>
                    <a:pt x="2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2034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1">
          <a:extLst>
            <a:ext uri="{FF2B5EF4-FFF2-40B4-BE49-F238E27FC236}">
              <a16:creationId xmlns:a16="http://schemas.microsoft.com/office/drawing/2014/main" id="{EA2D26A2-6C52-D684-94D6-8B2739775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" name="Google Shape;2902;p43">
            <a:extLst>
              <a:ext uri="{FF2B5EF4-FFF2-40B4-BE49-F238E27FC236}">
                <a16:creationId xmlns:a16="http://schemas.microsoft.com/office/drawing/2014/main" id="{6CBC49FA-C3AF-A413-82B9-AA9C08A32F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3200">
                <a:latin typeface="Bookman Old Style" panose="02050604050505020204" pitchFamily="18" charset="0"/>
              </a:rPr>
              <a:t>EMPLOIS DU TEMPS – L1</a:t>
            </a:r>
            <a:endParaRPr sz="3200">
              <a:latin typeface="Bookman Old Style" panose="02050604050505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EE168A-E9F3-A92E-F479-E49D1C6EC4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7" t="10232" r="2430" b="4247"/>
          <a:stretch/>
        </p:blipFill>
        <p:spPr>
          <a:xfrm>
            <a:off x="814423" y="1358115"/>
            <a:ext cx="5418447" cy="4469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5203FC-9F0F-8D43-5EC8-CD7E252DD2A7}"/>
              </a:ext>
            </a:extLst>
          </p:cNvPr>
          <p:cNvSpPr txBox="1"/>
          <p:nvPr/>
        </p:nvSpPr>
        <p:spPr>
          <a:xfrm>
            <a:off x="2721091" y="5830241"/>
            <a:ext cx="263407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Bookman Old Style"/>
                <a:cs typeface="Arial"/>
              </a:rPr>
              <a:t>L1 S1</a:t>
            </a:r>
            <a:endParaRPr lang="en-US" sz="2400" b="1">
              <a:latin typeface="Bookman Old Style"/>
            </a:endParaRPr>
          </a:p>
        </p:txBody>
      </p:sp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E670DBA-07A2-8270-68E4-AE32F8D28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1562004"/>
            <a:ext cx="5062501" cy="416569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52AE3C7-0F85-B787-3700-9E5A70B8760B}"/>
              </a:ext>
            </a:extLst>
          </p:cNvPr>
          <p:cNvSpPr txBox="1"/>
          <p:nvPr/>
        </p:nvSpPr>
        <p:spPr>
          <a:xfrm>
            <a:off x="8492490" y="5864523"/>
            <a:ext cx="109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latin typeface="Bookman Old Style" panose="02050604050505020204" pitchFamily="18" charset="0"/>
              </a:rPr>
              <a:t>L1 S2</a:t>
            </a:r>
          </a:p>
        </p:txBody>
      </p:sp>
    </p:spTree>
    <p:extLst>
      <p:ext uri="{BB962C8B-B14F-4D97-AF65-F5344CB8AC3E}">
        <p14:creationId xmlns:p14="http://schemas.microsoft.com/office/powerpoint/2010/main" val="39243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1">
          <a:extLst>
            <a:ext uri="{FF2B5EF4-FFF2-40B4-BE49-F238E27FC236}">
              <a16:creationId xmlns:a16="http://schemas.microsoft.com/office/drawing/2014/main" id="{A5476F85-FAD3-47D4-CA2B-8464DD415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" name="Google Shape;2902;p43">
            <a:extLst>
              <a:ext uri="{FF2B5EF4-FFF2-40B4-BE49-F238E27FC236}">
                <a16:creationId xmlns:a16="http://schemas.microsoft.com/office/drawing/2014/main" id="{DFAB1108-8D72-E044-A6E4-20C0E66C2A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3200">
                <a:latin typeface="Bookman Old Style" panose="02050604050505020204" pitchFamily="18" charset="0"/>
              </a:rPr>
              <a:t>EMPLOIS DU TEMPS – L2</a:t>
            </a:r>
            <a:endParaRPr sz="3200"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D4B5BF-A574-3648-20AB-EC267BDE92A1}"/>
              </a:ext>
            </a:extLst>
          </p:cNvPr>
          <p:cNvSpPr txBox="1"/>
          <p:nvPr/>
        </p:nvSpPr>
        <p:spPr>
          <a:xfrm>
            <a:off x="2749313" y="5707945"/>
            <a:ext cx="263407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Bookman Old Style"/>
                <a:cs typeface="Arial"/>
              </a:rPr>
              <a:t>L2 S3</a:t>
            </a:r>
            <a:endParaRPr lang="en-US" sz="2400" b="1">
              <a:latin typeface="Bookman Old Styl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E92596-21C4-FE90-D9A0-A13D66FF7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12" t="14221" r="4655" b="19365"/>
          <a:stretch/>
        </p:blipFill>
        <p:spPr>
          <a:xfrm>
            <a:off x="6314492" y="1445763"/>
            <a:ext cx="5097337" cy="42149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08C872-E62E-7427-C2A7-91CC919B5BB3}"/>
              </a:ext>
            </a:extLst>
          </p:cNvPr>
          <p:cNvSpPr txBox="1"/>
          <p:nvPr/>
        </p:nvSpPr>
        <p:spPr>
          <a:xfrm>
            <a:off x="7942202" y="5707945"/>
            <a:ext cx="263407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Bookman Old Style"/>
                <a:cs typeface="Arial"/>
              </a:rPr>
              <a:t>L2 S4</a:t>
            </a:r>
            <a:endParaRPr lang="en-US" sz="2400" b="1">
              <a:latin typeface="Bookman Old Style"/>
            </a:endParaRPr>
          </a:p>
        </p:txBody>
      </p:sp>
      <p:pic>
        <p:nvPicPr>
          <p:cNvPr id="6" name="Image 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6B50A73-D7D3-8818-A491-012C58F626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r="-178"/>
          <a:stretch/>
        </p:blipFill>
        <p:spPr>
          <a:xfrm>
            <a:off x="884740" y="1502689"/>
            <a:ext cx="5210884" cy="415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5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1">
          <a:extLst>
            <a:ext uri="{FF2B5EF4-FFF2-40B4-BE49-F238E27FC236}">
              <a16:creationId xmlns:a16="http://schemas.microsoft.com/office/drawing/2014/main" id="{C1771E1A-ECDE-CABD-9184-2FF707C3F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" name="Google Shape;2902;p43">
            <a:extLst>
              <a:ext uri="{FF2B5EF4-FFF2-40B4-BE49-F238E27FC236}">
                <a16:creationId xmlns:a16="http://schemas.microsoft.com/office/drawing/2014/main" id="{1FA7A397-BCFB-538B-9CE6-76064E8B60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3200">
                <a:latin typeface="Bookman Old Style" panose="02050604050505020204" pitchFamily="18" charset="0"/>
              </a:rPr>
              <a:t>EMPLOIS DU TEMPS – L3</a:t>
            </a:r>
            <a:endParaRPr sz="3200"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27895-A82D-E70B-4627-7048DFB92D3B}"/>
              </a:ext>
            </a:extLst>
          </p:cNvPr>
          <p:cNvSpPr txBox="1"/>
          <p:nvPr/>
        </p:nvSpPr>
        <p:spPr>
          <a:xfrm>
            <a:off x="2569107" y="5588215"/>
            <a:ext cx="263407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Bookman Old Style"/>
                <a:cs typeface="Arial"/>
              </a:rPr>
              <a:t>L3 S5</a:t>
            </a:r>
            <a:endParaRPr lang="en-US" sz="2400" b="1">
              <a:latin typeface="Bookman Old Style"/>
            </a:endParaRPr>
          </a:p>
        </p:txBody>
      </p:sp>
      <p:pic>
        <p:nvPicPr>
          <p:cNvPr id="5" name="Image 4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C51632E6-E19F-D52A-AB16-EF273BAF1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56" y="1499218"/>
            <a:ext cx="5350975" cy="38536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D46EF9-B4CA-C9D9-A47E-BB1B3C6FEC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34" t="11471" r="29592" b="15320"/>
          <a:stretch/>
        </p:blipFill>
        <p:spPr>
          <a:xfrm>
            <a:off x="6535133" y="1497479"/>
            <a:ext cx="4521036" cy="38634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8A95A7-2C23-97A4-23F0-9FF07F9BCD7B}"/>
              </a:ext>
            </a:extLst>
          </p:cNvPr>
          <p:cNvSpPr txBox="1"/>
          <p:nvPr/>
        </p:nvSpPr>
        <p:spPr>
          <a:xfrm>
            <a:off x="8209886" y="5588214"/>
            <a:ext cx="263407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Bookman Old Style"/>
                <a:cs typeface="Arial"/>
              </a:rPr>
              <a:t>L3 S6</a:t>
            </a:r>
            <a:endParaRPr lang="en-US" sz="2400" b="1"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404068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8" name="Google Shape;3378;p52"/>
          <p:cNvSpPr txBox="1">
            <a:spLocks noGrp="1"/>
          </p:cNvSpPr>
          <p:nvPr>
            <p:ph type="title"/>
          </p:nvPr>
        </p:nvSpPr>
        <p:spPr>
          <a:xfrm>
            <a:off x="960000" y="62775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200" b="1">
                <a:solidFill>
                  <a:schemeClr val="accent3"/>
                </a:solidFill>
                <a:latin typeface="Bookman Old Style" panose="02050604050505020204" pitchFamily="18" charset="0"/>
              </a:rPr>
              <a:t>LES DEBOUCHES</a:t>
            </a:r>
            <a:endParaRPr lang="fr-FR" sz="3200" b="1">
              <a:solidFill>
                <a:schemeClr val="accent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407" name="Google Shape;3407;p52"/>
          <p:cNvSpPr/>
          <p:nvPr/>
        </p:nvSpPr>
        <p:spPr>
          <a:xfrm>
            <a:off x="8136467" y="1513067"/>
            <a:ext cx="493965" cy="586532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2" name="Google Shape;8446;p78">
            <a:extLst>
              <a:ext uri="{FF2B5EF4-FFF2-40B4-BE49-F238E27FC236}">
                <a16:creationId xmlns:a16="http://schemas.microsoft.com/office/drawing/2014/main" id="{62C2E385-F936-4779-FD1B-BA268B021D13}"/>
              </a:ext>
            </a:extLst>
          </p:cNvPr>
          <p:cNvGrpSpPr/>
          <p:nvPr/>
        </p:nvGrpSpPr>
        <p:grpSpPr>
          <a:xfrm>
            <a:off x="960000" y="1737359"/>
            <a:ext cx="10271992" cy="4251966"/>
            <a:chOff x="724986" y="3605478"/>
            <a:chExt cx="1368680" cy="682919"/>
          </a:xfrm>
        </p:grpSpPr>
        <p:grpSp>
          <p:nvGrpSpPr>
            <p:cNvPr id="3" name="Google Shape;8447;p78">
              <a:extLst>
                <a:ext uri="{FF2B5EF4-FFF2-40B4-BE49-F238E27FC236}">
                  <a16:creationId xmlns:a16="http://schemas.microsoft.com/office/drawing/2014/main" id="{5FEBE90C-1469-828D-9853-FD22E783A13C}"/>
                </a:ext>
              </a:extLst>
            </p:cNvPr>
            <p:cNvGrpSpPr/>
            <p:nvPr/>
          </p:nvGrpSpPr>
          <p:grpSpPr>
            <a:xfrm>
              <a:off x="1289102" y="3823629"/>
              <a:ext cx="240442" cy="250435"/>
              <a:chOff x="-165066" y="3843615"/>
              <a:chExt cx="221259" cy="230455"/>
            </a:xfrm>
          </p:grpSpPr>
          <p:sp>
            <p:nvSpPr>
              <p:cNvPr id="3333" name="Google Shape;8448;p78">
                <a:extLst>
                  <a:ext uri="{FF2B5EF4-FFF2-40B4-BE49-F238E27FC236}">
                    <a16:creationId xmlns:a16="http://schemas.microsoft.com/office/drawing/2014/main" id="{B3DB5E89-A97A-C4F4-0DBF-8B6F894F7830}"/>
                  </a:ext>
                </a:extLst>
              </p:cNvPr>
              <p:cNvSpPr/>
              <p:nvPr/>
            </p:nvSpPr>
            <p:spPr>
              <a:xfrm>
                <a:off x="-165066" y="3843615"/>
                <a:ext cx="106189" cy="230455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19697" extrusionOk="0">
                    <a:moveTo>
                      <a:pt x="7950" y="0"/>
                    </a:moveTo>
                    <a:cubicBezTo>
                      <a:pt x="7325" y="0"/>
                      <a:pt x="7031" y="353"/>
                      <a:pt x="6905" y="861"/>
                    </a:cubicBezTo>
                    <a:cubicBezTo>
                      <a:pt x="6789" y="843"/>
                      <a:pt x="6673" y="834"/>
                      <a:pt x="6560" y="834"/>
                    </a:cubicBezTo>
                    <a:cubicBezTo>
                      <a:pt x="5374" y="834"/>
                      <a:pt x="4369" y="1804"/>
                      <a:pt x="4378" y="3035"/>
                    </a:cubicBezTo>
                    <a:cubicBezTo>
                      <a:pt x="4378" y="3093"/>
                      <a:pt x="4384" y="3152"/>
                      <a:pt x="4388" y="3210"/>
                    </a:cubicBezTo>
                    <a:cubicBezTo>
                      <a:pt x="4095" y="3091"/>
                      <a:pt x="3789" y="3034"/>
                      <a:pt x="3486" y="3034"/>
                    </a:cubicBezTo>
                    <a:cubicBezTo>
                      <a:pt x="2814" y="3034"/>
                      <a:pt x="2155" y="3317"/>
                      <a:pt x="1689" y="3841"/>
                    </a:cubicBezTo>
                    <a:cubicBezTo>
                      <a:pt x="1013" y="4601"/>
                      <a:pt x="893" y="5704"/>
                      <a:pt x="1385" y="6594"/>
                    </a:cubicBezTo>
                    <a:cubicBezTo>
                      <a:pt x="0" y="7697"/>
                      <a:pt x="117" y="9839"/>
                      <a:pt x="1618" y="10780"/>
                    </a:cubicBezTo>
                    <a:cubicBezTo>
                      <a:pt x="664" y="11961"/>
                      <a:pt x="1036" y="13721"/>
                      <a:pt x="2388" y="14417"/>
                    </a:cubicBezTo>
                    <a:cubicBezTo>
                      <a:pt x="2375" y="14508"/>
                      <a:pt x="2372" y="14595"/>
                      <a:pt x="2372" y="14685"/>
                    </a:cubicBezTo>
                    <a:cubicBezTo>
                      <a:pt x="2372" y="15776"/>
                      <a:pt x="3106" y="16727"/>
                      <a:pt x="4161" y="17002"/>
                    </a:cubicBezTo>
                    <a:cubicBezTo>
                      <a:pt x="4473" y="17901"/>
                      <a:pt x="5317" y="18472"/>
                      <a:pt x="6226" y="18472"/>
                    </a:cubicBezTo>
                    <a:cubicBezTo>
                      <a:pt x="6429" y="18472"/>
                      <a:pt x="6635" y="18443"/>
                      <a:pt x="6840" y="18383"/>
                    </a:cubicBezTo>
                    <a:cubicBezTo>
                      <a:pt x="6888" y="19128"/>
                      <a:pt x="7157" y="19697"/>
                      <a:pt x="7953" y="19697"/>
                    </a:cubicBezTo>
                    <a:cubicBezTo>
                      <a:pt x="9074" y="19697"/>
                      <a:pt x="9059" y="18730"/>
                      <a:pt x="9075" y="18730"/>
                    </a:cubicBezTo>
                    <a:cubicBezTo>
                      <a:pt x="9075" y="18730"/>
                      <a:pt x="9075" y="18730"/>
                      <a:pt x="9075" y="18730"/>
                    </a:cubicBezTo>
                    <a:cubicBezTo>
                      <a:pt x="9072" y="18726"/>
                      <a:pt x="9046" y="1055"/>
                      <a:pt x="9033" y="1055"/>
                    </a:cubicBezTo>
                    <a:cubicBezTo>
                      <a:pt x="9033" y="1055"/>
                      <a:pt x="9033" y="1055"/>
                      <a:pt x="9033" y="1055"/>
                    </a:cubicBezTo>
                    <a:cubicBezTo>
                      <a:pt x="9014" y="919"/>
                      <a:pt x="8982" y="790"/>
                      <a:pt x="8936" y="660"/>
                    </a:cubicBezTo>
                    <a:cubicBezTo>
                      <a:pt x="8784" y="259"/>
                      <a:pt x="8490" y="0"/>
                      <a:pt x="795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334" name="Google Shape;8449;p78">
                <a:extLst>
                  <a:ext uri="{FF2B5EF4-FFF2-40B4-BE49-F238E27FC236}">
                    <a16:creationId xmlns:a16="http://schemas.microsoft.com/office/drawing/2014/main" id="{0204C493-481D-CA9B-B318-4D070D7FA158}"/>
                  </a:ext>
                </a:extLst>
              </p:cNvPr>
              <p:cNvSpPr/>
              <p:nvPr/>
            </p:nvSpPr>
            <p:spPr>
              <a:xfrm>
                <a:off x="-100985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3573" y="1"/>
                    </a:moveTo>
                    <a:cubicBezTo>
                      <a:pt x="3573" y="1"/>
                      <a:pt x="1" y="221"/>
                      <a:pt x="997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335" name="Google Shape;8450;p78">
                <a:extLst>
                  <a:ext uri="{FF2B5EF4-FFF2-40B4-BE49-F238E27FC236}">
                    <a16:creationId xmlns:a16="http://schemas.microsoft.com/office/drawing/2014/main" id="{F242F5D6-893A-313B-D4E9-1A387FCA3C0E}"/>
                  </a:ext>
                </a:extLst>
              </p:cNvPr>
              <p:cNvSpPr/>
              <p:nvPr/>
            </p:nvSpPr>
            <p:spPr>
              <a:xfrm>
                <a:off x="-86594" y="3875146"/>
                <a:ext cx="27296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198" fill="none" extrusionOk="0">
                    <a:moveTo>
                      <a:pt x="0" y="696"/>
                    </a:moveTo>
                    <a:cubicBezTo>
                      <a:pt x="0" y="696"/>
                      <a:pt x="2333" y="0"/>
                      <a:pt x="2333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336" name="Google Shape;8451;p78">
                <a:extLst>
                  <a:ext uri="{FF2B5EF4-FFF2-40B4-BE49-F238E27FC236}">
                    <a16:creationId xmlns:a16="http://schemas.microsoft.com/office/drawing/2014/main" id="{15386187-5292-EA3A-9FF6-0FD44D274DED}"/>
                  </a:ext>
                </a:extLst>
              </p:cNvPr>
              <p:cNvSpPr/>
              <p:nvPr/>
            </p:nvSpPr>
            <p:spPr>
              <a:xfrm>
                <a:off x="-113855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1" y="1"/>
                    </a:moveTo>
                    <a:cubicBezTo>
                      <a:pt x="1" y="1"/>
                      <a:pt x="1" y="1056"/>
                      <a:pt x="768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337" name="Google Shape;8452;p78">
                <a:extLst>
                  <a:ext uri="{FF2B5EF4-FFF2-40B4-BE49-F238E27FC236}">
                    <a16:creationId xmlns:a16="http://schemas.microsoft.com/office/drawing/2014/main" id="{9007EECD-FF7F-8265-8290-89CDE294FBEE}"/>
                  </a:ext>
                </a:extLst>
              </p:cNvPr>
              <p:cNvSpPr/>
              <p:nvPr/>
            </p:nvSpPr>
            <p:spPr>
              <a:xfrm>
                <a:off x="-148861" y="3908679"/>
                <a:ext cx="53340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59" h="1328" fill="none" extrusionOk="0">
                    <a:moveTo>
                      <a:pt x="0" y="1030"/>
                    </a:moveTo>
                    <a:cubicBezTo>
                      <a:pt x="1301" y="1"/>
                      <a:pt x="2559" y="1327"/>
                      <a:pt x="2559" y="1327"/>
                    </a:cubicBezTo>
                    <a:cubicBezTo>
                      <a:pt x="2559" y="1327"/>
                      <a:pt x="2828" y="150"/>
                      <a:pt x="4559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338" name="Google Shape;8453;p78">
                <a:extLst>
                  <a:ext uri="{FF2B5EF4-FFF2-40B4-BE49-F238E27FC236}">
                    <a16:creationId xmlns:a16="http://schemas.microsoft.com/office/drawing/2014/main" id="{8AC202B1-FF6C-E8DC-82D5-524319E9937C}"/>
                  </a:ext>
                </a:extLst>
              </p:cNvPr>
              <p:cNvSpPr/>
              <p:nvPr/>
            </p:nvSpPr>
            <p:spPr>
              <a:xfrm>
                <a:off x="-137430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10" y="4439"/>
                    </a:moveTo>
                    <a:cubicBezTo>
                      <a:pt x="10" y="4439"/>
                      <a:pt x="0" y="2220"/>
                      <a:pt x="1718" y="2437"/>
                    </a:cubicBezTo>
                    <a:cubicBezTo>
                      <a:pt x="1718" y="2437"/>
                      <a:pt x="828" y="1217"/>
                      <a:pt x="2401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339" name="Google Shape;8454;p78">
                <a:extLst>
                  <a:ext uri="{FF2B5EF4-FFF2-40B4-BE49-F238E27FC236}">
                    <a16:creationId xmlns:a16="http://schemas.microsoft.com/office/drawing/2014/main" id="{CC784AB4-107E-06D0-FE7B-0DD66F2E7DE9}"/>
                  </a:ext>
                </a:extLst>
              </p:cNvPr>
              <p:cNvSpPr/>
              <p:nvPr/>
            </p:nvSpPr>
            <p:spPr>
              <a:xfrm>
                <a:off x="-122021" y="4015429"/>
                <a:ext cx="12461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2767" fill="none" extrusionOk="0">
                    <a:moveTo>
                      <a:pt x="1064" y="0"/>
                    </a:moveTo>
                    <a:cubicBezTo>
                      <a:pt x="1064" y="0"/>
                      <a:pt x="0" y="1146"/>
                      <a:pt x="702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340" name="Google Shape;8455;p78">
                <a:extLst>
                  <a:ext uri="{FF2B5EF4-FFF2-40B4-BE49-F238E27FC236}">
                    <a16:creationId xmlns:a16="http://schemas.microsoft.com/office/drawing/2014/main" id="{44B3A5E0-FBF0-E4E3-B0AF-A1D1ABD208E8}"/>
                  </a:ext>
                </a:extLst>
              </p:cNvPr>
              <p:cNvSpPr/>
              <p:nvPr/>
            </p:nvSpPr>
            <p:spPr>
              <a:xfrm>
                <a:off x="-95533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3097" y="197"/>
                    </a:moveTo>
                    <a:cubicBezTo>
                      <a:pt x="1463" y="0"/>
                      <a:pt x="764" y="1579"/>
                      <a:pt x="764" y="1579"/>
                    </a:cubicBezTo>
                    <a:cubicBezTo>
                      <a:pt x="764" y="1579"/>
                      <a:pt x="334" y="1391"/>
                      <a:pt x="1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341" name="Google Shape;8456;p78">
                <a:extLst>
                  <a:ext uri="{FF2B5EF4-FFF2-40B4-BE49-F238E27FC236}">
                    <a16:creationId xmlns:a16="http://schemas.microsoft.com/office/drawing/2014/main" id="{A63056DE-A815-EF9F-6508-9A5CD460AA11}"/>
                  </a:ext>
                </a:extLst>
              </p:cNvPr>
              <p:cNvSpPr/>
              <p:nvPr/>
            </p:nvSpPr>
            <p:spPr>
              <a:xfrm>
                <a:off x="-123355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2735" y="0"/>
                    </a:moveTo>
                    <a:cubicBezTo>
                      <a:pt x="2735" y="0"/>
                      <a:pt x="1085" y="1530"/>
                      <a:pt x="1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342" name="Google Shape;8457;p78">
                <a:extLst>
                  <a:ext uri="{FF2B5EF4-FFF2-40B4-BE49-F238E27FC236}">
                    <a16:creationId xmlns:a16="http://schemas.microsoft.com/office/drawing/2014/main" id="{A0F2C418-42A3-14D7-5B72-38357937BB4E}"/>
                  </a:ext>
                </a:extLst>
              </p:cNvPr>
              <p:cNvSpPr/>
              <p:nvPr/>
            </p:nvSpPr>
            <p:spPr>
              <a:xfrm>
                <a:off x="-91367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1" y="434"/>
                    </a:moveTo>
                    <a:cubicBezTo>
                      <a:pt x="1" y="434"/>
                      <a:pt x="1709" y="1"/>
                      <a:pt x="2741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343" name="Google Shape;8458;p78">
                <a:extLst>
                  <a:ext uri="{FF2B5EF4-FFF2-40B4-BE49-F238E27FC236}">
                    <a16:creationId xmlns:a16="http://schemas.microsoft.com/office/drawing/2014/main" id="{121E44B8-4EDE-4B98-4DE9-1DF25742D0EE}"/>
                  </a:ext>
                </a:extLst>
              </p:cNvPr>
              <p:cNvSpPr/>
              <p:nvPr/>
            </p:nvSpPr>
            <p:spPr>
              <a:xfrm>
                <a:off x="-49996" y="3843615"/>
                <a:ext cx="106189" cy="230455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19697" extrusionOk="0">
                    <a:moveTo>
                      <a:pt x="1127" y="0"/>
                    </a:moveTo>
                    <a:cubicBezTo>
                      <a:pt x="586" y="0"/>
                      <a:pt x="292" y="259"/>
                      <a:pt x="140" y="660"/>
                    </a:cubicBezTo>
                    <a:cubicBezTo>
                      <a:pt x="95" y="790"/>
                      <a:pt x="62" y="919"/>
                      <a:pt x="43" y="1055"/>
                    </a:cubicBezTo>
                    <a:cubicBezTo>
                      <a:pt x="43" y="1055"/>
                      <a:pt x="43" y="1055"/>
                      <a:pt x="43" y="1055"/>
                    </a:cubicBezTo>
                    <a:cubicBezTo>
                      <a:pt x="30" y="1055"/>
                      <a:pt x="4" y="18726"/>
                      <a:pt x="1" y="18730"/>
                    </a:cubicBezTo>
                    <a:cubicBezTo>
                      <a:pt x="1" y="18730"/>
                      <a:pt x="1" y="18730"/>
                      <a:pt x="1" y="18730"/>
                    </a:cubicBezTo>
                    <a:cubicBezTo>
                      <a:pt x="17" y="18730"/>
                      <a:pt x="3" y="19697"/>
                      <a:pt x="1123" y="19697"/>
                    </a:cubicBezTo>
                    <a:cubicBezTo>
                      <a:pt x="1919" y="19697"/>
                      <a:pt x="2188" y="19128"/>
                      <a:pt x="2236" y="18383"/>
                    </a:cubicBezTo>
                    <a:cubicBezTo>
                      <a:pt x="2441" y="18443"/>
                      <a:pt x="2647" y="18472"/>
                      <a:pt x="2850" y="18472"/>
                    </a:cubicBezTo>
                    <a:cubicBezTo>
                      <a:pt x="3758" y="18472"/>
                      <a:pt x="4600" y="17901"/>
                      <a:pt x="4915" y="17002"/>
                    </a:cubicBezTo>
                    <a:cubicBezTo>
                      <a:pt x="5970" y="16727"/>
                      <a:pt x="6704" y="15776"/>
                      <a:pt x="6704" y="14685"/>
                    </a:cubicBezTo>
                    <a:cubicBezTo>
                      <a:pt x="6704" y="14595"/>
                      <a:pt x="6698" y="14508"/>
                      <a:pt x="6688" y="14417"/>
                    </a:cubicBezTo>
                    <a:cubicBezTo>
                      <a:pt x="8040" y="13725"/>
                      <a:pt x="8412" y="11961"/>
                      <a:pt x="7458" y="10780"/>
                    </a:cubicBezTo>
                    <a:cubicBezTo>
                      <a:pt x="8956" y="9839"/>
                      <a:pt x="9076" y="7697"/>
                      <a:pt x="7691" y="6594"/>
                    </a:cubicBezTo>
                    <a:cubicBezTo>
                      <a:pt x="8183" y="5704"/>
                      <a:pt x="8060" y="4601"/>
                      <a:pt x="7387" y="3841"/>
                    </a:cubicBezTo>
                    <a:cubicBezTo>
                      <a:pt x="6921" y="3315"/>
                      <a:pt x="6264" y="3033"/>
                      <a:pt x="5593" y="3033"/>
                    </a:cubicBezTo>
                    <a:cubicBezTo>
                      <a:pt x="5289" y="3033"/>
                      <a:pt x="4982" y="3091"/>
                      <a:pt x="4689" y="3210"/>
                    </a:cubicBezTo>
                    <a:cubicBezTo>
                      <a:pt x="4692" y="3152"/>
                      <a:pt x="4695" y="3093"/>
                      <a:pt x="4695" y="3035"/>
                    </a:cubicBezTo>
                    <a:cubicBezTo>
                      <a:pt x="4704" y="1804"/>
                      <a:pt x="3702" y="834"/>
                      <a:pt x="2514" y="834"/>
                    </a:cubicBezTo>
                    <a:cubicBezTo>
                      <a:pt x="2400" y="834"/>
                      <a:pt x="2285" y="843"/>
                      <a:pt x="2168" y="861"/>
                    </a:cubicBezTo>
                    <a:cubicBezTo>
                      <a:pt x="2045" y="353"/>
                      <a:pt x="1751" y="0"/>
                      <a:pt x="1127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344" name="Google Shape;8459;p78">
                <a:extLst>
                  <a:ext uri="{FF2B5EF4-FFF2-40B4-BE49-F238E27FC236}">
                    <a16:creationId xmlns:a16="http://schemas.microsoft.com/office/drawing/2014/main" id="{00B22181-9A10-FC94-D9F5-4F13BFE25539}"/>
                  </a:ext>
                </a:extLst>
              </p:cNvPr>
              <p:cNvSpPr/>
              <p:nvPr/>
            </p:nvSpPr>
            <p:spPr>
              <a:xfrm>
                <a:off x="-49692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1" y="1"/>
                    </a:moveTo>
                    <a:cubicBezTo>
                      <a:pt x="1" y="1"/>
                      <a:pt x="3572" y="221"/>
                      <a:pt x="2573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345" name="Google Shape;8460;p78">
                <a:extLst>
                  <a:ext uri="{FF2B5EF4-FFF2-40B4-BE49-F238E27FC236}">
                    <a16:creationId xmlns:a16="http://schemas.microsoft.com/office/drawing/2014/main" id="{C058D68E-D5CE-47AD-7616-9529A83BC59A}"/>
                  </a:ext>
                </a:extLst>
              </p:cNvPr>
              <p:cNvSpPr/>
              <p:nvPr/>
            </p:nvSpPr>
            <p:spPr>
              <a:xfrm>
                <a:off x="-49575" y="3875146"/>
                <a:ext cx="27261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198" fill="none" extrusionOk="0">
                    <a:moveTo>
                      <a:pt x="2330" y="696"/>
                    </a:moveTo>
                    <a:cubicBezTo>
                      <a:pt x="2330" y="696"/>
                      <a:pt x="0" y="0"/>
                      <a:pt x="0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346" name="Google Shape;8461;p78">
                <a:extLst>
                  <a:ext uri="{FF2B5EF4-FFF2-40B4-BE49-F238E27FC236}">
                    <a16:creationId xmlns:a16="http://schemas.microsoft.com/office/drawing/2014/main" id="{A28DBD18-8C8C-104C-ADF4-BEFE0FF39EFC}"/>
                  </a:ext>
                </a:extLst>
              </p:cNvPr>
              <p:cNvSpPr/>
              <p:nvPr/>
            </p:nvSpPr>
            <p:spPr>
              <a:xfrm>
                <a:off x="-4003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767" y="1"/>
                    </a:moveTo>
                    <a:cubicBezTo>
                      <a:pt x="767" y="1"/>
                      <a:pt x="767" y="1056"/>
                      <a:pt x="1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347" name="Google Shape;8462;p78">
                <a:extLst>
                  <a:ext uri="{FF2B5EF4-FFF2-40B4-BE49-F238E27FC236}">
                    <a16:creationId xmlns:a16="http://schemas.microsoft.com/office/drawing/2014/main" id="{3E664790-2C4E-644E-0A2D-E3B200F54F43}"/>
                  </a:ext>
                </a:extLst>
              </p:cNvPr>
              <p:cNvSpPr/>
              <p:nvPr/>
            </p:nvSpPr>
            <p:spPr>
              <a:xfrm>
                <a:off x="-13352" y="3908679"/>
                <a:ext cx="53352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1328" fill="none" extrusionOk="0">
                    <a:moveTo>
                      <a:pt x="4559" y="1030"/>
                    </a:moveTo>
                    <a:cubicBezTo>
                      <a:pt x="3258" y="1"/>
                      <a:pt x="1997" y="1327"/>
                      <a:pt x="1997" y="1327"/>
                    </a:cubicBezTo>
                    <a:cubicBezTo>
                      <a:pt x="1997" y="1327"/>
                      <a:pt x="1731" y="150"/>
                      <a:pt x="1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348" name="Google Shape;8463;p78">
                <a:extLst>
                  <a:ext uri="{FF2B5EF4-FFF2-40B4-BE49-F238E27FC236}">
                    <a16:creationId xmlns:a16="http://schemas.microsoft.com/office/drawing/2014/main" id="{E9117535-04B0-AA56-B8C7-1B85754FA867}"/>
                  </a:ext>
                </a:extLst>
              </p:cNvPr>
              <p:cNvSpPr/>
              <p:nvPr/>
            </p:nvSpPr>
            <p:spPr>
              <a:xfrm>
                <a:off x="466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2391" y="4439"/>
                    </a:moveTo>
                    <a:cubicBezTo>
                      <a:pt x="2391" y="4439"/>
                      <a:pt x="2401" y="2220"/>
                      <a:pt x="683" y="2437"/>
                    </a:cubicBezTo>
                    <a:cubicBezTo>
                      <a:pt x="683" y="2437"/>
                      <a:pt x="1573" y="1217"/>
                      <a:pt x="0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349" name="Google Shape;8464;p78">
                <a:extLst>
                  <a:ext uri="{FF2B5EF4-FFF2-40B4-BE49-F238E27FC236}">
                    <a16:creationId xmlns:a16="http://schemas.microsoft.com/office/drawing/2014/main" id="{2EB3672F-A907-F830-8630-13F28B5626DF}"/>
                  </a:ext>
                </a:extLst>
              </p:cNvPr>
              <p:cNvSpPr/>
              <p:nvPr/>
            </p:nvSpPr>
            <p:spPr>
              <a:xfrm>
                <a:off x="688" y="4015429"/>
                <a:ext cx="12472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2767" fill="none" extrusionOk="0">
                    <a:moveTo>
                      <a:pt x="1" y="0"/>
                    </a:moveTo>
                    <a:cubicBezTo>
                      <a:pt x="1" y="0"/>
                      <a:pt x="1065" y="1146"/>
                      <a:pt x="363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350" name="Google Shape;8465;p78">
                <a:extLst>
                  <a:ext uri="{FF2B5EF4-FFF2-40B4-BE49-F238E27FC236}">
                    <a16:creationId xmlns:a16="http://schemas.microsoft.com/office/drawing/2014/main" id="{3B2B18E4-4E1E-AD1F-0792-563BEA145DBF}"/>
                  </a:ext>
                </a:extLst>
              </p:cNvPr>
              <p:cNvSpPr/>
              <p:nvPr/>
            </p:nvSpPr>
            <p:spPr>
              <a:xfrm>
                <a:off x="-49575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0" y="197"/>
                    </a:moveTo>
                    <a:cubicBezTo>
                      <a:pt x="1631" y="0"/>
                      <a:pt x="2330" y="1579"/>
                      <a:pt x="2330" y="1579"/>
                    </a:cubicBezTo>
                    <a:cubicBezTo>
                      <a:pt x="2330" y="1579"/>
                      <a:pt x="2763" y="1391"/>
                      <a:pt x="3097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351" name="Google Shape;8466;p78">
                <a:extLst>
                  <a:ext uri="{FF2B5EF4-FFF2-40B4-BE49-F238E27FC236}">
                    <a16:creationId xmlns:a16="http://schemas.microsoft.com/office/drawing/2014/main" id="{86D7A233-CB4C-0D9D-23E1-7F4D94A6CF9C}"/>
                  </a:ext>
                </a:extLst>
              </p:cNvPr>
              <p:cNvSpPr/>
              <p:nvPr/>
            </p:nvSpPr>
            <p:spPr>
              <a:xfrm>
                <a:off x="-17517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1" y="0"/>
                    </a:moveTo>
                    <a:cubicBezTo>
                      <a:pt x="1" y="0"/>
                      <a:pt x="1651" y="1530"/>
                      <a:pt x="2734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352" name="Google Shape;8467;p78">
                <a:extLst>
                  <a:ext uri="{FF2B5EF4-FFF2-40B4-BE49-F238E27FC236}">
                    <a16:creationId xmlns:a16="http://schemas.microsoft.com/office/drawing/2014/main" id="{24255BA1-980F-6919-98A8-6505F6261FA1}"/>
                  </a:ext>
                </a:extLst>
              </p:cNvPr>
              <p:cNvSpPr/>
              <p:nvPr/>
            </p:nvSpPr>
            <p:spPr>
              <a:xfrm>
                <a:off x="-49575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2741" y="434"/>
                    </a:moveTo>
                    <a:cubicBezTo>
                      <a:pt x="2741" y="434"/>
                      <a:pt x="1032" y="1"/>
                      <a:pt x="0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</p:grpSp>
        <p:grpSp>
          <p:nvGrpSpPr>
            <p:cNvPr id="4" name="Google Shape;8468;p78">
              <a:extLst>
                <a:ext uri="{FF2B5EF4-FFF2-40B4-BE49-F238E27FC236}">
                  <a16:creationId xmlns:a16="http://schemas.microsoft.com/office/drawing/2014/main" id="{0C3C72C9-EF71-460F-A58D-BCD5BF4F5989}"/>
                </a:ext>
              </a:extLst>
            </p:cNvPr>
            <p:cNvGrpSpPr/>
            <p:nvPr/>
          </p:nvGrpSpPr>
          <p:grpSpPr>
            <a:xfrm>
              <a:off x="724986" y="3605478"/>
              <a:ext cx="1368680" cy="682919"/>
              <a:chOff x="724986" y="3605478"/>
              <a:chExt cx="1368680" cy="682919"/>
            </a:xfrm>
          </p:grpSpPr>
          <p:grpSp>
            <p:nvGrpSpPr>
              <p:cNvPr id="5" name="Google Shape;8469;p78">
                <a:extLst>
                  <a:ext uri="{FF2B5EF4-FFF2-40B4-BE49-F238E27FC236}">
                    <a16:creationId xmlns:a16="http://schemas.microsoft.com/office/drawing/2014/main" id="{592C2002-A989-452A-94E1-F5AD3CC5090B}"/>
                  </a:ext>
                </a:extLst>
              </p:cNvPr>
              <p:cNvGrpSpPr/>
              <p:nvPr/>
            </p:nvGrpSpPr>
            <p:grpSpPr>
              <a:xfrm>
                <a:off x="1498221" y="4047614"/>
                <a:ext cx="529172" cy="240783"/>
                <a:chOff x="1498221" y="4047614"/>
                <a:chExt cx="529172" cy="240783"/>
              </a:xfrm>
            </p:grpSpPr>
            <p:grpSp>
              <p:nvGrpSpPr>
                <p:cNvPr id="61" name="Google Shape;8470;p78">
                  <a:extLst>
                    <a:ext uri="{FF2B5EF4-FFF2-40B4-BE49-F238E27FC236}">
                      <a16:creationId xmlns:a16="http://schemas.microsoft.com/office/drawing/2014/main" id="{F72C074C-7E0F-CE11-1D20-1A23871C71E3}"/>
                    </a:ext>
                  </a:extLst>
                </p:cNvPr>
                <p:cNvGrpSpPr/>
                <p:nvPr/>
              </p:nvGrpSpPr>
              <p:grpSpPr>
                <a:xfrm>
                  <a:off x="1826655" y="4224370"/>
                  <a:ext cx="200738" cy="25631"/>
                  <a:chOff x="1826655" y="4224370"/>
                  <a:chExt cx="200738" cy="25631"/>
                </a:xfrm>
              </p:grpSpPr>
              <p:sp>
                <p:nvSpPr>
                  <p:cNvPr id="3331" name="Google Shape;8471;p78">
                    <a:extLst>
                      <a:ext uri="{FF2B5EF4-FFF2-40B4-BE49-F238E27FC236}">
                        <a16:creationId xmlns:a16="http://schemas.microsoft.com/office/drawing/2014/main" id="{AA5BE73C-019F-E192-06AB-D9D935E03732}"/>
                      </a:ext>
                    </a:extLst>
                  </p:cNvPr>
                  <p:cNvSpPr/>
                  <p:nvPr/>
                </p:nvSpPr>
                <p:spPr>
                  <a:xfrm>
                    <a:off x="1826655" y="4238011"/>
                    <a:ext cx="175094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35" h="1" fill="none" extrusionOk="0">
                        <a:moveTo>
                          <a:pt x="1" y="0"/>
                        </a:moveTo>
                        <a:lnTo>
                          <a:pt x="3653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00206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  <p:sp>
                <p:nvSpPr>
                  <p:cNvPr id="3332" name="Google Shape;8472;p78">
                    <a:extLst>
                      <a:ext uri="{FF2B5EF4-FFF2-40B4-BE49-F238E27FC236}">
                        <a16:creationId xmlns:a16="http://schemas.microsoft.com/office/drawing/2014/main" id="{558A2F30-AC9B-F7E5-0FEB-C2127D606C81}"/>
                      </a:ext>
                    </a:extLst>
                  </p:cNvPr>
                  <p:cNvSpPr/>
                  <p:nvPr/>
                </p:nvSpPr>
                <p:spPr>
                  <a:xfrm>
                    <a:off x="2000728" y="4224370"/>
                    <a:ext cx="26665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51" extrusionOk="0">
                        <a:moveTo>
                          <a:pt x="2887" y="0"/>
                        </a:moveTo>
                        <a:cubicBezTo>
                          <a:pt x="2190" y="0"/>
                          <a:pt x="1506" y="271"/>
                          <a:pt x="996" y="783"/>
                        </a:cubicBezTo>
                        <a:cubicBezTo>
                          <a:pt x="230" y="1550"/>
                          <a:pt x="0" y="2699"/>
                          <a:pt x="416" y="3698"/>
                        </a:cubicBezTo>
                        <a:cubicBezTo>
                          <a:pt x="828" y="4698"/>
                          <a:pt x="1806" y="5351"/>
                          <a:pt x="2886" y="5351"/>
                        </a:cubicBezTo>
                        <a:cubicBezTo>
                          <a:pt x="4363" y="5351"/>
                          <a:pt x="5560" y="4150"/>
                          <a:pt x="5563" y="2677"/>
                        </a:cubicBezTo>
                        <a:cubicBezTo>
                          <a:pt x="5560" y="1593"/>
                          <a:pt x="4911" y="619"/>
                          <a:pt x="3911" y="203"/>
                        </a:cubicBezTo>
                        <a:cubicBezTo>
                          <a:pt x="3580" y="67"/>
                          <a:pt x="3232" y="0"/>
                          <a:pt x="2887" y="0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</p:grpSp>
            <p:grpSp>
              <p:nvGrpSpPr>
                <p:cNvPr id="62" name="Google Shape;8473;p78">
                  <a:extLst>
                    <a:ext uri="{FF2B5EF4-FFF2-40B4-BE49-F238E27FC236}">
                      <a16:creationId xmlns:a16="http://schemas.microsoft.com/office/drawing/2014/main" id="{5E09EE1B-01B5-705E-6E08-B6D961C0CD86}"/>
                    </a:ext>
                  </a:extLst>
                </p:cNvPr>
                <p:cNvGrpSpPr/>
                <p:nvPr/>
              </p:nvGrpSpPr>
              <p:grpSpPr>
                <a:xfrm>
                  <a:off x="1498221" y="4047614"/>
                  <a:ext cx="328445" cy="240783"/>
                  <a:chOff x="1498221" y="4047614"/>
                  <a:chExt cx="328445" cy="240783"/>
                </a:xfrm>
              </p:grpSpPr>
              <p:sp>
                <p:nvSpPr>
                  <p:cNvPr id="63" name="Google Shape;8474;p78">
                    <a:extLst>
                      <a:ext uri="{FF2B5EF4-FFF2-40B4-BE49-F238E27FC236}">
                        <a16:creationId xmlns:a16="http://schemas.microsoft.com/office/drawing/2014/main" id="{9AD859AC-6D42-9E3B-280F-853879DC9663}"/>
                      </a:ext>
                    </a:extLst>
                  </p:cNvPr>
                  <p:cNvSpPr/>
                  <p:nvPr/>
                </p:nvSpPr>
                <p:spPr>
                  <a:xfrm>
                    <a:off x="1648778" y="4185661"/>
                    <a:ext cx="177888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50" y="1"/>
                        </a:moveTo>
                        <a:cubicBezTo>
                          <a:pt x="2218" y="1"/>
                          <a:pt x="0" y="2679"/>
                          <a:pt x="0" y="5984"/>
                        </a:cubicBezTo>
                        <a:lnTo>
                          <a:pt x="0" y="15461"/>
                        </a:lnTo>
                        <a:cubicBezTo>
                          <a:pt x="0" y="18766"/>
                          <a:pt x="2218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4" y="21447"/>
                          <a:pt x="37118" y="18766"/>
                          <a:pt x="37118" y="15461"/>
                        </a:cubicBezTo>
                        <a:lnTo>
                          <a:pt x="37118" y="5984"/>
                        </a:lnTo>
                        <a:cubicBezTo>
                          <a:pt x="37118" y="2679"/>
                          <a:pt x="34904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25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  <p:grpSp>
                <p:nvGrpSpPr>
                  <p:cNvPr id="3328" name="Google Shape;8475;p78">
                    <a:extLst>
                      <a:ext uri="{FF2B5EF4-FFF2-40B4-BE49-F238E27FC236}">
                        <a16:creationId xmlns:a16="http://schemas.microsoft.com/office/drawing/2014/main" id="{ECD4DB7F-9E19-E968-F295-FFB2DAECABED}"/>
                      </a:ext>
                    </a:extLst>
                  </p:cNvPr>
                  <p:cNvGrpSpPr/>
                  <p:nvPr/>
                </p:nvGrpSpPr>
                <p:grpSpPr>
                  <a:xfrm>
                    <a:off x="1498221" y="4047614"/>
                    <a:ext cx="150566" cy="190416"/>
                    <a:chOff x="1498221" y="4047614"/>
                    <a:chExt cx="150566" cy="190416"/>
                  </a:xfrm>
                </p:grpSpPr>
                <p:sp>
                  <p:nvSpPr>
                    <p:cNvPr id="3329" name="Google Shape;8476;p78">
                      <a:extLst>
                        <a:ext uri="{FF2B5EF4-FFF2-40B4-BE49-F238E27FC236}">
                          <a16:creationId xmlns:a16="http://schemas.microsoft.com/office/drawing/2014/main" id="{6289460F-6BAE-E1C3-4969-A00EB5101D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0686" y="4060421"/>
                      <a:ext cx="138101" cy="1776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816" h="37079" fill="none" extrusionOk="0">
                          <a:moveTo>
                            <a:pt x="28815" y="37078"/>
                          </a:moveTo>
                          <a:lnTo>
                            <a:pt x="17922" y="37078"/>
                          </a:lnTo>
                          <a:cubicBezTo>
                            <a:pt x="14829" y="37078"/>
                            <a:pt x="14212" y="33613"/>
                            <a:pt x="14212" y="33613"/>
                          </a:cubicBezTo>
                          <a:lnTo>
                            <a:pt x="14212" y="10631"/>
                          </a:lnTo>
                          <a:lnTo>
                            <a:pt x="0" y="10631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002060"/>
                    </a:solidFill>
                    <a:ln w="9525" cap="rnd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FFFFFF"/>
                        </a:solidFill>
                        <a:latin typeface="Bookman Old Style" panose="02050604050505020204" pitchFamily="18" charset="0"/>
                      </a:endParaRPr>
                    </a:p>
                  </p:txBody>
                </p:sp>
                <p:sp>
                  <p:nvSpPr>
                    <p:cNvPr id="3330" name="Google Shape;8477;p78">
                      <a:extLst>
                        <a:ext uri="{FF2B5EF4-FFF2-40B4-BE49-F238E27FC236}">
                          <a16:creationId xmlns:a16="http://schemas.microsoft.com/office/drawing/2014/main" id="{CD1B372E-6E4A-8B66-3860-FE30D9AFCC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8221" y="4047614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6" y="1"/>
                          </a:moveTo>
                          <a:cubicBezTo>
                            <a:pt x="1806" y="1"/>
                            <a:pt x="828" y="654"/>
                            <a:pt x="416" y="1653"/>
                          </a:cubicBezTo>
                          <a:cubicBezTo>
                            <a:pt x="0" y="2649"/>
                            <a:pt x="230" y="3802"/>
                            <a:pt x="996" y="4564"/>
                          </a:cubicBezTo>
                          <a:cubicBezTo>
                            <a:pt x="1506" y="5077"/>
                            <a:pt x="2190" y="5349"/>
                            <a:pt x="2886" y="5349"/>
                          </a:cubicBezTo>
                          <a:cubicBezTo>
                            <a:pt x="3232" y="5349"/>
                            <a:pt x="3580" y="5282"/>
                            <a:pt x="3911" y="5144"/>
                          </a:cubicBezTo>
                          <a:cubicBezTo>
                            <a:pt x="4910" y="4732"/>
                            <a:pt x="5560" y="3758"/>
                            <a:pt x="5560" y="2675"/>
                          </a:cubicBezTo>
                          <a:cubicBezTo>
                            <a:pt x="5560" y="1197"/>
                            <a:pt x="4363" y="1"/>
                            <a:pt x="2886" y="1"/>
                          </a:cubicBez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FFFFFF"/>
                        </a:solidFill>
                        <a:latin typeface="Bookman Old Style" panose="020506040505050202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6" name="Google Shape;8478;p78">
                <a:extLst>
                  <a:ext uri="{FF2B5EF4-FFF2-40B4-BE49-F238E27FC236}">
                    <a16:creationId xmlns:a16="http://schemas.microsoft.com/office/drawing/2014/main" id="{5BD57516-084D-56E9-5D54-51815D327AFF}"/>
                  </a:ext>
                </a:extLst>
              </p:cNvPr>
              <p:cNvGrpSpPr/>
              <p:nvPr/>
            </p:nvGrpSpPr>
            <p:grpSpPr>
              <a:xfrm>
                <a:off x="1560718" y="3800594"/>
                <a:ext cx="532948" cy="302090"/>
                <a:chOff x="1560718" y="3800594"/>
                <a:chExt cx="532948" cy="302090"/>
              </a:xfrm>
            </p:grpSpPr>
            <p:grpSp>
              <p:nvGrpSpPr>
                <p:cNvPr id="48" name="Google Shape;8479;p78">
                  <a:extLst>
                    <a:ext uri="{FF2B5EF4-FFF2-40B4-BE49-F238E27FC236}">
                      <a16:creationId xmlns:a16="http://schemas.microsoft.com/office/drawing/2014/main" id="{AECD5840-D13B-CF90-39BF-D4A34E14EF44}"/>
                    </a:ext>
                  </a:extLst>
                </p:cNvPr>
                <p:cNvGrpSpPr/>
                <p:nvPr/>
              </p:nvGrpSpPr>
              <p:grpSpPr>
                <a:xfrm>
                  <a:off x="1912179" y="3827344"/>
                  <a:ext cx="181487" cy="25631"/>
                  <a:chOff x="1912179" y="3827344"/>
                  <a:chExt cx="181487" cy="25631"/>
                </a:xfrm>
              </p:grpSpPr>
              <p:sp>
                <p:nvSpPr>
                  <p:cNvPr id="59" name="Google Shape;8480;p78">
                    <a:extLst>
                      <a:ext uri="{FF2B5EF4-FFF2-40B4-BE49-F238E27FC236}">
                        <a16:creationId xmlns:a16="http://schemas.microsoft.com/office/drawing/2014/main" id="{7AFF1140-5E2B-5698-BF87-63B808FBCF70}"/>
                      </a:ext>
                    </a:extLst>
                  </p:cNvPr>
                  <p:cNvSpPr/>
                  <p:nvPr/>
                </p:nvSpPr>
                <p:spPr>
                  <a:xfrm>
                    <a:off x="2067020" y="3827344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886" y="0"/>
                        </a:moveTo>
                        <a:cubicBezTo>
                          <a:pt x="1806" y="0"/>
                          <a:pt x="828" y="653"/>
                          <a:pt x="416" y="1653"/>
                        </a:cubicBezTo>
                        <a:cubicBezTo>
                          <a:pt x="0" y="2652"/>
                          <a:pt x="230" y="3801"/>
                          <a:pt x="993" y="4567"/>
                        </a:cubicBezTo>
                        <a:cubicBezTo>
                          <a:pt x="1505" y="5080"/>
                          <a:pt x="2190" y="5351"/>
                          <a:pt x="2887" y="5351"/>
                        </a:cubicBezTo>
                        <a:cubicBezTo>
                          <a:pt x="3232" y="5351"/>
                          <a:pt x="3580" y="5284"/>
                          <a:pt x="3911" y="5148"/>
                        </a:cubicBezTo>
                        <a:cubicBezTo>
                          <a:pt x="4910" y="4732"/>
                          <a:pt x="5560" y="3758"/>
                          <a:pt x="5560" y="2678"/>
                        </a:cubicBezTo>
                        <a:cubicBezTo>
                          <a:pt x="5560" y="1200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3C3A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  <p:sp>
                <p:nvSpPr>
                  <p:cNvPr id="60" name="Google Shape;8481;p78">
                    <a:extLst>
                      <a:ext uri="{FF2B5EF4-FFF2-40B4-BE49-F238E27FC236}">
                        <a16:creationId xmlns:a16="http://schemas.microsoft.com/office/drawing/2014/main" id="{95771EF4-28DE-C7E6-E766-22EE49B40305}"/>
                      </a:ext>
                    </a:extLst>
                  </p:cNvPr>
                  <p:cNvSpPr/>
                  <p:nvPr/>
                </p:nvSpPr>
                <p:spPr>
                  <a:xfrm>
                    <a:off x="1912179" y="3842838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1" y="1"/>
                        </a:moveTo>
                        <a:lnTo>
                          <a:pt x="3272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00206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</p:grpSp>
            <p:grpSp>
              <p:nvGrpSpPr>
                <p:cNvPr id="49" name="Google Shape;8482;p78">
                  <a:extLst>
                    <a:ext uri="{FF2B5EF4-FFF2-40B4-BE49-F238E27FC236}">
                      <a16:creationId xmlns:a16="http://schemas.microsoft.com/office/drawing/2014/main" id="{ED7FACB8-9627-B4AE-C62E-335B20D6D1E1}"/>
                    </a:ext>
                  </a:extLst>
                </p:cNvPr>
                <p:cNvGrpSpPr/>
                <p:nvPr/>
              </p:nvGrpSpPr>
              <p:grpSpPr>
                <a:xfrm>
                  <a:off x="1912179" y="4044505"/>
                  <a:ext cx="181487" cy="25622"/>
                  <a:chOff x="1912179" y="4044506"/>
                  <a:chExt cx="181487" cy="25622"/>
                </a:xfrm>
              </p:grpSpPr>
              <p:sp>
                <p:nvSpPr>
                  <p:cNvPr id="57" name="Google Shape;8483;p78">
                    <a:extLst>
                      <a:ext uri="{FF2B5EF4-FFF2-40B4-BE49-F238E27FC236}">
                        <a16:creationId xmlns:a16="http://schemas.microsoft.com/office/drawing/2014/main" id="{F14DA3A5-9645-48F3-5617-9DABF43EB238}"/>
                      </a:ext>
                    </a:extLst>
                  </p:cNvPr>
                  <p:cNvSpPr/>
                  <p:nvPr/>
                </p:nvSpPr>
                <p:spPr>
                  <a:xfrm>
                    <a:off x="2067020" y="4044505"/>
                    <a:ext cx="26646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3" y="4564"/>
                        </a:cubicBezTo>
                        <a:cubicBezTo>
                          <a:pt x="1505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0" y="4732"/>
                          <a:pt x="5560" y="3758"/>
                          <a:pt x="5560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548CC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  <p:sp>
                <p:nvSpPr>
                  <p:cNvPr id="58" name="Google Shape;8484;p78">
                    <a:extLst>
                      <a:ext uri="{FF2B5EF4-FFF2-40B4-BE49-F238E27FC236}">
                        <a16:creationId xmlns:a16="http://schemas.microsoft.com/office/drawing/2014/main" id="{4F4EEB40-2EAB-9B81-BAC0-B7909002B48C}"/>
                      </a:ext>
                    </a:extLst>
                  </p:cNvPr>
                  <p:cNvSpPr/>
                  <p:nvPr/>
                </p:nvSpPr>
                <p:spPr>
                  <a:xfrm>
                    <a:off x="1912179" y="4059966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32723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00206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</p:grpSp>
            <p:grpSp>
              <p:nvGrpSpPr>
                <p:cNvPr id="50" name="Google Shape;8485;p78">
                  <a:extLst>
                    <a:ext uri="{FF2B5EF4-FFF2-40B4-BE49-F238E27FC236}">
                      <a16:creationId xmlns:a16="http://schemas.microsoft.com/office/drawing/2014/main" id="{2998F03F-B002-5167-E442-71D396FE6E24}"/>
                    </a:ext>
                  </a:extLst>
                </p:cNvPr>
                <p:cNvGrpSpPr/>
                <p:nvPr/>
              </p:nvGrpSpPr>
              <p:grpSpPr>
                <a:xfrm>
                  <a:off x="1560718" y="3800594"/>
                  <a:ext cx="462718" cy="302090"/>
                  <a:chOff x="1560718" y="3800594"/>
                  <a:chExt cx="462718" cy="302090"/>
                </a:xfrm>
              </p:grpSpPr>
              <p:grpSp>
                <p:nvGrpSpPr>
                  <p:cNvPr id="51" name="Google Shape;8486;p78">
                    <a:extLst>
                      <a:ext uri="{FF2B5EF4-FFF2-40B4-BE49-F238E27FC236}">
                        <a16:creationId xmlns:a16="http://schemas.microsoft.com/office/drawing/2014/main" id="{7E4CB597-C0FD-2652-C6C5-8F6EDF5001F7}"/>
                      </a:ext>
                    </a:extLst>
                  </p:cNvPr>
                  <p:cNvGrpSpPr/>
                  <p:nvPr/>
                </p:nvGrpSpPr>
                <p:grpSpPr>
                  <a:xfrm>
                    <a:off x="1560718" y="3842857"/>
                    <a:ext cx="173586" cy="217131"/>
                    <a:chOff x="1560718" y="3842857"/>
                    <a:chExt cx="173586" cy="217131"/>
                  </a:xfrm>
                </p:grpSpPr>
                <p:sp>
                  <p:nvSpPr>
                    <p:cNvPr id="54" name="Google Shape;8487;p78">
                      <a:extLst>
                        <a:ext uri="{FF2B5EF4-FFF2-40B4-BE49-F238E27FC236}">
                          <a16:creationId xmlns:a16="http://schemas.microsoft.com/office/drawing/2014/main" id="{85B30AAB-1260-6776-4503-A0D0CD49D7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0718" y="3951414"/>
                      <a:ext cx="84343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99" h="1" fill="none" extrusionOk="0">
                          <a:moveTo>
                            <a:pt x="1" y="0"/>
                          </a:moveTo>
                          <a:lnTo>
                            <a:pt x="17598" y="0"/>
                          </a:lnTo>
                        </a:path>
                      </a:pathLst>
                    </a:custGeom>
                    <a:solidFill>
                      <a:srgbClr val="002060"/>
                    </a:solidFill>
                    <a:ln w="9525" cap="rnd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FFFFFF"/>
                        </a:solidFill>
                        <a:latin typeface="Bookman Old Style" panose="02050604050505020204" pitchFamily="18" charset="0"/>
                      </a:endParaRPr>
                    </a:p>
                  </p:txBody>
                </p:sp>
                <p:sp>
                  <p:nvSpPr>
                    <p:cNvPr id="55" name="Google Shape;8488;p78">
                      <a:extLst>
                        <a:ext uri="{FF2B5EF4-FFF2-40B4-BE49-F238E27FC236}">
                          <a16:creationId xmlns:a16="http://schemas.microsoft.com/office/drawing/2014/main" id="{D21D3694-5B73-D2BA-84BD-02C32ECB0A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31242" y="3936509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2" y="1"/>
                          </a:moveTo>
                          <a:cubicBezTo>
                            <a:pt x="1802" y="1"/>
                            <a:pt x="828" y="650"/>
                            <a:pt x="412" y="1649"/>
                          </a:cubicBezTo>
                          <a:cubicBezTo>
                            <a:pt x="0" y="2649"/>
                            <a:pt x="226" y="3798"/>
                            <a:pt x="993" y="4564"/>
                          </a:cubicBezTo>
                          <a:cubicBezTo>
                            <a:pt x="1502" y="5076"/>
                            <a:pt x="2187" y="5349"/>
                            <a:pt x="2883" y="5349"/>
                          </a:cubicBezTo>
                          <a:cubicBezTo>
                            <a:pt x="3228" y="5349"/>
                            <a:pt x="3576" y="5282"/>
                            <a:pt x="3907" y="5144"/>
                          </a:cubicBezTo>
                          <a:cubicBezTo>
                            <a:pt x="4907" y="4732"/>
                            <a:pt x="5556" y="3758"/>
                            <a:pt x="5560" y="2674"/>
                          </a:cubicBezTo>
                          <a:cubicBezTo>
                            <a:pt x="5560" y="1197"/>
                            <a:pt x="4360" y="1"/>
                            <a:pt x="2882" y="1"/>
                          </a:cubicBez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FFFFFF"/>
                        </a:solidFill>
                        <a:latin typeface="Bookman Old Style" panose="02050604050505020204" pitchFamily="18" charset="0"/>
                      </a:endParaRPr>
                    </a:p>
                  </p:txBody>
                </p:sp>
                <p:sp>
                  <p:nvSpPr>
                    <p:cNvPr id="56" name="Google Shape;8489;p78">
                      <a:extLst>
                        <a:ext uri="{FF2B5EF4-FFF2-40B4-BE49-F238E27FC236}">
                          <a16:creationId xmlns:a16="http://schemas.microsoft.com/office/drawing/2014/main" id="{29C5BBED-FE21-2F9A-71B1-812FA476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45054" y="3842857"/>
                      <a:ext cx="89251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23" h="45330" fill="none" extrusionOk="0">
                          <a:moveTo>
                            <a:pt x="18623" y="45330"/>
                          </a:moveTo>
                          <a:lnTo>
                            <a:pt x="5625" y="45330"/>
                          </a:lnTo>
                          <a:cubicBezTo>
                            <a:pt x="2889" y="45330"/>
                            <a:pt x="0" y="42619"/>
                            <a:pt x="0" y="35634"/>
                          </a:cubicBezTo>
                          <a:lnTo>
                            <a:pt x="0" y="9697"/>
                          </a:lnTo>
                          <a:cubicBezTo>
                            <a:pt x="0" y="2711"/>
                            <a:pt x="2889" y="1"/>
                            <a:pt x="5625" y="1"/>
                          </a:cubicBezTo>
                          <a:lnTo>
                            <a:pt x="18623" y="1"/>
                          </a:lnTo>
                        </a:path>
                      </a:pathLst>
                    </a:custGeom>
                    <a:solidFill>
                      <a:srgbClr val="002060"/>
                    </a:solidFill>
                    <a:ln w="9525" cap="rnd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FFFFFF"/>
                        </a:solidFill>
                        <a:latin typeface="Bookman Old Style" panose="02050604050505020204" pitchFamily="18" charset="0"/>
                      </a:endParaRPr>
                    </a:p>
                  </p:txBody>
                </p:sp>
              </p:grpSp>
              <p:sp>
                <p:nvSpPr>
                  <p:cNvPr id="52" name="Google Shape;8490;p78">
                    <a:extLst>
                      <a:ext uri="{FF2B5EF4-FFF2-40B4-BE49-F238E27FC236}">
                        <a16:creationId xmlns:a16="http://schemas.microsoft.com/office/drawing/2014/main" id="{8A1B70FA-205F-C7F9-3D62-6598BF5AC7AB}"/>
                      </a:ext>
                    </a:extLst>
                  </p:cNvPr>
                  <p:cNvSpPr/>
                  <p:nvPr/>
                </p:nvSpPr>
                <p:spPr>
                  <a:xfrm>
                    <a:off x="1733808" y="3800594"/>
                    <a:ext cx="230950" cy="102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5" h="21447" extrusionOk="0">
                        <a:moveTo>
                          <a:pt x="4951" y="0"/>
                        </a:moveTo>
                        <a:cubicBezTo>
                          <a:pt x="2215" y="0"/>
                          <a:pt x="1" y="2678"/>
                          <a:pt x="1" y="5983"/>
                        </a:cubicBezTo>
                        <a:lnTo>
                          <a:pt x="1" y="15460"/>
                        </a:lnTo>
                        <a:cubicBezTo>
                          <a:pt x="1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1" y="21446"/>
                          <a:pt x="37115" y="18765"/>
                          <a:pt x="37115" y="15460"/>
                        </a:cubicBezTo>
                        <a:lnTo>
                          <a:pt x="37115" y="5983"/>
                        </a:lnTo>
                        <a:cubicBezTo>
                          <a:pt x="37115" y="2678"/>
                          <a:pt x="34901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  <p:sp>
                <p:nvSpPr>
                  <p:cNvPr id="53" name="Google Shape;8491;p78">
                    <a:extLst>
                      <a:ext uri="{FF2B5EF4-FFF2-40B4-BE49-F238E27FC236}">
                        <a16:creationId xmlns:a16="http://schemas.microsoft.com/office/drawing/2014/main" id="{AC5DDEBC-BE21-CDA0-EA05-F6B8341B8991}"/>
                      </a:ext>
                    </a:extLst>
                  </p:cNvPr>
                  <p:cNvSpPr/>
                  <p:nvPr/>
                </p:nvSpPr>
                <p:spPr>
                  <a:xfrm>
                    <a:off x="1734297" y="3999967"/>
                    <a:ext cx="289139" cy="102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51" y="1"/>
                        </a:moveTo>
                        <a:cubicBezTo>
                          <a:pt x="2219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3"/>
                          <a:pt x="4951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9" y="18766"/>
                          <a:pt x="37119" y="15461"/>
                        </a:cubicBezTo>
                        <a:lnTo>
                          <a:pt x="37119" y="5983"/>
                        </a:lnTo>
                        <a:cubicBezTo>
                          <a:pt x="37119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</p:grpSp>
          </p:grpSp>
          <p:sp>
            <p:nvSpPr>
              <p:cNvPr id="7" name="Google Shape;8492;p78">
                <a:extLst>
                  <a:ext uri="{FF2B5EF4-FFF2-40B4-BE49-F238E27FC236}">
                    <a16:creationId xmlns:a16="http://schemas.microsoft.com/office/drawing/2014/main" id="{0B65CB43-017E-0B38-574B-95A4784C9E68}"/>
                  </a:ext>
                </a:extLst>
              </p:cNvPr>
              <p:cNvSpPr/>
              <p:nvPr/>
            </p:nvSpPr>
            <p:spPr>
              <a:xfrm>
                <a:off x="1258451" y="3798060"/>
                <a:ext cx="302718" cy="302541"/>
              </a:xfrm>
              <a:custGeom>
                <a:avLst/>
                <a:gdLst/>
                <a:ahLst/>
                <a:cxnLst/>
                <a:rect l="l" t="t" r="r" b="b"/>
                <a:pathLst>
                  <a:path w="63165" h="63161" fill="none" extrusionOk="0">
                    <a:moveTo>
                      <a:pt x="63165" y="31580"/>
                    </a:moveTo>
                    <a:cubicBezTo>
                      <a:pt x="63165" y="49021"/>
                      <a:pt x="49025" y="63161"/>
                      <a:pt x="31585" y="63161"/>
                    </a:cubicBezTo>
                    <a:cubicBezTo>
                      <a:pt x="14140" y="63161"/>
                      <a:pt x="1" y="49021"/>
                      <a:pt x="1" y="31580"/>
                    </a:cubicBezTo>
                    <a:cubicBezTo>
                      <a:pt x="1" y="14140"/>
                      <a:pt x="14140" y="0"/>
                      <a:pt x="31585" y="0"/>
                    </a:cubicBezTo>
                    <a:cubicBezTo>
                      <a:pt x="49025" y="0"/>
                      <a:pt x="63165" y="14140"/>
                      <a:pt x="63165" y="3158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2060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  <p:grpSp>
            <p:nvGrpSpPr>
              <p:cNvPr id="8" name="Google Shape;8493;p78">
                <a:extLst>
                  <a:ext uri="{FF2B5EF4-FFF2-40B4-BE49-F238E27FC236}">
                    <a16:creationId xmlns:a16="http://schemas.microsoft.com/office/drawing/2014/main" id="{84ECA8A9-053C-097E-2305-163CFEA5CB71}"/>
                  </a:ext>
                </a:extLst>
              </p:cNvPr>
              <p:cNvGrpSpPr/>
              <p:nvPr/>
            </p:nvGrpSpPr>
            <p:grpSpPr>
              <a:xfrm>
                <a:off x="785350" y="3605478"/>
                <a:ext cx="535311" cy="249245"/>
                <a:chOff x="785350" y="3605478"/>
                <a:chExt cx="535311" cy="249245"/>
              </a:xfrm>
            </p:grpSpPr>
            <p:grpSp>
              <p:nvGrpSpPr>
                <p:cNvPr id="41" name="Google Shape;8494;p78">
                  <a:extLst>
                    <a:ext uri="{FF2B5EF4-FFF2-40B4-BE49-F238E27FC236}">
                      <a16:creationId xmlns:a16="http://schemas.microsoft.com/office/drawing/2014/main" id="{D2918448-EE2F-C6DE-82CE-06C5476D6272}"/>
                    </a:ext>
                  </a:extLst>
                </p:cNvPr>
                <p:cNvGrpSpPr/>
                <p:nvPr/>
              </p:nvGrpSpPr>
              <p:grpSpPr>
                <a:xfrm>
                  <a:off x="785350" y="3605478"/>
                  <a:ext cx="376191" cy="102736"/>
                  <a:chOff x="785350" y="3605478"/>
                  <a:chExt cx="376191" cy="102736"/>
                </a:xfrm>
              </p:grpSpPr>
              <p:sp>
                <p:nvSpPr>
                  <p:cNvPr id="45" name="Google Shape;8495;p78">
                    <a:extLst>
                      <a:ext uri="{FF2B5EF4-FFF2-40B4-BE49-F238E27FC236}">
                        <a16:creationId xmlns:a16="http://schemas.microsoft.com/office/drawing/2014/main" id="{566F4CFF-CD6C-3277-C27E-5E4C77B93B64}"/>
                      </a:ext>
                    </a:extLst>
                  </p:cNvPr>
                  <p:cNvSpPr/>
                  <p:nvPr/>
                </p:nvSpPr>
                <p:spPr>
                  <a:xfrm>
                    <a:off x="808023" y="365585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00206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  <p:sp>
                <p:nvSpPr>
                  <p:cNvPr id="46" name="Google Shape;8496;p78">
                    <a:extLst>
                      <a:ext uri="{FF2B5EF4-FFF2-40B4-BE49-F238E27FC236}">
                        <a16:creationId xmlns:a16="http://schemas.microsoft.com/office/drawing/2014/main" id="{3575CF7C-691A-BE85-0FEB-42B3E2EA88BB}"/>
                      </a:ext>
                    </a:extLst>
                  </p:cNvPr>
                  <p:cNvSpPr/>
                  <p:nvPr/>
                </p:nvSpPr>
                <p:spPr>
                  <a:xfrm>
                    <a:off x="785350" y="3643867"/>
                    <a:ext cx="2563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49" h="5349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4152"/>
                          <a:pt x="1197" y="5348"/>
                          <a:pt x="2674" y="5348"/>
                        </a:cubicBezTo>
                        <a:cubicBezTo>
                          <a:pt x="4152" y="5348"/>
                          <a:pt x="5348" y="4152"/>
                          <a:pt x="5348" y="2674"/>
                        </a:cubicBezTo>
                        <a:cubicBezTo>
                          <a:pt x="5348" y="1197"/>
                          <a:pt x="4152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B6D6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  <p:sp>
                <p:nvSpPr>
                  <p:cNvPr id="47" name="Google Shape;8497;p78">
                    <a:extLst>
                      <a:ext uri="{FF2B5EF4-FFF2-40B4-BE49-F238E27FC236}">
                        <a16:creationId xmlns:a16="http://schemas.microsoft.com/office/drawing/2014/main" id="{83129F04-218C-3D7D-E5AB-83DFA22374E5}"/>
                      </a:ext>
                    </a:extLst>
                  </p:cNvPr>
                  <p:cNvSpPr/>
                  <p:nvPr/>
                </p:nvSpPr>
                <p:spPr>
                  <a:xfrm>
                    <a:off x="963341" y="3605478"/>
                    <a:ext cx="198200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82"/>
                          <a:pt x="1" y="5987"/>
                        </a:cubicBezTo>
                        <a:lnTo>
                          <a:pt x="1" y="15464"/>
                        </a:lnTo>
                        <a:cubicBezTo>
                          <a:pt x="1" y="18769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9"/>
                          <a:pt x="37119" y="15464"/>
                        </a:cubicBezTo>
                        <a:lnTo>
                          <a:pt x="37119" y="5987"/>
                        </a:lnTo>
                        <a:cubicBezTo>
                          <a:pt x="37119" y="2682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</p:grpSp>
            <p:grpSp>
              <p:nvGrpSpPr>
                <p:cNvPr id="42" name="Google Shape;8498;p78">
                  <a:extLst>
                    <a:ext uri="{FF2B5EF4-FFF2-40B4-BE49-F238E27FC236}">
                      <a16:creationId xmlns:a16="http://schemas.microsoft.com/office/drawing/2014/main" id="{13617A5B-ACAE-CAA1-C235-985394E1757D}"/>
                    </a:ext>
                  </a:extLst>
                </p:cNvPr>
                <p:cNvGrpSpPr/>
                <p:nvPr/>
              </p:nvGrpSpPr>
              <p:grpSpPr>
                <a:xfrm>
                  <a:off x="1161530" y="3655851"/>
                  <a:ext cx="159131" cy="198872"/>
                  <a:chOff x="1161530" y="3655851"/>
                  <a:chExt cx="159131" cy="198872"/>
                </a:xfrm>
              </p:grpSpPr>
              <p:sp>
                <p:nvSpPr>
                  <p:cNvPr id="43" name="Google Shape;8499;p78">
                    <a:extLst>
                      <a:ext uri="{FF2B5EF4-FFF2-40B4-BE49-F238E27FC236}">
                        <a16:creationId xmlns:a16="http://schemas.microsoft.com/office/drawing/2014/main" id="{56BC44B0-C418-4924-D4FA-73A0E40500D0}"/>
                      </a:ext>
                    </a:extLst>
                  </p:cNvPr>
                  <p:cNvSpPr/>
                  <p:nvPr/>
                </p:nvSpPr>
                <p:spPr>
                  <a:xfrm>
                    <a:off x="1161530" y="3655851"/>
                    <a:ext cx="146440" cy="186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56" h="38848" fill="none" extrusionOk="0">
                        <a:moveTo>
                          <a:pt x="1" y="1"/>
                        </a:moveTo>
                        <a:lnTo>
                          <a:pt x="12633" y="1"/>
                        </a:lnTo>
                        <a:cubicBezTo>
                          <a:pt x="15723" y="1"/>
                          <a:pt x="16343" y="3466"/>
                          <a:pt x="16343" y="3466"/>
                        </a:cubicBezTo>
                        <a:lnTo>
                          <a:pt x="16343" y="26448"/>
                        </a:lnTo>
                        <a:lnTo>
                          <a:pt x="30556" y="26448"/>
                        </a:lnTo>
                        <a:lnTo>
                          <a:pt x="30556" y="38848"/>
                        </a:lnTo>
                      </a:path>
                    </a:pathLst>
                  </a:custGeom>
                  <a:solidFill>
                    <a:srgbClr val="002060"/>
                  </a:solidFill>
                  <a:ln w="9525" cap="rnd" cmpd="sng">
                    <a:solidFill>
                      <a:srgbClr val="00206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  <p:sp>
                <p:nvSpPr>
                  <p:cNvPr id="44" name="Google Shape;8500;p78">
                    <a:extLst>
                      <a:ext uri="{FF2B5EF4-FFF2-40B4-BE49-F238E27FC236}">
                        <a16:creationId xmlns:a16="http://schemas.microsoft.com/office/drawing/2014/main" id="{14F0638D-44DA-820C-5E6B-3E023BBB4BAB}"/>
                      </a:ext>
                    </a:extLst>
                  </p:cNvPr>
                  <p:cNvSpPr/>
                  <p:nvPr/>
                </p:nvSpPr>
                <p:spPr>
                  <a:xfrm>
                    <a:off x="1293991" y="3829092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0"/>
                        </a:moveTo>
                        <a:cubicBezTo>
                          <a:pt x="1807" y="0"/>
                          <a:pt x="833" y="653"/>
                          <a:pt x="417" y="1653"/>
                        </a:cubicBezTo>
                        <a:cubicBezTo>
                          <a:pt x="1" y="2652"/>
                          <a:pt x="231" y="3801"/>
                          <a:pt x="997" y="4567"/>
                        </a:cubicBezTo>
                        <a:cubicBezTo>
                          <a:pt x="1509" y="5080"/>
                          <a:pt x="2193" y="5350"/>
                          <a:pt x="2888" y="5350"/>
                        </a:cubicBezTo>
                        <a:cubicBezTo>
                          <a:pt x="3233" y="5350"/>
                          <a:pt x="3580" y="5284"/>
                          <a:pt x="3912" y="5147"/>
                        </a:cubicBezTo>
                        <a:cubicBezTo>
                          <a:pt x="4911" y="4731"/>
                          <a:pt x="5564" y="3757"/>
                          <a:pt x="5564" y="2678"/>
                        </a:cubicBezTo>
                        <a:cubicBezTo>
                          <a:pt x="5564" y="1200"/>
                          <a:pt x="4364" y="0"/>
                          <a:pt x="2890" y="0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</p:grpSp>
          </p:grpSp>
          <p:grpSp>
            <p:nvGrpSpPr>
              <p:cNvPr id="9" name="Google Shape;8501;p78">
                <a:extLst>
                  <a:ext uri="{FF2B5EF4-FFF2-40B4-BE49-F238E27FC236}">
                    <a16:creationId xmlns:a16="http://schemas.microsoft.com/office/drawing/2014/main" id="{D69C2367-B805-A469-1499-5A72D05BDDCA}"/>
                  </a:ext>
                </a:extLst>
              </p:cNvPr>
              <p:cNvGrpSpPr/>
              <p:nvPr/>
            </p:nvGrpSpPr>
            <p:grpSpPr>
              <a:xfrm>
                <a:off x="785350" y="4047614"/>
                <a:ext cx="535311" cy="240783"/>
                <a:chOff x="785350" y="4047614"/>
                <a:chExt cx="535311" cy="240783"/>
              </a:xfrm>
            </p:grpSpPr>
            <p:grpSp>
              <p:nvGrpSpPr>
                <p:cNvPr id="34" name="Google Shape;8502;p78">
                  <a:extLst>
                    <a:ext uri="{FF2B5EF4-FFF2-40B4-BE49-F238E27FC236}">
                      <a16:creationId xmlns:a16="http://schemas.microsoft.com/office/drawing/2014/main" id="{DE171F02-12FE-6B5A-E51D-CC7C07C713FE}"/>
                    </a:ext>
                  </a:extLst>
                </p:cNvPr>
                <p:cNvGrpSpPr/>
                <p:nvPr/>
              </p:nvGrpSpPr>
              <p:grpSpPr>
                <a:xfrm>
                  <a:off x="1161636" y="4047614"/>
                  <a:ext cx="159025" cy="190415"/>
                  <a:chOff x="1161636" y="4047614"/>
                  <a:chExt cx="159025" cy="190415"/>
                </a:xfrm>
              </p:grpSpPr>
              <p:sp>
                <p:nvSpPr>
                  <p:cNvPr id="39" name="Google Shape;8503;p78">
                    <a:extLst>
                      <a:ext uri="{FF2B5EF4-FFF2-40B4-BE49-F238E27FC236}">
                        <a16:creationId xmlns:a16="http://schemas.microsoft.com/office/drawing/2014/main" id="{6DF56C84-5810-E98C-2DBC-2D4A1FE7E4A0}"/>
                      </a:ext>
                    </a:extLst>
                  </p:cNvPr>
                  <p:cNvSpPr/>
                  <p:nvPr/>
                </p:nvSpPr>
                <p:spPr>
                  <a:xfrm>
                    <a:off x="1293991" y="4047614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1"/>
                        </a:moveTo>
                        <a:cubicBezTo>
                          <a:pt x="1807" y="1"/>
                          <a:pt x="833" y="654"/>
                          <a:pt x="417" y="1653"/>
                        </a:cubicBezTo>
                        <a:cubicBezTo>
                          <a:pt x="1" y="2653"/>
                          <a:pt x="231" y="3802"/>
                          <a:pt x="997" y="4568"/>
                        </a:cubicBezTo>
                        <a:cubicBezTo>
                          <a:pt x="1510" y="5078"/>
                          <a:pt x="2195" y="5350"/>
                          <a:pt x="2891" y="5350"/>
                        </a:cubicBezTo>
                        <a:cubicBezTo>
                          <a:pt x="3235" y="5350"/>
                          <a:pt x="3581" y="5284"/>
                          <a:pt x="3912" y="5148"/>
                        </a:cubicBezTo>
                        <a:cubicBezTo>
                          <a:pt x="4911" y="4732"/>
                          <a:pt x="5564" y="3758"/>
                          <a:pt x="5564" y="2675"/>
                        </a:cubicBezTo>
                        <a:cubicBezTo>
                          <a:pt x="5564" y="1197"/>
                          <a:pt x="4364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  <p:sp>
                <p:nvSpPr>
                  <p:cNvPr id="40" name="Google Shape;8504;p78">
                    <a:extLst>
                      <a:ext uri="{FF2B5EF4-FFF2-40B4-BE49-F238E27FC236}">
                        <a16:creationId xmlns:a16="http://schemas.microsoft.com/office/drawing/2014/main" id="{7CF35942-13DA-0D1F-C363-BE18FA9D882C}"/>
                      </a:ext>
                    </a:extLst>
                  </p:cNvPr>
                  <p:cNvSpPr/>
                  <p:nvPr/>
                </p:nvSpPr>
                <p:spPr>
                  <a:xfrm>
                    <a:off x="1161636" y="4073229"/>
                    <a:ext cx="146334" cy="16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34" h="34405" fill="none" extrusionOk="0">
                        <a:moveTo>
                          <a:pt x="0" y="34404"/>
                        </a:moveTo>
                        <a:lnTo>
                          <a:pt x="12611" y="34404"/>
                        </a:lnTo>
                        <a:cubicBezTo>
                          <a:pt x="15705" y="34404"/>
                          <a:pt x="16325" y="30939"/>
                          <a:pt x="16325" y="30939"/>
                        </a:cubicBezTo>
                        <a:lnTo>
                          <a:pt x="16325" y="7957"/>
                        </a:lnTo>
                        <a:lnTo>
                          <a:pt x="30534" y="7957"/>
                        </a:lnTo>
                        <a:lnTo>
                          <a:pt x="30534" y="1"/>
                        </a:lnTo>
                      </a:path>
                    </a:pathLst>
                  </a:custGeom>
                  <a:solidFill>
                    <a:srgbClr val="002060"/>
                  </a:solidFill>
                  <a:ln w="9525" cap="rnd" cmpd="sng">
                    <a:solidFill>
                      <a:srgbClr val="00206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</p:grpSp>
            <p:grpSp>
              <p:nvGrpSpPr>
                <p:cNvPr id="35" name="Google Shape;8505;p78">
                  <a:extLst>
                    <a:ext uri="{FF2B5EF4-FFF2-40B4-BE49-F238E27FC236}">
                      <a16:creationId xmlns:a16="http://schemas.microsoft.com/office/drawing/2014/main" id="{A5753C62-1F2F-7F26-8D61-52195C54D4B4}"/>
                    </a:ext>
                  </a:extLst>
                </p:cNvPr>
                <p:cNvGrpSpPr/>
                <p:nvPr/>
              </p:nvGrpSpPr>
              <p:grpSpPr>
                <a:xfrm>
                  <a:off x="785350" y="4185661"/>
                  <a:ext cx="376191" cy="102736"/>
                  <a:chOff x="785350" y="4185661"/>
                  <a:chExt cx="376191" cy="102736"/>
                </a:xfrm>
              </p:grpSpPr>
              <p:sp>
                <p:nvSpPr>
                  <p:cNvPr id="36" name="Google Shape;8506;p78">
                    <a:extLst>
                      <a:ext uri="{FF2B5EF4-FFF2-40B4-BE49-F238E27FC236}">
                        <a16:creationId xmlns:a16="http://schemas.microsoft.com/office/drawing/2014/main" id="{3A56005C-63F9-69FD-F931-120EDF677926}"/>
                      </a:ext>
                    </a:extLst>
                  </p:cNvPr>
                  <p:cNvSpPr/>
                  <p:nvPr/>
                </p:nvSpPr>
                <p:spPr>
                  <a:xfrm>
                    <a:off x="808023" y="423801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0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00206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  <p:sp>
                <p:nvSpPr>
                  <p:cNvPr id="37" name="Google Shape;8507;p78">
                    <a:extLst>
                      <a:ext uri="{FF2B5EF4-FFF2-40B4-BE49-F238E27FC236}">
                        <a16:creationId xmlns:a16="http://schemas.microsoft.com/office/drawing/2014/main" id="{880C694B-2B70-DBA5-C32F-F75597255749}"/>
                      </a:ext>
                    </a:extLst>
                  </p:cNvPr>
                  <p:cNvSpPr/>
                  <p:nvPr/>
                </p:nvSpPr>
                <p:spPr>
                  <a:xfrm>
                    <a:off x="983648" y="4185661"/>
                    <a:ext cx="177893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79"/>
                          <a:pt x="1" y="5984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6"/>
                          <a:pt x="37119" y="15461"/>
                        </a:cubicBezTo>
                        <a:lnTo>
                          <a:pt x="37119" y="5984"/>
                        </a:lnTo>
                        <a:cubicBezTo>
                          <a:pt x="37119" y="2679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  <p:sp>
                <p:nvSpPr>
                  <p:cNvPr id="38" name="Google Shape;8508;p78">
                    <a:extLst>
                      <a:ext uri="{FF2B5EF4-FFF2-40B4-BE49-F238E27FC236}">
                        <a16:creationId xmlns:a16="http://schemas.microsoft.com/office/drawing/2014/main" id="{DD1773C0-C4C2-0A77-EF9F-72A966A5DF58}"/>
                      </a:ext>
                    </a:extLst>
                  </p:cNvPr>
                  <p:cNvSpPr/>
                  <p:nvPr/>
                </p:nvSpPr>
                <p:spPr>
                  <a:xfrm>
                    <a:off x="785350" y="4224370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674" y="0"/>
                        </a:moveTo>
                        <a:cubicBezTo>
                          <a:pt x="2328" y="0"/>
                          <a:pt x="1980" y="67"/>
                          <a:pt x="1649" y="203"/>
                        </a:cubicBezTo>
                        <a:cubicBezTo>
                          <a:pt x="650" y="619"/>
                          <a:pt x="0" y="1593"/>
                          <a:pt x="0" y="2677"/>
                        </a:cubicBezTo>
                        <a:cubicBezTo>
                          <a:pt x="0" y="4150"/>
                          <a:pt x="1197" y="5351"/>
                          <a:pt x="2674" y="5351"/>
                        </a:cubicBezTo>
                        <a:cubicBezTo>
                          <a:pt x="3754" y="5351"/>
                          <a:pt x="4732" y="4698"/>
                          <a:pt x="5144" y="3698"/>
                        </a:cubicBezTo>
                        <a:cubicBezTo>
                          <a:pt x="5560" y="2699"/>
                          <a:pt x="5330" y="1550"/>
                          <a:pt x="4568" y="783"/>
                        </a:cubicBezTo>
                        <a:cubicBezTo>
                          <a:pt x="4055" y="271"/>
                          <a:pt x="3370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B6D6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</p:grpSp>
          </p:grpSp>
          <p:grpSp>
            <p:nvGrpSpPr>
              <p:cNvPr id="10" name="Google Shape;8509;p78">
                <a:extLst>
                  <a:ext uri="{FF2B5EF4-FFF2-40B4-BE49-F238E27FC236}">
                    <a16:creationId xmlns:a16="http://schemas.microsoft.com/office/drawing/2014/main" id="{EDFBBFFC-0F54-4610-9D72-152634E0CEF7}"/>
                  </a:ext>
                </a:extLst>
              </p:cNvPr>
              <p:cNvGrpSpPr/>
              <p:nvPr/>
            </p:nvGrpSpPr>
            <p:grpSpPr>
              <a:xfrm>
                <a:off x="1501054" y="3605478"/>
                <a:ext cx="526339" cy="249240"/>
                <a:chOff x="1501054" y="3605478"/>
                <a:chExt cx="526339" cy="249240"/>
              </a:xfrm>
            </p:grpSpPr>
            <p:grpSp>
              <p:nvGrpSpPr>
                <p:cNvPr id="26" name="Google Shape;8510;p78">
                  <a:extLst>
                    <a:ext uri="{FF2B5EF4-FFF2-40B4-BE49-F238E27FC236}">
                      <a16:creationId xmlns:a16="http://schemas.microsoft.com/office/drawing/2014/main" id="{171E673D-A9A8-093F-CFD4-2314C92D3F49}"/>
                    </a:ext>
                  </a:extLst>
                </p:cNvPr>
                <p:cNvGrpSpPr/>
                <p:nvPr/>
              </p:nvGrpSpPr>
              <p:grpSpPr>
                <a:xfrm>
                  <a:off x="1834208" y="3643867"/>
                  <a:ext cx="193185" cy="25622"/>
                  <a:chOff x="1834208" y="3643867"/>
                  <a:chExt cx="193185" cy="25622"/>
                </a:xfrm>
              </p:grpSpPr>
              <p:sp>
                <p:nvSpPr>
                  <p:cNvPr id="32" name="Google Shape;8511;p78">
                    <a:extLst>
                      <a:ext uri="{FF2B5EF4-FFF2-40B4-BE49-F238E27FC236}">
                        <a16:creationId xmlns:a16="http://schemas.microsoft.com/office/drawing/2014/main" id="{4BF106B9-4718-BEE9-AAD7-9897754DEC40}"/>
                      </a:ext>
                    </a:extLst>
                  </p:cNvPr>
                  <p:cNvSpPr/>
                  <p:nvPr/>
                </p:nvSpPr>
                <p:spPr>
                  <a:xfrm>
                    <a:off x="1834208" y="3655851"/>
                    <a:ext cx="167541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59" h="1" fill="none" extrusionOk="0">
                        <a:moveTo>
                          <a:pt x="1" y="1"/>
                        </a:moveTo>
                        <a:lnTo>
                          <a:pt x="34959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00206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  <p:sp>
                <p:nvSpPr>
                  <p:cNvPr id="33" name="Google Shape;8512;p78">
                    <a:extLst>
                      <a:ext uri="{FF2B5EF4-FFF2-40B4-BE49-F238E27FC236}">
                        <a16:creationId xmlns:a16="http://schemas.microsoft.com/office/drawing/2014/main" id="{E53CC193-57C6-99CB-E114-A172C48771CA}"/>
                      </a:ext>
                    </a:extLst>
                  </p:cNvPr>
                  <p:cNvSpPr/>
                  <p:nvPr/>
                </p:nvSpPr>
                <p:spPr>
                  <a:xfrm>
                    <a:off x="2000728" y="3643867"/>
                    <a:ext cx="2666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6" y="4564"/>
                        </a:cubicBezTo>
                        <a:cubicBezTo>
                          <a:pt x="1506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1" y="4732"/>
                          <a:pt x="5560" y="3758"/>
                          <a:pt x="5563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548CC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</p:grpSp>
            <p:grpSp>
              <p:nvGrpSpPr>
                <p:cNvPr id="27" name="Google Shape;8513;p78">
                  <a:extLst>
                    <a:ext uri="{FF2B5EF4-FFF2-40B4-BE49-F238E27FC236}">
                      <a16:creationId xmlns:a16="http://schemas.microsoft.com/office/drawing/2014/main" id="{07F07C93-CB9D-40EF-8ED0-B3C0B2A4F785}"/>
                    </a:ext>
                  </a:extLst>
                </p:cNvPr>
                <p:cNvGrpSpPr/>
                <p:nvPr/>
              </p:nvGrpSpPr>
              <p:grpSpPr>
                <a:xfrm>
                  <a:off x="1501054" y="3605478"/>
                  <a:ext cx="439793" cy="249240"/>
                  <a:chOff x="1501054" y="3605478"/>
                  <a:chExt cx="439793" cy="249240"/>
                </a:xfrm>
              </p:grpSpPr>
              <p:sp>
                <p:nvSpPr>
                  <p:cNvPr id="28" name="Google Shape;8514;p78">
                    <a:extLst>
                      <a:ext uri="{FF2B5EF4-FFF2-40B4-BE49-F238E27FC236}">
                        <a16:creationId xmlns:a16="http://schemas.microsoft.com/office/drawing/2014/main" id="{13FE4A45-9676-F687-B9DA-CF9135545C54}"/>
                      </a:ext>
                    </a:extLst>
                  </p:cNvPr>
                  <p:cNvSpPr/>
                  <p:nvPr/>
                </p:nvSpPr>
                <p:spPr>
                  <a:xfrm>
                    <a:off x="1656330" y="3605478"/>
                    <a:ext cx="284517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47" y="1"/>
                        </a:moveTo>
                        <a:cubicBezTo>
                          <a:pt x="2214" y="1"/>
                          <a:pt x="0" y="2682"/>
                          <a:pt x="0" y="5987"/>
                        </a:cubicBezTo>
                        <a:lnTo>
                          <a:pt x="0" y="15464"/>
                        </a:lnTo>
                        <a:cubicBezTo>
                          <a:pt x="0" y="18769"/>
                          <a:pt x="2214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0" y="21447"/>
                          <a:pt x="37118" y="18769"/>
                          <a:pt x="37118" y="15464"/>
                        </a:cubicBezTo>
                        <a:lnTo>
                          <a:pt x="37118" y="5987"/>
                        </a:lnTo>
                        <a:cubicBezTo>
                          <a:pt x="37118" y="2682"/>
                          <a:pt x="34900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  <p:grpSp>
                <p:nvGrpSpPr>
                  <p:cNvPr id="29" name="Google Shape;8515;p78">
                    <a:extLst>
                      <a:ext uri="{FF2B5EF4-FFF2-40B4-BE49-F238E27FC236}">
                        <a16:creationId xmlns:a16="http://schemas.microsoft.com/office/drawing/2014/main" id="{486FB09C-1D1D-4AB5-33BE-DC53B3EB36AF}"/>
                      </a:ext>
                    </a:extLst>
                  </p:cNvPr>
                  <p:cNvGrpSpPr/>
                  <p:nvPr/>
                </p:nvGrpSpPr>
                <p:grpSpPr>
                  <a:xfrm>
                    <a:off x="1501054" y="3655851"/>
                    <a:ext cx="155286" cy="198867"/>
                    <a:chOff x="1501054" y="3655851"/>
                    <a:chExt cx="155286" cy="198867"/>
                  </a:xfrm>
                </p:grpSpPr>
                <p:sp>
                  <p:nvSpPr>
                    <p:cNvPr id="30" name="Google Shape;8516;p78">
                      <a:extLst>
                        <a:ext uri="{FF2B5EF4-FFF2-40B4-BE49-F238E27FC236}">
                          <a16:creationId xmlns:a16="http://schemas.microsoft.com/office/drawing/2014/main" id="{9C5AD622-979C-826C-DAD0-2DDFD4416B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6351" y="3655851"/>
                      <a:ext cx="139989" cy="1860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210" h="38848" fill="none" extrusionOk="0">
                          <a:moveTo>
                            <a:pt x="29209" y="1"/>
                          </a:moveTo>
                          <a:lnTo>
                            <a:pt x="17922" y="1"/>
                          </a:lnTo>
                          <a:cubicBezTo>
                            <a:pt x="14829" y="1"/>
                            <a:pt x="14209" y="3466"/>
                            <a:pt x="14209" y="3466"/>
                          </a:cubicBezTo>
                          <a:lnTo>
                            <a:pt x="14209" y="26448"/>
                          </a:lnTo>
                          <a:lnTo>
                            <a:pt x="0" y="26448"/>
                          </a:lnTo>
                          <a:lnTo>
                            <a:pt x="0" y="38848"/>
                          </a:lnTo>
                        </a:path>
                      </a:pathLst>
                    </a:custGeom>
                    <a:solidFill>
                      <a:srgbClr val="002060"/>
                    </a:solidFill>
                    <a:ln w="9525" cap="rnd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FFFFFF"/>
                        </a:solidFill>
                        <a:latin typeface="Bookman Old Style" panose="02050604050505020204" pitchFamily="18" charset="0"/>
                      </a:endParaRPr>
                    </a:p>
                  </p:txBody>
                </p:sp>
                <p:sp>
                  <p:nvSpPr>
                    <p:cNvPr id="31" name="Google Shape;8517;p78">
                      <a:extLst>
                        <a:ext uri="{FF2B5EF4-FFF2-40B4-BE49-F238E27FC236}">
                          <a16:creationId xmlns:a16="http://schemas.microsoft.com/office/drawing/2014/main" id="{F9F992F3-43BD-CE27-D10B-24DE1BDF62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1054" y="3829092"/>
                      <a:ext cx="26646" cy="25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50" extrusionOk="0">
                          <a:moveTo>
                            <a:pt x="2886" y="0"/>
                          </a:moveTo>
                          <a:cubicBezTo>
                            <a:pt x="1806" y="0"/>
                            <a:pt x="828" y="653"/>
                            <a:pt x="416" y="1653"/>
                          </a:cubicBezTo>
                          <a:cubicBezTo>
                            <a:pt x="0" y="2652"/>
                            <a:pt x="230" y="3801"/>
                            <a:pt x="996" y="4567"/>
                          </a:cubicBezTo>
                          <a:cubicBezTo>
                            <a:pt x="1507" y="5078"/>
                            <a:pt x="2192" y="5350"/>
                            <a:pt x="2890" y="5350"/>
                          </a:cubicBezTo>
                          <a:cubicBezTo>
                            <a:pt x="3234" y="5350"/>
                            <a:pt x="3581" y="5283"/>
                            <a:pt x="3911" y="5147"/>
                          </a:cubicBezTo>
                          <a:cubicBezTo>
                            <a:pt x="4910" y="4731"/>
                            <a:pt x="5560" y="3757"/>
                            <a:pt x="5560" y="2678"/>
                          </a:cubicBezTo>
                          <a:cubicBezTo>
                            <a:pt x="5560" y="1200"/>
                            <a:pt x="4363" y="0"/>
                            <a:pt x="2886" y="0"/>
                          </a:cubicBez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FFFFFF"/>
                        </a:solidFill>
                        <a:latin typeface="Bookman Old Style" panose="020506040505050202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11" name="Google Shape;8518;p78">
                <a:extLst>
                  <a:ext uri="{FF2B5EF4-FFF2-40B4-BE49-F238E27FC236}">
                    <a16:creationId xmlns:a16="http://schemas.microsoft.com/office/drawing/2014/main" id="{1623F345-C391-A5BB-5C37-67A336165245}"/>
                  </a:ext>
                </a:extLst>
              </p:cNvPr>
              <p:cNvGrpSpPr/>
              <p:nvPr/>
            </p:nvGrpSpPr>
            <p:grpSpPr>
              <a:xfrm>
                <a:off x="724986" y="3800594"/>
                <a:ext cx="532950" cy="302090"/>
                <a:chOff x="724986" y="3800594"/>
                <a:chExt cx="532950" cy="302090"/>
              </a:xfrm>
            </p:grpSpPr>
            <p:grpSp>
              <p:nvGrpSpPr>
                <p:cNvPr id="12" name="Google Shape;8519;p78">
                  <a:extLst>
                    <a:ext uri="{FF2B5EF4-FFF2-40B4-BE49-F238E27FC236}">
                      <a16:creationId xmlns:a16="http://schemas.microsoft.com/office/drawing/2014/main" id="{63C69624-1B21-FCF7-615D-1AD3D49F5038}"/>
                    </a:ext>
                  </a:extLst>
                </p:cNvPr>
                <p:cNvGrpSpPr/>
                <p:nvPr/>
              </p:nvGrpSpPr>
              <p:grpSpPr>
                <a:xfrm>
                  <a:off x="724986" y="4044367"/>
                  <a:ext cx="181314" cy="25626"/>
                  <a:chOff x="724986" y="4044367"/>
                  <a:chExt cx="181314" cy="25626"/>
                </a:xfrm>
              </p:grpSpPr>
              <p:sp>
                <p:nvSpPr>
                  <p:cNvPr id="24" name="Google Shape;8520;p78">
                    <a:extLst>
                      <a:ext uri="{FF2B5EF4-FFF2-40B4-BE49-F238E27FC236}">
                        <a16:creationId xmlns:a16="http://schemas.microsoft.com/office/drawing/2014/main" id="{A2AD7E18-01E7-A2AD-92C4-FF6EC0210F67}"/>
                      </a:ext>
                    </a:extLst>
                  </p:cNvPr>
                  <p:cNvSpPr/>
                  <p:nvPr/>
                </p:nvSpPr>
                <p:spPr>
                  <a:xfrm>
                    <a:off x="746695" y="4059966"/>
                    <a:ext cx="15960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03" h="1" fill="none" extrusionOk="0">
                        <a:moveTo>
                          <a:pt x="1" y="1"/>
                        </a:moveTo>
                        <a:lnTo>
                          <a:pt x="3330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00206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  <p:sp>
                <p:nvSpPr>
                  <p:cNvPr id="25" name="Google Shape;8521;p78">
                    <a:extLst>
                      <a:ext uri="{FF2B5EF4-FFF2-40B4-BE49-F238E27FC236}">
                        <a16:creationId xmlns:a16="http://schemas.microsoft.com/office/drawing/2014/main" id="{8D0B22F9-01C8-918B-4FE3-02D191F51860}"/>
                      </a:ext>
                    </a:extLst>
                  </p:cNvPr>
                  <p:cNvSpPr/>
                  <p:nvPr/>
                </p:nvSpPr>
                <p:spPr>
                  <a:xfrm>
                    <a:off x="724986" y="4044367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3758"/>
                          <a:pt x="653" y="4732"/>
                          <a:pt x="1653" y="5147"/>
                        </a:cubicBezTo>
                        <a:cubicBezTo>
                          <a:pt x="1983" y="5284"/>
                          <a:pt x="2329" y="5350"/>
                          <a:pt x="2673" y="5350"/>
                        </a:cubicBezTo>
                        <a:cubicBezTo>
                          <a:pt x="3369" y="5350"/>
                          <a:pt x="4054" y="5078"/>
                          <a:pt x="4567" y="4567"/>
                        </a:cubicBezTo>
                        <a:cubicBezTo>
                          <a:pt x="5330" y="3801"/>
                          <a:pt x="5559" y="2649"/>
                          <a:pt x="5147" y="1653"/>
                        </a:cubicBezTo>
                        <a:cubicBezTo>
                          <a:pt x="4731" y="653"/>
                          <a:pt x="3757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3C3A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</p:grpSp>
            <p:grpSp>
              <p:nvGrpSpPr>
                <p:cNvPr id="13" name="Google Shape;8522;p78">
                  <a:extLst>
                    <a:ext uri="{FF2B5EF4-FFF2-40B4-BE49-F238E27FC236}">
                      <a16:creationId xmlns:a16="http://schemas.microsoft.com/office/drawing/2014/main" id="{F089394F-73F1-3593-D1CD-74ED87CDF0D5}"/>
                    </a:ext>
                  </a:extLst>
                </p:cNvPr>
                <p:cNvGrpSpPr/>
                <p:nvPr/>
              </p:nvGrpSpPr>
              <p:grpSpPr>
                <a:xfrm>
                  <a:off x="780314" y="3800594"/>
                  <a:ext cx="477622" cy="302090"/>
                  <a:chOff x="780314" y="3800594"/>
                  <a:chExt cx="477622" cy="302090"/>
                </a:xfrm>
              </p:grpSpPr>
              <p:grpSp>
                <p:nvGrpSpPr>
                  <p:cNvPr id="17" name="Google Shape;8523;p78">
                    <a:extLst>
                      <a:ext uri="{FF2B5EF4-FFF2-40B4-BE49-F238E27FC236}">
                        <a16:creationId xmlns:a16="http://schemas.microsoft.com/office/drawing/2014/main" id="{0FEB962B-1028-F750-32E7-FE578B04CA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4172" y="3842857"/>
                    <a:ext cx="173764" cy="217131"/>
                    <a:chOff x="1084172" y="3842857"/>
                    <a:chExt cx="173764" cy="217131"/>
                  </a:xfrm>
                </p:grpSpPr>
                <p:grpSp>
                  <p:nvGrpSpPr>
                    <p:cNvPr id="20" name="Google Shape;8524;p78">
                      <a:extLst>
                        <a:ext uri="{FF2B5EF4-FFF2-40B4-BE49-F238E27FC236}">
                          <a16:creationId xmlns:a16="http://schemas.microsoft.com/office/drawing/2014/main" id="{0D0B6333-0497-8E31-AB18-32CE4610AB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56862" y="3936509"/>
                      <a:ext cx="101073" cy="25622"/>
                      <a:chOff x="1156862" y="3936509"/>
                      <a:chExt cx="101073" cy="25622"/>
                    </a:xfrm>
                  </p:grpSpPr>
                  <p:sp>
                    <p:nvSpPr>
                      <p:cNvPr id="22" name="Google Shape;8525;p78">
                        <a:extLst>
                          <a:ext uri="{FF2B5EF4-FFF2-40B4-BE49-F238E27FC236}">
                            <a16:creationId xmlns:a16="http://schemas.microsoft.com/office/drawing/2014/main" id="{8587DB4E-C66E-1880-B012-251DCAAA75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6862" y="3936509"/>
                        <a:ext cx="26651" cy="256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61" h="5349" extrusionOk="0">
                            <a:moveTo>
                              <a:pt x="2886" y="1"/>
                            </a:moveTo>
                            <a:cubicBezTo>
                              <a:pt x="1803" y="1"/>
                              <a:pt x="829" y="650"/>
                              <a:pt x="413" y="1649"/>
                            </a:cubicBezTo>
                            <a:cubicBezTo>
                              <a:pt x="1" y="2649"/>
                              <a:pt x="227" y="3798"/>
                              <a:pt x="993" y="4564"/>
                            </a:cubicBezTo>
                            <a:cubicBezTo>
                              <a:pt x="1505" y="5076"/>
                              <a:pt x="2189" y="5349"/>
                              <a:pt x="2884" y="5349"/>
                            </a:cubicBezTo>
                            <a:cubicBezTo>
                              <a:pt x="3229" y="5349"/>
                              <a:pt x="3576" y="5282"/>
                              <a:pt x="3908" y="5144"/>
                            </a:cubicBezTo>
                            <a:cubicBezTo>
                              <a:pt x="4907" y="4732"/>
                              <a:pt x="5560" y="3758"/>
                              <a:pt x="5560" y="2674"/>
                            </a:cubicBezTo>
                            <a:cubicBezTo>
                              <a:pt x="5560" y="1197"/>
                              <a:pt x="4364" y="1"/>
                              <a:pt x="288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>
                          <a:solidFill>
                            <a:srgbClr val="FFFFFF"/>
                          </a:solidFill>
                          <a:latin typeface="Bookman Old Style" panose="02050604050505020204" pitchFamily="18" charset="0"/>
                        </a:endParaRPr>
                      </a:p>
                    </p:txBody>
                  </p:sp>
                  <p:sp>
                    <p:nvSpPr>
                      <p:cNvPr id="23" name="Google Shape;8526;p78">
                        <a:extLst>
                          <a:ext uri="{FF2B5EF4-FFF2-40B4-BE49-F238E27FC236}">
                            <a16:creationId xmlns:a16="http://schemas.microsoft.com/office/drawing/2014/main" id="{DCA13BF7-755F-1C63-E855-EE6CC752E7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73592" y="3951414"/>
                        <a:ext cx="84343" cy="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599" h="1" fill="none" extrusionOk="0">
                            <a:moveTo>
                              <a:pt x="17598" y="0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002060"/>
                      </a:solidFill>
                      <a:ln w="9525" cap="rnd" cmpd="sng">
                        <a:solidFill>
                          <a:srgbClr val="00206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>
                          <a:solidFill>
                            <a:srgbClr val="FFFFFF"/>
                          </a:solidFill>
                          <a:latin typeface="Bookman Old Style" panose="02050604050505020204" pitchFamily="18" charset="0"/>
                        </a:endParaRPr>
                      </a:p>
                    </p:txBody>
                  </p:sp>
                </p:grpSp>
                <p:sp>
                  <p:nvSpPr>
                    <p:cNvPr id="21" name="Google Shape;8527;p78">
                      <a:extLst>
                        <a:ext uri="{FF2B5EF4-FFF2-40B4-BE49-F238E27FC236}">
                          <a16:creationId xmlns:a16="http://schemas.microsoft.com/office/drawing/2014/main" id="{0EC04D0B-C141-487F-1748-EEF7CEB1CA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4172" y="3842857"/>
                      <a:ext cx="86476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044" h="45330" fill="none" extrusionOk="0">
                          <a:moveTo>
                            <a:pt x="0" y="45330"/>
                          </a:moveTo>
                          <a:lnTo>
                            <a:pt x="12418" y="45330"/>
                          </a:lnTo>
                          <a:cubicBezTo>
                            <a:pt x="15150" y="45330"/>
                            <a:pt x="18043" y="42619"/>
                            <a:pt x="18043" y="35634"/>
                          </a:cubicBezTo>
                          <a:lnTo>
                            <a:pt x="18043" y="9697"/>
                          </a:lnTo>
                          <a:cubicBezTo>
                            <a:pt x="18043" y="2711"/>
                            <a:pt x="15150" y="1"/>
                            <a:pt x="12418" y="1"/>
                          </a:cubicBezTo>
                          <a:lnTo>
                            <a:pt x="1715" y="1"/>
                          </a:lnTo>
                        </a:path>
                      </a:pathLst>
                    </a:custGeom>
                    <a:solidFill>
                      <a:srgbClr val="002060"/>
                    </a:solidFill>
                    <a:ln w="9525" cap="rnd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FFFFFF"/>
                        </a:solidFill>
                        <a:latin typeface="Bookman Old Style" panose="02050604050505020204" pitchFamily="18" charset="0"/>
                      </a:endParaRPr>
                    </a:p>
                  </p:txBody>
                </p:sp>
              </p:grpSp>
              <p:sp>
                <p:nvSpPr>
                  <p:cNvPr id="18" name="Google Shape;8528;p78">
                    <a:extLst>
                      <a:ext uri="{FF2B5EF4-FFF2-40B4-BE49-F238E27FC236}">
                        <a16:creationId xmlns:a16="http://schemas.microsoft.com/office/drawing/2014/main" id="{5B1C9399-2374-C0E5-447E-DDFE3286F4B6}"/>
                      </a:ext>
                    </a:extLst>
                  </p:cNvPr>
                  <p:cNvSpPr/>
                  <p:nvPr/>
                </p:nvSpPr>
                <p:spPr>
                  <a:xfrm>
                    <a:off x="780314" y="3999967"/>
                    <a:ext cx="339194" cy="102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47" y="1"/>
                        </a:moveTo>
                        <a:cubicBezTo>
                          <a:pt x="2215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5" y="21443"/>
                          <a:pt x="4947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8" y="18766"/>
                          <a:pt x="37118" y="15461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  <p:sp>
                <p:nvSpPr>
                  <p:cNvPr id="19" name="Google Shape;8529;p78">
                    <a:extLst>
                      <a:ext uri="{FF2B5EF4-FFF2-40B4-BE49-F238E27FC236}">
                        <a16:creationId xmlns:a16="http://schemas.microsoft.com/office/drawing/2014/main" id="{1FC9A846-748D-E2A0-2E0B-80823C73E17A}"/>
                      </a:ext>
                    </a:extLst>
                  </p:cNvPr>
                  <p:cNvSpPr/>
                  <p:nvPr/>
                </p:nvSpPr>
                <p:spPr>
                  <a:xfrm>
                    <a:off x="821269" y="3800594"/>
                    <a:ext cx="271128" cy="102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7" extrusionOk="0">
                        <a:moveTo>
                          <a:pt x="4951" y="0"/>
                        </a:moveTo>
                        <a:cubicBezTo>
                          <a:pt x="2218" y="0"/>
                          <a:pt x="0" y="2678"/>
                          <a:pt x="0" y="5983"/>
                        </a:cubicBezTo>
                        <a:lnTo>
                          <a:pt x="0" y="15460"/>
                        </a:lnTo>
                        <a:cubicBezTo>
                          <a:pt x="0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0" y="21446"/>
                          <a:pt x="37118" y="18765"/>
                          <a:pt x="37118" y="15460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0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</p:grpSp>
            <p:grpSp>
              <p:nvGrpSpPr>
                <p:cNvPr id="14" name="Google Shape;8530;p78">
                  <a:extLst>
                    <a:ext uri="{FF2B5EF4-FFF2-40B4-BE49-F238E27FC236}">
                      <a16:creationId xmlns:a16="http://schemas.microsoft.com/office/drawing/2014/main" id="{013EB8F9-3844-DCA9-7614-EB23DD2CC4D4}"/>
                    </a:ext>
                  </a:extLst>
                </p:cNvPr>
                <p:cNvGrpSpPr/>
                <p:nvPr/>
              </p:nvGrpSpPr>
              <p:grpSpPr>
                <a:xfrm>
                  <a:off x="724986" y="3830189"/>
                  <a:ext cx="94622" cy="25626"/>
                  <a:chOff x="724986" y="3830189"/>
                  <a:chExt cx="94622" cy="25626"/>
                </a:xfrm>
              </p:grpSpPr>
              <p:sp>
                <p:nvSpPr>
                  <p:cNvPr id="15" name="Google Shape;8531;p78">
                    <a:extLst>
                      <a:ext uri="{FF2B5EF4-FFF2-40B4-BE49-F238E27FC236}">
                        <a16:creationId xmlns:a16="http://schemas.microsoft.com/office/drawing/2014/main" id="{9ABACF59-41C9-C86B-9AC4-764D4603B42E}"/>
                      </a:ext>
                    </a:extLst>
                  </p:cNvPr>
                  <p:cNvSpPr/>
                  <p:nvPr/>
                </p:nvSpPr>
                <p:spPr>
                  <a:xfrm>
                    <a:off x="724986" y="3830189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1"/>
                        </a:moveTo>
                        <a:cubicBezTo>
                          <a:pt x="1197" y="1"/>
                          <a:pt x="0" y="1197"/>
                          <a:pt x="0" y="2675"/>
                        </a:cubicBezTo>
                        <a:cubicBezTo>
                          <a:pt x="0" y="3758"/>
                          <a:pt x="653" y="4732"/>
                          <a:pt x="1653" y="5144"/>
                        </a:cubicBezTo>
                        <a:cubicBezTo>
                          <a:pt x="1984" y="5282"/>
                          <a:pt x="2331" y="5349"/>
                          <a:pt x="2676" y="5349"/>
                        </a:cubicBezTo>
                        <a:cubicBezTo>
                          <a:pt x="3371" y="5349"/>
                          <a:pt x="4055" y="5077"/>
                          <a:pt x="4567" y="4564"/>
                        </a:cubicBezTo>
                        <a:cubicBezTo>
                          <a:pt x="5330" y="3802"/>
                          <a:pt x="5559" y="2649"/>
                          <a:pt x="5147" y="1650"/>
                        </a:cubicBezTo>
                        <a:cubicBezTo>
                          <a:pt x="4731" y="650"/>
                          <a:pt x="3757" y="1"/>
                          <a:pt x="2674" y="1"/>
                        </a:cubicBezTo>
                        <a:close/>
                      </a:path>
                    </a:pathLst>
                  </a:custGeom>
                  <a:solidFill>
                    <a:srgbClr val="B6D6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  <p:sp>
                <p:nvSpPr>
                  <p:cNvPr id="16" name="Google Shape;8532;p78">
                    <a:extLst>
                      <a:ext uri="{FF2B5EF4-FFF2-40B4-BE49-F238E27FC236}">
                        <a16:creationId xmlns:a16="http://schemas.microsoft.com/office/drawing/2014/main" id="{B645B926-5082-4A13-EFE5-240736532D9F}"/>
                      </a:ext>
                    </a:extLst>
                  </p:cNvPr>
                  <p:cNvSpPr/>
                  <p:nvPr/>
                </p:nvSpPr>
                <p:spPr>
                  <a:xfrm>
                    <a:off x="751544" y="3837007"/>
                    <a:ext cx="68064" cy="73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8" h="1" fill="none" extrusionOk="0">
                        <a:moveTo>
                          <a:pt x="35017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00206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Bookman Old Style" panose="02050604050505020204" pitchFamily="18" charset="0"/>
                    </a:endParaRPr>
                  </a:p>
                </p:txBody>
              </p:sp>
            </p:grpSp>
          </p:grpSp>
        </p:grpSp>
      </p:grpSp>
      <p:sp>
        <p:nvSpPr>
          <p:cNvPr id="3353" name="ZoneTexte 3352">
            <a:extLst>
              <a:ext uri="{FF2B5EF4-FFF2-40B4-BE49-F238E27FC236}">
                <a16:creationId xmlns:a16="http://schemas.microsoft.com/office/drawing/2014/main" id="{9478D683-0DFA-F899-56F1-595A73E5D8D5}"/>
              </a:ext>
            </a:extLst>
          </p:cNvPr>
          <p:cNvSpPr txBox="1"/>
          <p:nvPr/>
        </p:nvSpPr>
        <p:spPr>
          <a:xfrm>
            <a:off x="8094534" y="5448333"/>
            <a:ext cx="216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err="1">
                <a:solidFill>
                  <a:srgbClr val="FFFFFF"/>
                </a:solidFill>
                <a:latin typeface="Bookman Old Style" panose="02050604050505020204" pitchFamily="18" charset="0"/>
              </a:rPr>
              <a:t>Libéral</a:t>
            </a:r>
            <a:endParaRPr lang="en-GB" sz="200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355" name="ZoneTexte 3354">
            <a:extLst>
              <a:ext uri="{FF2B5EF4-FFF2-40B4-BE49-F238E27FC236}">
                <a16:creationId xmlns:a16="http://schemas.microsoft.com/office/drawing/2014/main" id="{02D6A105-DC79-24DA-6ED8-FA20FAC2B2C9}"/>
              </a:ext>
            </a:extLst>
          </p:cNvPr>
          <p:cNvSpPr txBox="1"/>
          <p:nvPr/>
        </p:nvSpPr>
        <p:spPr>
          <a:xfrm>
            <a:off x="8602289" y="3042856"/>
            <a:ext cx="166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FFFFFF"/>
                </a:solidFill>
                <a:latin typeface="Bookman Old Style" panose="02050604050505020204" pitchFamily="18" charset="0"/>
              </a:rPr>
              <a:t>Recherche</a:t>
            </a:r>
          </a:p>
        </p:txBody>
      </p:sp>
      <p:sp>
        <p:nvSpPr>
          <p:cNvPr id="3356" name="ZoneTexte 3355">
            <a:extLst>
              <a:ext uri="{FF2B5EF4-FFF2-40B4-BE49-F238E27FC236}">
                <a16:creationId xmlns:a16="http://schemas.microsoft.com/office/drawing/2014/main" id="{93B9E439-ADA8-2AE9-A1BF-7978E1804BA1}"/>
              </a:ext>
            </a:extLst>
          </p:cNvPr>
          <p:cNvSpPr txBox="1"/>
          <p:nvPr/>
        </p:nvSpPr>
        <p:spPr>
          <a:xfrm>
            <a:off x="8131063" y="1744355"/>
            <a:ext cx="213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err="1">
                <a:solidFill>
                  <a:srgbClr val="FFFFFF"/>
                </a:solidFill>
                <a:latin typeface="Bookman Old Style" panose="02050604050505020204" pitchFamily="18" charset="0"/>
              </a:rPr>
              <a:t>Ressources</a:t>
            </a:r>
            <a:r>
              <a:rPr lang="en-GB" sz="200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n-GB" sz="2000" err="1">
                <a:solidFill>
                  <a:srgbClr val="FFFFFF"/>
                </a:solidFill>
                <a:latin typeface="Bookman Old Style" panose="02050604050505020204" pitchFamily="18" charset="0"/>
              </a:rPr>
              <a:t>humaines</a:t>
            </a:r>
            <a:endParaRPr lang="en-GB" sz="200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357" name="ZoneTexte 3356">
            <a:extLst>
              <a:ext uri="{FF2B5EF4-FFF2-40B4-BE49-F238E27FC236}">
                <a16:creationId xmlns:a16="http://schemas.microsoft.com/office/drawing/2014/main" id="{BCA7ACD8-0CF9-3A94-75E0-2BDC6134D476}"/>
              </a:ext>
            </a:extLst>
          </p:cNvPr>
          <p:cNvSpPr txBox="1"/>
          <p:nvPr/>
        </p:nvSpPr>
        <p:spPr>
          <a:xfrm>
            <a:off x="1369382" y="4360645"/>
            <a:ext cx="2560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Hôpital</a:t>
            </a:r>
            <a:r>
              <a:rPr lang="en-GB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somatique</a:t>
            </a:r>
            <a:endParaRPr lang="en-GB" sz="20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358" name="ZoneTexte 3357">
            <a:extLst>
              <a:ext uri="{FF2B5EF4-FFF2-40B4-BE49-F238E27FC236}">
                <a16:creationId xmlns:a16="http://schemas.microsoft.com/office/drawing/2014/main" id="{8A0D7EDD-C95A-C7E8-C3AF-6B31881F8E22}"/>
              </a:ext>
            </a:extLst>
          </p:cNvPr>
          <p:cNvSpPr txBox="1"/>
          <p:nvPr/>
        </p:nvSpPr>
        <p:spPr>
          <a:xfrm>
            <a:off x="2952240" y="1851608"/>
            <a:ext cx="1203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bg2"/>
                </a:solidFill>
                <a:latin typeface="Bookman Old Style" panose="02050604050505020204" pitchFamily="18" charset="0"/>
              </a:rPr>
              <a:t>EHPAD</a:t>
            </a:r>
          </a:p>
        </p:txBody>
      </p:sp>
      <p:sp>
        <p:nvSpPr>
          <p:cNvPr id="3359" name="ZoneTexte 3358">
            <a:extLst>
              <a:ext uri="{FF2B5EF4-FFF2-40B4-BE49-F238E27FC236}">
                <a16:creationId xmlns:a16="http://schemas.microsoft.com/office/drawing/2014/main" id="{4A78D058-B019-074B-A92D-001825C54093}"/>
              </a:ext>
            </a:extLst>
          </p:cNvPr>
          <p:cNvSpPr txBox="1"/>
          <p:nvPr/>
        </p:nvSpPr>
        <p:spPr>
          <a:xfrm>
            <a:off x="2973767" y="5471485"/>
            <a:ext cx="133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err="1">
                <a:solidFill>
                  <a:schemeClr val="bg2"/>
                </a:solidFill>
                <a:latin typeface="Bookman Old Style" panose="02050604050505020204" pitchFamily="18" charset="0"/>
              </a:rPr>
              <a:t>Autres</a:t>
            </a:r>
            <a:r>
              <a:rPr lang="en-GB" sz="2000">
                <a:solidFill>
                  <a:schemeClr val="bg2"/>
                </a:solidFill>
                <a:latin typeface="Bookman Old Style" panose="02050604050505020204" pitchFamily="18" charset="0"/>
              </a:rPr>
              <a:t>…</a:t>
            </a:r>
          </a:p>
        </p:txBody>
      </p:sp>
      <p:sp>
        <p:nvSpPr>
          <p:cNvPr id="3360" name="ZoneTexte 3359">
            <a:extLst>
              <a:ext uri="{FF2B5EF4-FFF2-40B4-BE49-F238E27FC236}">
                <a16:creationId xmlns:a16="http://schemas.microsoft.com/office/drawing/2014/main" id="{A06B143C-9AF7-A0B6-F3B0-523918FD23E1}"/>
              </a:ext>
            </a:extLst>
          </p:cNvPr>
          <p:cNvSpPr txBox="1"/>
          <p:nvPr/>
        </p:nvSpPr>
        <p:spPr>
          <a:xfrm>
            <a:off x="8749128" y="4158489"/>
            <a:ext cx="2271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err="1">
                <a:solidFill>
                  <a:srgbClr val="FFFFFF"/>
                </a:solidFill>
                <a:latin typeface="Bookman Old Style" panose="02050604050505020204" pitchFamily="18" charset="0"/>
              </a:rPr>
              <a:t>Enseignant</a:t>
            </a:r>
            <a:r>
              <a:rPr lang="en-GB" sz="200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n-GB" sz="2000" err="1">
                <a:solidFill>
                  <a:srgbClr val="FFFFFF"/>
                </a:solidFill>
                <a:latin typeface="Bookman Old Style" panose="02050604050505020204" pitchFamily="18" charset="0"/>
              </a:rPr>
              <a:t>chercheur</a:t>
            </a:r>
            <a:endParaRPr lang="en-GB" sz="200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354" name="ZoneTexte 3353">
            <a:extLst>
              <a:ext uri="{FF2B5EF4-FFF2-40B4-BE49-F238E27FC236}">
                <a16:creationId xmlns:a16="http://schemas.microsoft.com/office/drawing/2014/main" id="{797EBB60-D087-2ABC-5185-04AC9D857347}"/>
              </a:ext>
            </a:extLst>
          </p:cNvPr>
          <p:cNvSpPr txBox="1"/>
          <p:nvPr/>
        </p:nvSpPr>
        <p:spPr>
          <a:xfrm>
            <a:off x="1750963" y="2918051"/>
            <a:ext cx="201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bg2"/>
                </a:solidFill>
                <a:latin typeface="Bookman Old Style" panose="02050604050505020204" pitchFamily="18" charset="0"/>
              </a:rPr>
              <a:t>Hôpital</a:t>
            </a:r>
            <a:r>
              <a:rPr lang="en-GB" sz="2000" dirty="0">
                <a:solidFill>
                  <a:schemeClr val="bg2"/>
                </a:solidFill>
                <a:latin typeface="Bookman Old Style" panose="02050604050505020204" pitchFamily="18" charset="0"/>
              </a:rPr>
              <a:t> </a:t>
            </a:r>
            <a:r>
              <a:rPr lang="en-GB" sz="2000" dirty="0" err="1">
                <a:solidFill>
                  <a:schemeClr val="bg2"/>
                </a:solidFill>
                <a:latin typeface="Bookman Old Style" panose="02050604050505020204" pitchFamily="18" charset="0"/>
              </a:rPr>
              <a:t>psychiatrique</a:t>
            </a:r>
            <a:endParaRPr lang="en-GB" sz="2000" dirty="0">
              <a:solidFill>
                <a:schemeClr val="bg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7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p39"/>
          <p:cNvSpPr txBox="1">
            <a:spLocks noGrp="1"/>
          </p:cNvSpPr>
          <p:nvPr>
            <p:ph type="title"/>
          </p:nvPr>
        </p:nvSpPr>
        <p:spPr>
          <a:xfrm>
            <a:off x="2622129" y="3287372"/>
            <a:ext cx="6877611" cy="100195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 sz="5400">
                <a:latin typeface="Bookman Old Style" panose="02050604050505020204" pitchFamily="18" charset="0"/>
              </a:rPr>
              <a:t>PRESENTATION GENERALE</a:t>
            </a:r>
          </a:p>
        </p:txBody>
      </p:sp>
      <p:sp>
        <p:nvSpPr>
          <p:cNvPr id="2800" name="Google Shape;2800;p39"/>
          <p:cNvSpPr txBox="1">
            <a:spLocks noGrp="1"/>
          </p:cNvSpPr>
          <p:nvPr>
            <p:ph type="subTitle" idx="1"/>
          </p:nvPr>
        </p:nvSpPr>
        <p:spPr>
          <a:xfrm>
            <a:off x="2271784" y="4880267"/>
            <a:ext cx="6787600" cy="72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fr-FR"/>
              <a:t> </a:t>
            </a:r>
            <a:endParaRPr/>
          </a:p>
        </p:txBody>
      </p:sp>
      <p:sp>
        <p:nvSpPr>
          <p:cNvPr id="2801" name="Google Shape;2801;p39"/>
          <p:cNvSpPr/>
          <p:nvPr/>
        </p:nvSpPr>
        <p:spPr>
          <a:xfrm>
            <a:off x="9059384" y="4880267"/>
            <a:ext cx="860800" cy="722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802" name="Google Shape;2802;p39"/>
          <p:cNvGrpSpPr/>
          <p:nvPr/>
        </p:nvGrpSpPr>
        <p:grpSpPr>
          <a:xfrm>
            <a:off x="9301863" y="4993274"/>
            <a:ext cx="395756" cy="495981"/>
            <a:chOff x="1677825" y="3820225"/>
            <a:chExt cx="345900" cy="433500"/>
          </a:xfrm>
        </p:grpSpPr>
        <p:sp>
          <p:nvSpPr>
            <p:cNvPr id="2803" name="Google Shape;2803;p39"/>
            <p:cNvSpPr/>
            <p:nvPr/>
          </p:nvSpPr>
          <p:spPr>
            <a:xfrm>
              <a:off x="1677825" y="3820225"/>
              <a:ext cx="345900" cy="433500"/>
            </a:xfrm>
            <a:custGeom>
              <a:avLst/>
              <a:gdLst/>
              <a:ahLst/>
              <a:cxnLst/>
              <a:rect l="l" t="t" r="r" b="b"/>
              <a:pathLst>
                <a:path w="13836" h="17340" extrusionOk="0">
                  <a:moveTo>
                    <a:pt x="7664" y="663"/>
                  </a:moveTo>
                  <a:cubicBezTo>
                    <a:pt x="9900" y="663"/>
                    <a:pt x="12122" y="2143"/>
                    <a:pt x="12629" y="4431"/>
                  </a:cubicBezTo>
                  <a:cubicBezTo>
                    <a:pt x="13115" y="6657"/>
                    <a:pt x="11579" y="8961"/>
                    <a:pt x="9557" y="9776"/>
                  </a:cubicBezTo>
                  <a:cubicBezTo>
                    <a:pt x="8881" y="10051"/>
                    <a:pt x="8203" y="10182"/>
                    <a:pt x="7547" y="10182"/>
                  </a:cubicBezTo>
                  <a:cubicBezTo>
                    <a:pt x="5556" y="10182"/>
                    <a:pt x="3775" y="8979"/>
                    <a:pt x="2926" y="6986"/>
                  </a:cubicBezTo>
                  <a:cubicBezTo>
                    <a:pt x="2926" y="6939"/>
                    <a:pt x="2926" y="6892"/>
                    <a:pt x="2911" y="6829"/>
                  </a:cubicBezTo>
                  <a:cubicBezTo>
                    <a:pt x="1923" y="4446"/>
                    <a:pt x="3961" y="1531"/>
                    <a:pt x="6296" y="857"/>
                  </a:cubicBezTo>
                  <a:cubicBezTo>
                    <a:pt x="6743" y="726"/>
                    <a:pt x="7204" y="663"/>
                    <a:pt x="7664" y="663"/>
                  </a:cubicBezTo>
                  <a:close/>
                  <a:moveTo>
                    <a:pt x="7643" y="0"/>
                  </a:moveTo>
                  <a:cubicBezTo>
                    <a:pt x="7132" y="0"/>
                    <a:pt x="6620" y="69"/>
                    <a:pt x="6124" y="214"/>
                  </a:cubicBezTo>
                  <a:cubicBezTo>
                    <a:pt x="3522" y="982"/>
                    <a:pt x="1218" y="4196"/>
                    <a:pt x="2237" y="6907"/>
                  </a:cubicBezTo>
                  <a:cubicBezTo>
                    <a:pt x="2221" y="6954"/>
                    <a:pt x="2237" y="7001"/>
                    <a:pt x="2252" y="7064"/>
                  </a:cubicBezTo>
                  <a:cubicBezTo>
                    <a:pt x="2707" y="8161"/>
                    <a:pt x="3397" y="9070"/>
                    <a:pt x="4243" y="9713"/>
                  </a:cubicBezTo>
                  <a:cubicBezTo>
                    <a:pt x="4227" y="9729"/>
                    <a:pt x="4227" y="9744"/>
                    <a:pt x="4212" y="9760"/>
                  </a:cubicBezTo>
                  <a:cubicBezTo>
                    <a:pt x="2942" y="11986"/>
                    <a:pt x="1563" y="14133"/>
                    <a:pt x="293" y="16359"/>
                  </a:cubicBezTo>
                  <a:cubicBezTo>
                    <a:pt x="1" y="16868"/>
                    <a:pt x="449" y="17339"/>
                    <a:pt x="894" y="17339"/>
                  </a:cubicBezTo>
                  <a:cubicBezTo>
                    <a:pt x="1092" y="17339"/>
                    <a:pt x="1291" y="17245"/>
                    <a:pt x="1422" y="17017"/>
                  </a:cubicBezTo>
                  <a:cubicBezTo>
                    <a:pt x="2675" y="14792"/>
                    <a:pt x="4071" y="12644"/>
                    <a:pt x="5340" y="10418"/>
                  </a:cubicBezTo>
                  <a:cubicBezTo>
                    <a:pt x="5340" y="10403"/>
                    <a:pt x="5356" y="10403"/>
                    <a:pt x="5356" y="10387"/>
                  </a:cubicBezTo>
                  <a:cubicBezTo>
                    <a:pt x="6037" y="10684"/>
                    <a:pt x="6777" y="10845"/>
                    <a:pt x="7548" y="10845"/>
                  </a:cubicBezTo>
                  <a:cubicBezTo>
                    <a:pt x="8160" y="10845"/>
                    <a:pt x="8793" y="10743"/>
                    <a:pt x="9431" y="10528"/>
                  </a:cubicBezTo>
                  <a:cubicBezTo>
                    <a:pt x="11955" y="9697"/>
                    <a:pt x="13836" y="6954"/>
                    <a:pt x="13256" y="4258"/>
                  </a:cubicBezTo>
                  <a:cubicBezTo>
                    <a:pt x="12695" y="1690"/>
                    <a:pt x="10172" y="0"/>
                    <a:pt x="7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1763950" y="3857550"/>
              <a:ext cx="206875" cy="190725"/>
            </a:xfrm>
            <a:custGeom>
              <a:avLst/>
              <a:gdLst/>
              <a:ahLst/>
              <a:cxnLst/>
              <a:rect l="l" t="t" r="r" b="b"/>
              <a:pathLst>
                <a:path w="8275" h="7629" extrusionOk="0">
                  <a:moveTo>
                    <a:pt x="4059" y="656"/>
                  </a:moveTo>
                  <a:cubicBezTo>
                    <a:pt x="5402" y="656"/>
                    <a:pt x="6850" y="1450"/>
                    <a:pt x="7224" y="2734"/>
                  </a:cubicBezTo>
                  <a:cubicBezTo>
                    <a:pt x="7789" y="4646"/>
                    <a:pt x="6644" y="6856"/>
                    <a:pt x="4544" y="6966"/>
                  </a:cubicBezTo>
                  <a:cubicBezTo>
                    <a:pt x="4474" y="6970"/>
                    <a:pt x="4404" y="6972"/>
                    <a:pt x="4333" y="6972"/>
                  </a:cubicBezTo>
                  <a:cubicBezTo>
                    <a:pt x="2635" y="6972"/>
                    <a:pt x="659" y="5899"/>
                    <a:pt x="704" y="3988"/>
                  </a:cubicBezTo>
                  <a:cubicBezTo>
                    <a:pt x="704" y="3957"/>
                    <a:pt x="688" y="3925"/>
                    <a:pt x="688" y="3894"/>
                  </a:cubicBezTo>
                  <a:cubicBezTo>
                    <a:pt x="704" y="3863"/>
                    <a:pt x="720" y="3831"/>
                    <a:pt x="720" y="3800"/>
                  </a:cubicBezTo>
                  <a:cubicBezTo>
                    <a:pt x="892" y="2279"/>
                    <a:pt x="1864" y="1073"/>
                    <a:pt x="3384" y="728"/>
                  </a:cubicBezTo>
                  <a:cubicBezTo>
                    <a:pt x="3602" y="680"/>
                    <a:pt x="3829" y="656"/>
                    <a:pt x="4059" y="656"/>
                  </a:cubicBezTo>
                  <a:close/>
                  <a:moveTo>
                    <a:pt x="4101" y="0"/>
                  </a:moveTo>
                  <a:cubicBezTo>
                    <a:pt x="3961" y="0"/>
                    <a:pt x="3821" y="8"/>
                    <a:pt x="3682" y="22"/>
                  </a:cubicBezTo>
                  <a:cubicBezTo>
                    <a:pt x="1644" y="226"/>
                    <a:pt x="281" y="1825"/>
                    <a:pt x="61" y="3800"/>
                  </a:cubicBezTo>
                  <a:cubicBezTo>
                    <a:pt x="61" y="3831"/>
                    <a:pt x="61" y="3863"/>
                    <a:pt x="61" y="3878"/>
                  </a:cubicBezTo>
                  <a:cubicBezTo>
                    <a:pt x="61" y="3910"/>
                    <a:pt x="46" y="3941"/>
                    <a:pt x="46" y="3988"/>
                  </a:cubicBezTo>
                  <a:cubicBezTo>
                    <a:pt x="0" y="6264"/>
                    <a:pt x="2275" y="7629"/>
                    <a:pt x="4340" y="7629"/>
                  </a:cubicBezTo>
                  <a:cubicBezTo>
                    <a:pt x="4408" y="7629"/>
                    <a:pt x="4476" y="7627"/>
                    <a:pt x="4544" y="7624"/>
                  </a:cubicBezTo>
                  <a:cubicBezTo>
                    <a:pt x="6974" y="7499"/>
                    <a:pt x="8275" y="5242"/>
                    <a:pt x="7930" y="2985"/>
                  </a:cubicBezTo>
                  <a:cubicBezTo>
                    <a:pt x="7654" y="1183"/>
                    <a:pt x="5881" y="0"/>
                    <a:pt x="4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805" name="Google Shape;2805;p39"/>
          <p:cNvGrpSpPr/>
          <p:nvPr/>
        </p:nvGrpSpPr>
        <p:grpSpPr>
          <a:xfrm>
            <a:off x="10485329" y="5125559"/>
            <a:ext cx="530195" cy="610751"/>
            <a:chOff x="3150425" y="3024575"/>
            <a:chExt cx="130350" cy="150150"/>
          </a:xfrm>
        </p:grpSpPr>
        <p:sp>
          <p:nvSpPr>
            <p:cNvPr id="2806" name="Google Shape;2806;p39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814" name="Google Shape;2814;p39"/>
          <p:cNvSpPr/>
          <p:nvPr/>
        </p:nvSpPr>
        <p:spPr>
          <a:xfrm>
            <a:off x="1428800" y="3851000"/>
            <a:ext cx="530200" cy="629576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15" name="Google Shape;2815;p39"/>
          <p:cNvSpPr/>
          <p:nvPr/>
        </p:nvSpPr>
        <p:spPr>
          <a:xfrm rot="5400000">
            <a:off x="5400854" y="1525872"/>
            <a:ext cx="1390292" cy="1479891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fr-FR" sz="2400"/>
          </a:p>
        </p:txBody>
      </p:sp>
      <p:sp>
        <p:nvSpPr>
          <p:cNvPr id="2816" name="Google Shape;2816;p39"/>
          <p:cNvSpPr txBox="1">
            <a:spLocks noGrp="1"/>
          </p:cNvSpPr>
          <p:nvPr>
            <p:ph type="title" idx="2"/>
          </p:nvPr>
        </p:nvSpPr>
        <p:spPr>
          <a:xfrm>
            <a:off x="5441315" y="1761232"/>
            <a:ext cx="1482000" cy="93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6600">
                <a:latin typeface="Bookman Old Style" panose="02050604050505020204" pitchFamily="18" charset="0"/>
              </a:rPr>
              <a:t>01</a:t>
            </a:r>
            <a:endParaRPr>
              <a:latin typeface="Bookman Old Style" panose="020506040505050202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D793280-1436-8687-9C8F-BD6BBC4BA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980" y="3120979"/>
            <a:ext cx="3739167" cy="3739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57"/>
          <p:cNvSpPr txBox="1">
            <a:spLocks noGrp="1"/>
          </p:cNvSpPr>
          <p:nvPr>
            <p:ph type="title"/>
          </p:nvPr>
        </p:nvSpPr>
        <p:spPr>
          <a:xfrm>
            <a:off x="2808800" y="2915174"/>
            <a:ext cx="6574400" cy="32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200" b="1" dirty="0">
                <a:solidFill>
                  <a:schemeClr val="accent3"/>
                </a:solidFill>
                <a:latin typeface="Bookman Old Style"/>
              </a:rPr>
              <a:t>Merci pour votre écoute !!</a:t>
            </a:r>
            <a:br>
              <a:rPr lang="en" sz="3200" b="1" dirty="0">
                <a:solidFill>
                  <a:schemeClr val="accent3"/>
                </a:solidFill>
                <a:latin typeface="Bookman Old Style"/>
              </a:rPr>
            </a:br>
            <a:br>
              <a:rPr lang="en" sz="3200" b="1" dirty="0">
                <a:solidFill>
                  <a:schemeClr val="accent3"/>
                </a:solidFill>
                <a:latin typeface="Bookman Old Style"/>
              </a:rPr>
            </a:br>
            <a:br>
              <a:rPr lang="en" sz="3200" b="1" dirty="0">
                <a:solidFill>
                  <a:schemeClr val="accent3"/>
                </a:solidFill>
                <a:latin typeface="Bookman Old Style"/>
              </a:rPr>
            </a:br>
            <a:r>
              <a:rPr lang="en" sz="3200" b="1" dirty="0">
                <a:solidFill>
                  <a:schemeClr val="accent3"/>
                </a:solidFill>
                <a:latin typeface="Bookman Old Style"/>
              </a:rPr>
              <a:t>Des questions ?</a:t>
            </a:r>
            <a:br>
              <a:rPr lang="en" sz="2800" b="1" dirty="0">
                <a:solidFill>
                  <a:schemeClr val="accent3"/>
                </a:solidFill>
                <a:latin typeface="Bookman Old Style"/>
              </a:rPr>
            </a:br>
            <a:br>
              <a:rPr lang="en" sz="2800" b="1" dirty="0">
                <a:latin typeface="Bookman Old Style"/>
              </a:rPr>
            </a:br>
            <a:br>
              <a:rPr lang="en" sz="2800" b="1" dirty="0">
                <a:latin typeface="Bookman Old Style"/>
              </a:rPr>
            </a:br>
            <a:br>
              <a:rPr lang="en" sz="2800" b="1" dirty="0">
                <a:latin typeface="Bookman Old Style"/>
              </a:rPr>
            </a:br>
            <a:endParaRPr lang="en" sz="2800" b="1" dirty="0">
              <a:solidFill>
                <a:schemeClr val="accent3"/>
              </a:solidFill>
              <a:latin typeface="Bookman Old Style"/>
            </a:endParaRPr>
          </a:p>
        </p:txBody>
      </p:sp>
      <p:sp>
        <p:nvSpPr>
          <p:cNvPr id="3606" name="Google Shape;3606;p57"/>
          <p:cNvSpPr/>
          <p:nvPr/>
        </p:nvSpPr>
        <p:spPr>
          <a:xfrm>
            <a:off x="2409539" y="4712434"/>
            <a:ext cx="561459" cy="555991"/>
          </a:xfrm>
          <a:custGeom>
            <a:avLst/>
            <a:gdLst/>
            <a:ahLst/>
            <a:cxnLst/>
            <a:rect l="l" t="t" r="r" b="b"/>
            <a:pathLst>
              <a:path w="13040" h="12913" extrusionOk="0">
                <a:moveTo>
                  <a:pt x="12211" y="724"/>
                </a:moveTo>
                <a:cubicBezTo>
                  <a:pt x="11302" y="3780"/>
                  <a:pt x="10942" y="6962"/>
                  <a:pt x="10205" y="10066"/>
                </a:cubicBezTo>
                <a:cubicBezTo>
                  <a:pt x="9374" y="9298"/>
                  <a:pt x="8449" y="8624"/>
                  <a:pt x="7775" y="7714"/>
                </a:cubicBezTo>
                <a:cubicBezTo>
                  <a:pt x="7701" y="7621"/>
                  <a:pt x="7587" y="7561"/>
                  <a:pt x="7474" y="7561"/>
                </a:cubicBezTo>
                <a:cubicBezTo>
                  <a:pt x="7398" y="7561"/>
                  <a:pt x="7321" y="7589"/>
                  <a:pt x="7258" y="7652"/>
                </a:cubicBezTo>
                <a:cubicBezTo>
                  <a:pt x="5879" y="9062"/>
                  <a:pt x="4562" y="10536"/>
                  <a:pt x="3308" y="12072"/>
                </a:cubicBezTo>
                <a:cubicBezTo>
                  <a:pt x="2572" y="11179"/>
                  <a:pt x="1678" y="10442"/>
                  <a:pt x="879" y="9595"/>
                </a:cubicBezTo>
                <a:cubicBezTo>
                  <a:pt x="2117" y="8326"/>
                  <a:pt x="3622" y="7338"/>
                  <a:pt x="4829" y="6022"/>
                </a:cubicBezTo>
                <a:cubicBezTo>
                  <a:pt x="4954" y="5896"/>
                  <a:pt x="4954" y="5692"/>
                  <a:pt x="4829" y="5567"/>
                </a:cubicBezTo>
                <a:cubicBezTo>
                  <a:pt x="3967" y="4658"/>
                  <a:pt x="3120" y="3733"/>
                  <a:pt x="2227" y="2855"/>
                </a:cubicBezTo>
                <a:cubicBezTo>
                  <a:pt x="5597" y="2291"/>
                  <a:pt x="8841" y="1225"/>
                  <a:pt x="12211" y="724"/>
                </a:cubicBezTo>
                <a:close/>
                <a:moveTo>
                  <a:pt x="12701" y="0"/>
                </a:moveTo>
                <a:cubicBezTo>
                  <a:pt x="12690" y="0"/>
                  <a:pt x="12678" y="1"/>
                  <a:pt x="12666" y="3"/>
                </a:cubicBezTo>
                <a:cubicBezTo>
                  <a:pt x="8873" y="504"/>
                  <a:pt x="5236" y="1758"/>
                  <a:pt x="1459" y="2323"/>
                </a:cubicBezTo>
                <a:cubicBezTo>
                  <a:pt x="1208" y="2370"/>
                  <a:pt x="1145" y="2714"/>
                  <a:pt x="1318" y="2871"/>
                </a:cubicBezTo>
                <a:cubicBezTo>
                  <a:pt x="2305" y="3812"/>
                  <a:pt x="3214" y="4815"/>
                  <a:pt x="4155" y="5787"/>
                </a:cubicBezTo>
                <a:cubicBezTo>
                  <a:pt x="2932" y="7040"/>
                  <a:pt x="1474" y="8012"/>
                  <a:pt x="267" y="9282"/>
                </a:cubicBezTo>
                <a:cubicBezTo>
                  <a:pt x="111" y="9376"/>
                  <a:pt x="1" y="9627"/>
                  <a:pt x="173" y="9815"/>
                </a:cubicBezTo>
                <a:cubicBezTo>
                  <a:pt x="1082" y="10818"/>
                  <a:pt x="2211" y="11649"/>
                  <a:pt x="3026" y="12746"/>
                </a:cubicBezTo>
                <a:cubicBezTo>
                  <a:pt x="3093" y="12841"/>
                  <a:pt x="3211" y="12913"/>
                  <a:pt x="3329" y="12913"/>
                </a:cubicBezTo>
                <a:cubicBezTo>
                  <a:pt x="3405" y="12913"/>
                  <a:pt x="3482" y="12883"/>
                  <a:pt x="3543" y="12809"/>
                </a:cubicBezTo>
                <a:cubicBezTo>
                  <a:pt x="4782" y="11273"/>
                  <a:pt x="6098" y="9783"/>
                  <a:pt x="7478" y="8373"/>
                </a:cubicBezTo>
                <a:cubicBezTo>
                  <a:pt x="8277" y="9313"/>
                  <a:pt x="9280" y="10034"/>
                  <a:pt x="10142" y="10912"/>
                </a:cubicBezTo>
                <a:cubicBezTo>
                  <a:pt x="10206" y="10981"/>
                  <a:pt x="10288" y="11012"/>
                  <a:pt x="10370" y="11012"/>
                </a:cubicBezTo>
                <a:cubicBezTo>
                  <a:pt x="10511" y="11012"/>
                  <a:pt x="10651" y="10920"/>
                  <a:pt x="10691" y="10771"/>
                </a:cubicBezTo>
                <a:cubicBezTo>
                  <a:pt x="11584" y="7354"/>
                  <a:pt x="11913" y="3796"/>
                  <a:pt x="12995" y="410"/>
                </a:cubicBezTo>
                <a:cubicBezTo>
                  <a:pt x="13039" y="247"/>
                  <a:pt x="12902" y="0"/>
                  <a:pt x="127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A174731-A36F-8668-4552-61C9EC28C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6626" y="2004951"/>
            <a:ext cx="411480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>
          <a:extLst>
            <a:ext uri="{FF2B5EF4-FFF2-40B4-BE49-F238E27FC236}">
              <a16:creationId xmlns:a16="http://schemas.microsoft.com/office/drawing/2014/main" id="{088B4EF2-2C3E-63EB-CA91-C0E9E934E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57">
            <a:extLst>
              <a:ext uri="{FF2B5EF4-FFF2-40B4-BE49-F238E27FC236}">
                <a16:creationId xmlns:a16="http://schemas.microsoft.com/office/drawing/2014/main" id="{7F498693-7BC7-D78C-4605-D11FA50996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8800" y="2576507"/>
            <a:ext cx="6574400" cy="32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200" b="1" dirty="0">
                <a:solidFill>
                  <a:schemeClr val="accent3"/>
                </a:solidFill>
                <a:latin typeface="Bookman Old Style"/>
              </a:rPr>
              <a:t>Retrouvez-nous ensuite à la cantine!</a:t>
            </a:r>
            <a:br>
              <a:rPr lang="en" sz="2800" b="1" dirty="0">
                <a:latin typeface="Bookman Old Style"/>
              </a:rPr>
            </a:br>
            <a:br>
              <a:rPr lang="en" sz="2800" b="1" dirty="0">
                <a:latin typeface="Bookman Old Style"/>
              </a:rPr>
            </a:br>
            <a:endParaRPr lang="en" sz="2800" b="1" dirty="0">
              <a:solidFill>
                <a:schemeClr val="accent3"/>
              </a:solidFill>
              <a:latin typeface="Bookman Old Style"/>
            </a:endParaRPr>
          </a:p>
        </p:txBody>
      </p:sp>
      <p:sp>
        <p:nvSpPr>
          <p:cNvPr id="3606" name="Google Shape;3606;p57">
            <a:extLst>
              <a:ext uri="{FF2B5EF4-FFF2-40B4-BE49-F238E27FC236}">
                <a16:creationId xmlns:a16="http://schemas.microsoft.com/office/drawing/2014/main" id="{D55A5A98-E698-12BE-A332-37118CFA7E19}"/>
              </a:ext>
            </a:extLst>
          </p:cNvPr>
          <p:cNvSpPr/>
          <p:nvPr/>
        </p:nvSpPr>
        <p:spPr>
          <a:xfrm>
            <a:off x="2409539" y="4712434"/>
            <a:ext cx="561459" cy="555991"/>
          </a:xfrm>
          <a:custGeom>
            <a:avLst/>
            <a:gdLst/>
            <a:ahLst/>
            <a:cxnLst/>
            <a:rect l="l" t="t" r="r" b="b"/>
            <a:pathLst>
              <a:path w="13040" h="12913" extrusionOk="0">
                <a:moveTo>
                  <a:pt x="12211" y="724"/>
                </a:moveTo>
                <a:cubicBezTo>
                  <a:pt x="11302" y="3780"/>
                  <a:pt x="10942" y="6962"/>
                  <a:pt x="10205" y="10066"/>
                </a:cubicBezTo>
                <a:cubicBezTo>
                  <a:pt x="9374" y="9298"/>
                  <a:pt x="8449" y="8624"/>
                  <a:pt x="7775" y="7714"/>
                </a:cubicBezTo>
                <a:cubicBezTo>
                  <a:pt x="7701" y="7621"/>
                  <a:pt x="7587" y="7561"/>
                  <a:pt x="7474" y="7561"/>
                </a:cubicBezTo>
                <a:cubicBezTo>
                  <a:pt x="7398" y="7561"/>
                  <a:pt x="7321" y="7589"/>
                  <a:pt x="7258" y="7652"/>
                </a:cubicBezTo>
                <a:cubicBezTo>
                  <a:pt x="5879" y="9062"/>
                  <a:pt x="4562" y="10536"/>
                  <a:pt x="3308" y="12072"/>
                </a:cubicBezTo>
                <a:cubicBezTo>
                  <a:pt x="2572" y="11179"/>
                  <a:pt x="1678" y="10442"/>
                  <a:pt x="879" y="9595"/>
                </a:cubicBezTo>
                <a:cubicBezTo>
                  <a:pt x="2117" y="8326"/>
                  <a:pt x="3622" y="7338"/>
                  <a:pt x="4829" y="6022"/>
                </a:cubicBezTo>
                <a:cubicBezTo>
                  <a:pt x="4954" y="5896"/>
                  <a:pt x="4954" y="5692"/>
                  <a:pt x="4829" y="5567"/>
                </a:cubicBezTo>
                <a:cubicBezTo>
                  <a:pt x="3967" y="4658"/>
                  <a:pt x="3120" y="3733"/>
                  <a:pt x="2227" y="2855"/>
                </a:cubicBezTo>
                <a:cubicBezTo>
                  <a:pt x="5597" y="2291"/>
                  <a:pt x="8841" y="1225"/>
                  <a:pt x="12211" y="724"/>
                </a:cubicBezTo>
                <a:close/>
                <a:moveTo>
                  <a:pt x="12701" y="0"/>
                </a:moveTo>
                <a:cubicBezTo>
                  <a:pt x="12690" y="0"/>
                  <a:pt x="12678" y="1"/>
                  <a:pt x="12666" y="3"/>
                </a:cubicBezTo>
                <a:cubicBezTo>
                  <a:pt x="8873" y="504"/>
                  <a:pt x="5236" y="1758"/>
                  <a:pt x="1459" y="2323"/>
                </a:cubicBezTo>
                <a:cubicBezTo>
                  <a:pt x="1208" y="2370"/>
                  <a:pt x="1145" y="2714"/>
                  <a:pt x="1318" y="2871"/>
                </a:cubicBezTo>
                <a:cubicBezTo>
                  <a:pt x="2305" y="3812"/>
                  <a:pt x="3214" y="4815"/>
                  <a:pt x="4155" y="5787"/>
                </a:cubicBezTo>
                <a:cubicBezTo>
                  <a:pt x="2932" y="7040"/>
                  <a:pt x="1474" y="8012"/>
                  <a:pt x="267" y="9282"/>
                </a:cubicBezTo>
                <a:cubicBezTo>
                  <a:pt x="111" y="9376"/>
                  <a:pt x="1" y="9627"/>
                  <a:pt x="173" y="9815"/>
                </a:cubicBezTo>
                <a:cubicBezTo>
                  <a:pt x="1082" y="10818"/>
                  <a:pt x="2211" y="11649"/>
                  <a:pt x="3026" y="12746"/>
                </a:cubicBezTo>
                <a:cubicBezTo>
                  <a:pt x="3093" y="12841"/>
                  <a:pt x="3211" y="12913"/>
                  <a:pt x="3329" y="12913"/>
                </a:cubicBezTo>
                <a:cubicBezTo>
                  <a:pt x="3405" y="12913"/>
                  <a:pt x="3482" y="12883"/>
                  <a:pt x="3543" y="12809"/>
                </a:cubicBezTo>
                <a:cubicBezTo>
                  <a:pt x="4782" y="11273"/>
                  <a:pt x="6098" y="9783"/>
                  <a:pt x="7478" y="8373"/>
                </a:cubicBezTo>
                <a:cubicBezTo>
                  <a:pt x="8277" y="9313"/>
                  <a:pt x="9280" y="10034"/>
                  <a:pt x="10142" y="10912"/>
                </a:cubicBezTo>
                <a:cubicBezTo>
                  <a:pt x="10206" y="10981"/>
                  <a:pt x="10288" y="11012"/>
                  <a:pt x="10370" y="11012"/>
                </a:cubicBezTo>
                <a:cubicBezTo>
                  <a:pt x="10511" y="11012"/>
                  <a:pt x="10651" y="10920"/>
                  <a:pt x="10691" y="10771"/>
                </a:cubicBezTo>
                <a:cubicBezTo>
                  <a:pt x="11584" y="7354"/>
                  <a:pt x="11913" y="3796"/>
                  <a:pt x="12995" y="410"/>
                </a:cubicBezTo>
                <a:cubicBezTo>
                  <a:pt x="13039" y="247"/>
                  <a:pt x="12902" y="0"/>
                  <a:pt x="127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2B1D1F8-9F69-4E31-9BA3-024A5A761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3717" y="2262249"/>
            <a:ext cx="4599709" cy="45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7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0" name="Google Shape;3660;p6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3200">
                <a:latin typeface="Bookman Old Style" panose="02050604050505020204" pitchFamily="18" charset="0"/>
              </a:rPr>
              <a:t>A PROPOS DE NOUS…</a:t>
            </a:r>
            <a:endParaRPr sz="3200"/>
          </a:p>
        </p:txBody>
      </p:sp>
      <p:sp>
        <p:nvSpPr>
          <p:cNvPr id="3677" name="Google Shape;3677;p61"/>
          <p:cNvSpPr txBox="1"/>
          <p:nvPr/>
        </p:nvSpPr>
        <p:spPr>
          <a:xfrm>
            <a:off x="4121597" y="1677267"/>
            <a:ext cx="3948800" cy="562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48000" anchor="ctr" anchorCtr="0">
            <a:noAutofit/>
          </a:bodyPr>
          <a:lstStyle/>
          <a:p>
            <a:pPr algn="ctr"/>
            <a:r>
              <a:rPr lang="en" sz="2800" b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Mes spécialités</a:t>
            </a:r>
            <a:endParaRPr sz="2800" b="1">
              <a:solidFill>
                <a:schemeClr val="accent3"/>
              </a:solidFill>
              <a:latin typeface="Bookman Old Style" panose="02050604050505020204" pitchFamily="18" charset="0"/>
              <a:ea typeface="Gaegu"/>
              <a:cs typeface="Gaegu"/>
              <a:sym typeface="Gaegu"/>
            </a:endParaRPr>
          </a:p>
        </p:txBody>
      </p:sp>
      <p:sp>
        <p:nvSpPr>
          <p:cNvPr id="3678" name="Google Shape;3678;p61"/>
          <p:cNvSpPr/>
          <p:nvPr/>
        </p:nvSpPr>
        <p:spPr>
          <a:xfrm>
            <a:off x="4973967" y="3231033"/>
            <a:ext cx="2352800" cy="212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79" name="Google Shape;3679;p61"/>
          <p:cNvSpPr/>
          <p:nvPr/>
        </p:nvSpPr>
        <p:spPr>
          <a:xfrm>
            <a:off x="4973967" y="3823867"/>
            <a:ext cx="2352800" cy="212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680" name="Google Shape;3680;p61"/>
          <p:cNvGrpSpPr/>
          <p:nvPr/>
        </p:nvGrpSpPr>
        <p:grpSpPr>
          <a:xfrm>
            <a:off x="4973967" y="3125725"/>
            <a:ext cx="2347056" cy="466040"/>
            <a:chOff x="6015800" y="2098369"/>
            <a:chExt cx="1373700" cy="317594"/>
          </a:xfrm>
        </p:grpSpPr>
        <p:sp>
          <p:nvSpPr>
            <p:cNvPr id="3681" name="Google Shape;3681;p61"/>
            <p:cNvSpPr/>
            <p:nvPr/>
          </p:nvSpPr>
          <p:spPr>
            <a:xfrm>
              <a:off x="6015800" y="2177375"/>
              <a:ext cx="1373700" cy="159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682" name="Google Shape;3682;p61"/>
            <p:cNvGrpSpPr/>
            <p:nvPr/>
          </p:nvGrpSpPr>
          <p:grpSpPr>
            <a:xfrm>
              <a:off x="7283331" y="2098369"/>
              <a:ext cx="106169" cy="317594"/>
              <a:chOff x="6977750" y="1530100"/>
              <a:chExt cx="166435" cy="317594"/>
            </a:xfrm>
          </p:grpSpPr>
          <p:sp>
            <p:nvSpPr>
              <p:cNvPr id="3683" name="Google Shape;3683;p61"/>
              <p:cNvSpPr/>
              <p:nvPr/>
            </p:nvSpPr>
            <p:spPr>
              <a:xfrm>
                <a:off x="6988075" y="1534900"/>
                <a:ext cx="151775" cy="301975"/>
              </a:xfrm>
              <a:custGeom>
                <a:avLst/>
                <a:gdLst/>
                <a:ahLst/>
                <a:cxnLst/>
                <a:rect l="l" t="t" r="r" b="b"/>
                <a:pathLst>
                  <a:path w="6071" h="12079" extrusionOk="0">
                    <a:moveTo>
                      <a:pt x="0" y="262"/>
                    </a:moveTo>
                    <a:lnTo>
                      <a:pt x="5875" y="0"/>
                    </a:lnTo>
                    <a:lnTo>
                      <a:pt x="6071" y="12079"/>
                    </a:lnTo>
                    <a:lnTo>
                      <a:pt x="130" y="120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fr-FR" sz="2400"/>
              </a:p>
            </p:txBody>
          </p:sp>
          <p:sp>
            <p:nvSpPr>
              <p:cNvPr id="3684" name="Google Shape;3684;p61"/>
              <p:cNvSpPr/>
              <p:nvPr/>
            </p:nvSpPr>
            <p:spPr>
              <a:xfrm>
                <a:off x="6977750" y="1530100"/>
                <a:ext cx="166435" cy="317594"/>
              </a:xfrm>
              <a:custGeom>
                <a:avLst/>
                <a:gdLst/>
                <a:ahLst/>
                <a:cxnLst/>
                <a:rect l="l" t="t" r="r" b="b"/>
                <a:pathLst>
                  <a:path w="12635" h="17880" extrusionOk="0">
                    <a:moveTo>
                      <a:pt x="9900" y="659"/>
                    </a:moveTo>
                    <a:cubicBezTo>
                      <a:pt x="10404" y="659"/>
                      <a:pt x="10908" y="661"/>
                      <a:pt x="11412" y="666"/>
                    </a:cubicBezTo>
                    <a:cubicBezTo>
                      <a:pt x="11804" y="6136"/>
                      <a:pt x="11992" y="11622"/>
                      <a:pt x="11960" y="17124"/>
                    </a:cubicBezTo>
                    <a:cubicBezTo>
                      <a:pt x="11913" y="17045"/>
                      <a:pt x="11819" y="16983"/>
                      <a:pt x="11710" y="16967"/>
                    </a:cubicBezTo>
                    <a:cubicBezTo>
                      <a:pt x="10240" y="16810"/>
                      <a:pt x="8773" y="16732"/>
                      <a:pt x="7307" y="16732"/>
                    </a:cubicBezTo>
                    <a:cubicBezTo>
                      <a:pt x="5256" y="16732"/>
                      <a:pt x="3209" y="16885"/>
                      <a:pt x="1161" y="17186"/>
                    </a:cubicBezTo>
                    <a:cubicBezTo>
                      <a:pt x="879" y="11747"/>
                      <a:pt x="769" y="6324"/>
                      <a:pt x="832" y="901"/>
                    </a:cubicBezTo>
                    <a:cubicBezTo>
                      <a:pt x="3855" y="739"/>
                      <a:pt x="6878" y="659"/>
                      <a:pt x="9900" y="659"/>
                    </a:cubicBezTo>
                    <a:close/>
                    <a:moveTo>
                      <a:pt x="9877" y="1"/>
                    </a:moveTo>
                    <a:cubicBezTo>
                      <a:pt x="6771" y="1"/>
                      <a:pt x="3674" y="83"/>
                      <a:pt x="565" y="258"/>
                    </a:cubicBezTo>
                    <a:cubicBezTo>
                      <a:pt x="542" y="250"/>
                      <a:pt x="518" y="246"/>
                      <a:pt x="495" y="246"/>
                    </a:cubicBezTo>
                    <a:cubicBezTo>
                      <a:pt x="471" y="246"/>
                      <a:pt x="448" y="250"/>
                      <a:pt x="424" y="258"/>
                    </a:cubicBezTo>
                    <a:lnTo>
                      <a:pt x="393" y="258"/>
                    </a:lnTo>
                    <a:cubicBezTo>
                      <a:pt x="79" y="274"/>
                      <a:pt x="1" y="681"/>
                      <a:pt x="189" y="838"/>
                    </a:cubicBezTo>
                    <a:cubicBezTo>
                      <a:pt x="111" y="6340"/>
                      <a:pt x="220" y="11841"/>
                      <a:pt x="518" y="17327"/>
                    </a:cubicBezTo>
                    <a:cubicBezTo>
                      <a:pt x="355" y="17505"/>
                      <a:pt x="501" y="17880"/>
                      <a:pt x="809" y="17880"/>
                    </a:cubicBezTo>
                    <a:cubicBezTo>
                      <a:pt x="826" y="17880"/>
                      <a:pt x="844" y="17878"/>
                      <a:pt x="863" y="17876"/>
                    </a:cubicBezTo>
                    <a:cubicBezTo>
                      <a:pt x="2967" y="17545"/>
                      <a:pt x="5087" y="17381"/>
                      <a:pt x="7211" y="17381"/>
                    </a:cubicBezTo>
                    <a:cubicBezTo>
                      <a:pt x="8710" y="17381"/>
                      <a:pt x="10211" y="17463"/>
                      <a:pt x="11710" y="17625"/>
                    </a:cubicBezTo>
                    <a:cubicBezTo>
                      <a:pt x="11719" y="17626"/>
                      <a:pt x="11728" y="17626"/>
                      <a:pt x="11737" y="17626"/>
                    </a:cubicBezTo>
                    <a:cubicBezTo>
                      <a:pt x="11923" y="17626"/>
                      <a:pt x="12023" y="17476"/>
                      <a:pt x="12023" y="17312"/>
                    </a:cubicBezTo>
                    <a:cubicBezTo>
                      <a:pt x="12084" y="17397"/>
                      <a:pt x="12185" y="17440"/>
                      <a:pt x="12286" y="17440"/>
                    </a:cubicBezTo>
                    <a:cubicBezTo>
                      <a:pt x="12445" y="17440"/>
                      <a:pt x="12603" y="17334"/>
                      <a:pt x="12603" y="17124"/>
                    </a:cubicBezTo>
                    <a:cubicBezTo>
                      <a:pt x="12634" y="11591"/>
                      <a:pt x="12446" y="6073"/>
                      <a:pt x="12055" y="556"/>
                    </a:cubicBezTo>
                    <a:cubicBezTo>
                      <a:pt x="12039" y="352"/>
                      <a:pt x="11866" y="242"/>
                      <a:pt x="11710" y="242"/>
                    </a:cubicBezTo>
                    <a:cubicBezTo>
                      <a:pt x="11678" y="117"/>
                      <a:pt x="11569" y="23"/>
                      <a:pt x="11412" y="7"/>
                    </a:cubicBezTo>
                    <a:cubicBezTo>
                      <a:pt x="10900" y="3"/>
                      <a:pt x="10388" y="1"/>
                      <a:pt x="98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3685" name="Google Shape;3685;p61"/>
          <p:cNvGrpSpPr/>
          <p:nvPr/>
        </p:nvGrpSpPr>
        <p:grpSpPr>
          <a:xfrm>
            <a:off x="4973967" y="3710008"/>
            <a:ext cx="1230000" cy="423459"/>
            <a:chOff x="6015800" y="2536581"/>
            <a:chExt cx="922500" cy="317594"/>
          </a:xfrm>
        </p:grpSpPr>
        <p:sp>
          <p:nvSpPr>
            <p:cNvPr id="3686" name="Google Shape;3686;p61"/>
            <p:cNvSpPr/>
            <p:nvPr/>
          </p:nvSpPr>
          <p:spPr>
            <a:xfrm>
              <a:off x="6015800" y="2622000"/>
              <a:ext cx="922500" cy="1596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687" name="Google Shape;3687;p61"/>
            <p:cNvGrpSpPr/>
            <p:nvPr/>
          </p:nvGrpSpPr>
          <p:grpSpPr>
            <a:xfrm>
              <a:off x="6832131" y="2536581"/>
              <a:ext cx="106169" cy="317594"/>
              <a:chOff x="6977750" y="1530100"/>
              <a:chExt cx="166435" cy="317594"/>
            </a:xfrm>
          </p:grpSpPr>
          <p:sp>
            <p:nvSpPr>
              <p:cNvPr id="3688" name="Google Shape;3688;p61"/>
              <p:cNvSpPr/>
              <p:nvPr/>
            </p:nvSpPr>
            <p:spPr>
              <a:xfrm>
                <a:off x="6988075" y="1534900"/>
                <a:ext cx="151775" cy="301975"/>
              </a:xfrm>
              <a:custGeom>
                <a:avLst/>
                <a:gdLst/>
                <a:ahLst/>
                <a:cxnLst/>
                <a:rect l="l" t="t" r="r" b="b"/>
                <a:pathLst>
                  <a:path w="6071" h="12079" extrusionOk="0">
                    <a:moveTo>
                      <a:pt x="0" y="262"/>
                    </a:moveTo>
                    <a:lnTo>
                      <a:pt x="5875" y="0"/>
                    </a:lnTo>
                    <a:lnTo>
                      <a:pt x="6071" y="12079"/>
                    </a:lnTo>
                    <a:lnTo>
                      <a:pt x="130" y="1201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/>
              <a:lstStyle/>
              <a:p>
                <a:endParaRPr lang="fr-FR" sz="2400"/>
              </a:p>
            </p:txBody>
          </p:sp>
          <p:sp>
            <p:nvSpPr>
              <p:cNvPr id="3689" name="Google Shape;3689;p61"/>
              <p:cNvSpPr/>
              <p:nvPr/>
            </p:nvSpPr>
            <p:spPr>
              <a:xfrm>
                <a:off x="6977750" y="1530100"/>
                <a:ext cx="166435" cy="317594"/>
              </a:xfrm>
              <a:custGeom>
                <a:avLst/>
                <a:gdLst/>
                <a:ahLst/>
                <a:cxnLst/>
                <a:rect l="l" t="t" r="r" b="b"/>
                <a:pathLst>
                  <a:path w="12635" h="17880" extrusionOk="0">
                    <a:moveTo>
                      <a:pt x="9900" y="659"/>
                    </a:moveTo>
                    <a:cubicBezTo>
                      <a:pt x="10404" y="659"/>
                      <a:pt x="10908" y="661"/>
                      <a:pt x="11412" y="666"/>
                    </a:cubicBezTo>
                    <a:cubicBezTo>
                      <a:pt x="11804" y="6136"/>
                      <a:pt x="11992" y="11622"/>
                      <a:pt x="11960" y="17124"/>
                    </a:cubicBezTo>
                    <a:cubicBezTo>
                      <a:pt x="11913" y="17045"/>
                      <a:pt x="11819" y="16983"/>
                      <a:pt x="11710" y="16967"/>
                    </a:cubicBezTo>
                    <a:cubicBezTo>
                      <a:pt x="10240" y="16810"/>
                      <a:pt x="8773" y="16732"/>
                      <a:pt x="7307" y="16732"/>
                    </a:cubicBezTo>
                    <a:cubicBezTo>
                      <a:pt x="5256" y="16732"/>
                      <a:pt x="3209" y="16885"/>
                      <a:pt x="1161" y="17186"/>
                    </a:cubicBezTo>
                    <a:cubicBezTo>
                      <a:pt x="879" y="11747"/>
                      <a:pt x="769" y="6324"/>
                      <a:pt x="832" y="901"/>
                    </a:cubicBezTo>
                    <a:cubicBezTo>
                      <a:pt x="3855" y="739"/>
                      <a:pt x="6878" y="659"/>
                      <a:pt x="9900" y="659"/>
                    </a:cubicBezTo>
                    <a:close/>
                    <a:moveTo>
                      <a:pt x="9877" y="1"/>
                    </a:moveTo>
                    <a:cubicBezTo>
                      <a:pt x="6771" y="1"/>
                      <a:pt x="3674" y="83"/>
                      <a:pt x="565" y="258"/>
                    </a:cubicBezTo>
                    <a:cubicBezTo>
                      <a:pt x="542" y="250"/>
                      <a:pt x="518" y="246"/>
                      <a:pt x="495" y="246"/>
                    </a:cubicBezTo>
                    <a:cubicBezTo>
                      <a:pt x="471" y="246"/>
                      <a:pt x="448" y="250"/>
                      <a:pt x="424" y="258"/>
                    </a:cubicBezTo>
                    <a:lnTo>
                      <a:pt x="393" y="258"/>
                    </a:lnTo>
                    <a:cubicBezTo>
                      <a:pt x="79" y="274"/>
                      <a:pt x="1" y="681"/>
                      <a:pt x="189" y="838"/>
                    </a:cubicBezTo>
                    <a:cubicBezTo>
                      <a:pt x="111" y="6340"/>
                      <a:pt x="220" y="11841"/>
                      <a:pt x="518" y="17327"/>
                    </a:cubicBezTo>
                    <a:cubicBezTo>
                      <a:pt x="355" y="17505"/>
                      <a:pt x="501" y="17880"/>
                      <a:pt x="809" y="17880"/>
                    </a:cubicBezTo>
                    <a:cubicBezTo>
                      <a:pt x="826" y="17880"/>
                      <a:pt x="844" y="17878"/>
                      <a:pt x="863" y="17876"/>
                    </a:cubicBezTo>
                    <a:cubicBezTo>
                      <a:pt x="2967" y="17545"/>
                      <a:pt x="5087" y="17381"/>
                      <a:pt x="7211" y="17381"/>
                    </a:cubicBezTo>
                    <a:cubicBezTo>
                      <a:pt x="8710" y="17381"/>
                      <a:pt x="10211" y="17463"/>
                      <a:pt x="11710" y="17625"/>
                    </a:cubicBezTo>
                    <a:cubicBezTo>
                      <a:pt x="11719" y="17626"/>
                      <a:pt x="11728" y="17626"/>
                      <a:pt x="11737" y="17626"/>
                    </a:cubicBezTo>
                    <a:cubicBezTo>
                      <a:pt x="11923" y="17626"/>
                      <a:pt x="12023" y="17476"/>
                      <a:pt x="12023" y="17312"/>
                    </a:cubicBezTo>
                    <a:cubicBezTo>
                      <a:pt x="12084" y="17397"/>
                      <a:pt x="12185" y="17440"/>
                      <a:pt x="12286" y="17440"/>
                    </a:cubicBezTo>
                    <a:cubicBezTo>
                      <a:pt x="12445" y="17440"/>
                      <a:pt x="12603" y="17334"/>
                      <a:pt x="12603" y="17124"/>
                    </a:cubicBezTo>
                    <a:cubicBezTo>
                      <a:pt x="12634" y="11591"/>
                      <a:pt x="12446" y="6073"/>
                      <a:pt x="12055" y="556"/>
                    </a:cubicBezTo>
                    <a:cubicBezTo>
                      <a:pt x="12039" y="352"/>
                      <a:pt x="11866" y="242"/>
                      <a:pt x="11710" y="242"/>
                    </a:cubicBezTo>
                    <a:cubicBezTo>
                      <a:pt x="11678" y="117"/>
                      <a:pt x="11569" y="23"/>
                      <a:pt x="11412" y="7"/>
                    </a:cubicBezTo>
                    <a:cubicBezTo>
                      <a:pt x="10900" y="3"/>
                      <a:pt x="10388" y="1"/>
                      <a:pt x="98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3690" name="Google Shape;3690;p61"/>
          <p:cNvSpPr/>
          <p:nvPr/>
        </p:nvSpPr>
        <p:spPr>
          <a:xfrm>
            <a:off x="4973967" y="2638200"/>
            <a:ext cx="2352800" cy="212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691" name="Google Shape;3691;p61"/>
          <p:cNvGrpSpPr/>
          <p:nvPr/>
        </p:nvGrpSpPr>
        <p:grpSpPr>
          <a:xfrm>
            <a:off x="4973966" y="2532908"/>
            <a:ext cx="2352799" cy="516843"/>
            <a:chOff x="6015800" y="1653756"/>
            <a:chExt cx="1133100" cy="317594"/>
          </a:xfrm>
        </p:grpSpPr>
        <p:sp>
          <p:nvSpPr>
            <p:cNvPr id="3692" name="Google Shape;3692;p61"/>
            <p:cNvSpPr/>
            <p:nvPr/>
          </p:nvSpPr>
          <p:spPr>
            <a:xfrm>
              <a:off x="6015800" y="1732738"/>
              <a:ext cx="1133100" cy="159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693" name="Google Shape;3693;p61"/>
            <p:cNvGrpSpPr/>
            <p:nvPr/>
          </p:nvGrpSpPr>
          <p:grpSpPr>
            <a:xfrm>
              <a:off x="7042731" y="1653756"/>
              <a:ext cx="106169" cy="317594"/>
              <a:chOff x="6977750" y="1530100"/>
              <a:chExt cx="166435" cy="317594"/>
            </a:xfrm>
          </p:grpSpPr>
          <p:sp>
            <p:nvSpPr>
              <p:cNvPr id="3694" name="Google Shape;3694;p61"/>
              <p:cNvSpPr/>
              <p:nvPr/>
            </p:nvSpPr>
            <p:spPr>
              <a:xfrm>
                <a:off x="6988075" y="1534900"/>
                <a:ext cx="151775" cy="301975"/>
              </a:xfrm>
              <a:custGeom>
                <a:avLst/>
                <a:gdLst/>
                <a:ahLst/>
                <a:cxnLst/>
                <a:rect l="l" t="t" r="r" b="b"/>
                <a:pathLst>
                  <a:path w="6071" h="12079" extrusionOk="0">
                    <a:moveTo>
                      <a:pt x="0" y="262"/>
                    </a:moveTo>
                    <a:lnTo>
                      <a:pt x="5875" y="0"/>
                    </a:lnTo>
                    <a:lnTo>
                      <a:pt x="6071" y="12079"/>
                    </a:lnTo>
                    <a:lnTo>
                      <a:pt x="130" y="1201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endParaRPr lang="fr-FR" sz="2400"/>
              </a:p>
            </p:txBody>
          </p:sp>
          <p:sp>
            <p:nvSpPr>
              <p:cNvPr id="3695" name="Google Shape;3695;p61"/>
              <p:cNvSpPr/>
              <p:nvPr/>
            </p:nvSpPr>
            <p:spPr>
              <a:xfrm>
                <a:off x="6977750" y="1530100"/>
                <a:ext cx="166435" cy="317594"/>
              </a:xfrm>
              <a:custGeom>
                <a:avLst/>
                <a:gdLst/>
                <a:ahLst/>
                <a:cxnLst/>
                <a:rect l="l" t="t" r="r" b="b"/>
                <a:pathLst>
                  <a:path w="12635" h="17880" extrusionOk="0">
                    <a:moveTo>
                      <a:pt x="9900" y="659"/>
                    </a:moveTo>
                    <a:cubicBezTo>
                      <a:pt x="10404" y="659"/>
                      <a:pt x="10908" y="661"/>
                      <a:pt x="11412" y="666"/>
                    </a:cubicBezTo>
                    <a:cubicBezTo>
                      <a:pt x="11804" y="6136"/>
                      <a:pt x="11992" y="11622"/>
                      <a:pt x="11960" y="17124"/>
                    </a:cubicBezTo>
                    <a:cubicBezTo>
                      <a:pt x="11913" y="17045"/>
                      <a:pt x="11819" y="16983"/>
                      <a:pt x="11710" y="16967"/>
                    </a:cubicBezTo>
                    <a:cubicBezTo>
                      <a:pt x="10240" y="16810"/>
                      <a:pt x="8773" y="16732"/>
                      <a:pt x="7307" y="16732"/>
                    </a:cubicBezTo>
                    <a:cubicBezTo>
                      <a:pt x="5256" y="16732"/>
                      <a:pt x="3209" y="16885"/>
                      <a:pt x="1161" y="17186"/>
                    </a:cubicBezTo>
                    <a:cubicBezTo>
                      <a:pt x="879" y="11747"/>
                      <a:pt x="769" y="6324"/>
                      <a:pt x="832" y="901"/>
                    </a:cubicBezTo>
                    <a:cubicBezTo>
                      <a:pt x="3855" y="739"/>
                      <a:pt x="6878" y="659"/>
                      <a:pt x="9900" y="659"/>
                    </a:cubicBezTo>
                    <a:close/>
                    <a:moveTo>
                      <a:pt x="9877" y="1"/>
                    </a:moveTo>
                    <a:cubicBezTo>
                      <a:pt x="6771" y="1"/>
                      <a:pt x="3674" y="83"/>
                      <a:pt x="565" y="258"/>
                    </a:cubicBezTo>
                    <a:cubicBezTo>
                      <a:pt x="542" y="250"/>
                      <a:pt x="518" y="246"/>
                      <a:pt x="495" y="246"/>
                    </a:cubicBezTo>
                    <a:cubicBezTo>
                      <a:pt x="471" y="246"/>
                      <a:pt x="448" y="250"/>
                      <a:pt x="424" y="258"/>
                    </a:cubicBezTo>
                    <a:lnTo>
                      <a:pt x="393" y="258"/>
                    </a:lnTo>
                    <a:cubicBezTo>
                      <a:pt x="79" y="274"/>
                      <a:pt x="1" y="681"/>
                      <a:pt x="189" y="838"/>
                    </a:cubicBezTo>
                    <a:cubicBezTo>
                      <a:pt x="111" y="6340"/>
                      <a:pt x="220" y="11841"/>
                      <a:pt x="518" y="17327"/>
                    </a:cubicBezTo>
                    <a:cubicBezTo>
                      <a:pt x="355" y="17505"/>
                      <a:pt x="501" y="17880"/>
                      <a:pt x="809" y="17880"/>
                    </a:cubicBezTo>
                    <a:cubicBezTo>
                      <a:pt x="826" y="17880"/>
                      <a:pt x="844" y="17878"/>
                      <a:pt x="863" y="17876"/>
                    </a:cubicBezTo>
                    <a:cubicBezTo>
                      <a:pt x="2967" y="17545"/>
                      <a:pt x="5087" y="17381"/>
                      <a:pt x="7211" y="17381"/>
                    </a:cubicBezTo>
                    <a:cubicBezTo>
                      <a:pt x="8710" y="17381"/>
                      <a:pt x="10211" y="17463"/>
                      <a:pt x="11710" y="17625"/>
                    </a:cubicBezTo>
                    <a:cubicBezTo>
                      <a:pt x="11719" y="17626"/>
                      <a:pt x="11728" y="17626"/>
                      <a:pt x="11737" y="17626"/>
                    </a:cubicBezTo>
                    <a:cubicBezTo>
                      <a:pt x="11923" y="17626"/>
                      <a:pt x="12023" y="17476"/>
                      <a:pt x="12023" y="17312"/>
                    </a:cubicBezTo>
                    <a:cubicBezTo>
                      <a:pt x="12084" y="17397"/>
                      <a:pt x="12185" y="17440"/>
                      <a:pt x="12286" y="17440"/>
                    </a:cubicBezTo>
                    <a:cubicBezTo>
                      <a:pt x="12445" y="17440"/>
                      <a:pt x="12603" y="17334"/>
                      <a:pt x="12603" y="17124"/>
                    </a:cubicBezTo>
                    <a:cubicBezTo>
                      <a:pt x="12634" y="11591"/>
                      <a:pt x="12446" y="6073"/>
                      <a:pt x="12055" y="556"/>
                    </a:cubicBezTo>
                    <a:cubicBezTo>
                      <a:pt x="12039" y="352"/>
                      <a:pt x="11866" y="242"/>
                      <a:pt x="11710" y="242"/>
                    </a:cubicBezTo>
                    <a:cubicBezTo>
                      <a:pt x="11678" y="117"/>
                      <a:pt x="11569" y="23"/>
                      <a:pt x="11412" y="7"/>
                    </a:cubicBezTo>
                    <a:cubicBezTo>
                      <a:pt x="10900" y="3"/>
                      <a:pt x="10388" y="1"/>
                      <a:pt x="9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3696" name="Google Shape;3696;p61"/>
          <p:cNvSpPr txBox="1"/>
          <p:nvPr/>
        </p:nvSpPr>
        <p:spPr>
          <a:xfrm>
            <a:off x="3836861" y="2521811"/>
            <a:ext cx="1086513" cy="4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100%</a:t>
            </a:r>
            <a:endParaRPr sz="2400" b="1">
              <a:solidFill>
                <a:schemeClr val="accent3"/>
              </a:solidFill>
              <a:latin typeface="Bookman Old Style" panose="02050604050505020204" pitchFamily="18" charset="0"/>
              <a:ea typeface="Gaegu"/>
              <a:cs typeface="Gaegu"/>
              <a:sym typeface="Gaegu"/>
            </a:endParaRPr>
          </a:p>
        </p:txBody>
      </p:sp>
      <p:sp>
        <p:nvSpPr>
          <p:cNvPr id="3697" name="Google Shape;3697;p61"/>
          <p:cNvSpPr txBox="1"/>
          <p:nvPr/>
        </p:nvSpPr>
        <p:spPr>
          <a:xfrm>
            <a:off x="3836861" y="3114636"/>
            <a:ext cx="1086512" cy="43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100%</a:t>
            </a:r>
            <a:endParaRPr sz="2400" b="1">
              <a:solidFill>
                <a:schemeClr val="accent3"/>
              </a:solidFill>
              <a:latin typeface="Bookman Old Style" panose="02050604050505020204" pitchFamily="18" charset="0"/>
              <a:ea typeface="Gaegu"/>
              <a:cs typeface="Gaegu"/>
              <a:sym typeface="Gaegu"/>
            </a:endParaRPr>
          </a:p>
        </p:txBody>
      </p:sp>
      <p:sp>
        <p:nvSpPr>
          <p:cNvPr id="3698" name="Google Shape;3698;p61"/>
          <p:cNvSpPr txBox="1"/>
          <p:nvPr/>
        </p:nvSpPr>
        <p:spPr>
          <a:xfrm>
            <a:off x="3949436" y="3681959"/>
            <a:ext cx="8072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50%</a:t>
            </a:r>
            <a:endParaRPr sz="2400" b="1">
              <a:solidFill>
                <a:schemeClr val="accent3"/>
              </a:solidFill>
              <a:latin typeface="Bookman Old Style" panose="02050604050505020204" pitchFamily="18" charset="0"/>
              <a:ea typeface="Gaegu"/>
              <a:cs typeface="Gaegu"/>
              <a:sym typeface="Gaegu"/>
            </a:endParaRPr>
          </a:p>
        </p:txBody>
      </p:sp>
      <p:sp>
        <p:nvSpPr>
          <p:cNvPr id="3725" name="Google Shape;3725;p61"/>
          <p:cNvSpPr txBox="1"/>
          <p:nvPr/>
        </p:nvSpPr>
        <p:spPr>
          <a:xfrm>
            <a:off x="4121600" y="4416700"/>
            <a:ext cx="3948800" cy="562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48000" anchor="ctr" anchorCtr="0">
            <a:noAutofit/>
          </a:bodyPr>
          <a:lstStyle/>
          <a:p>
            <a:pPr algn="ctr"/>
            <a:r>
              <a:rPr lang="fr-FR" sz="2800" b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Spécialisations</a:t>
            </a:r>
            <a:r>
              <a:rPr lang="fr-FR" sz="3467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rPr>
              <a:t> </a:t>
            </a:r>
            <a:endParaRPr sz="3467" b="1">
              <a:solidFill>
                <a:schemeClr val="accent3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726" name="Google Shape;3726;p61"/>
          <p:cNvSpPr txBox="1"/>
          <p:nvPr/>
        </p:nvSpPr>
        <p:spPr>
          <a:xfrm>
            <a:off x="8582000" y="4416700"/>
            <a:ext cx="2352800" cy="1641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120000" rIns="120000" bIns="120000" anchor="ctr" anchorCtr="0">
            <a:noAutofit/>
          </a:bodyPr>
          <a:lstStyle/>
          <a:p>
            <a:pPr algn="ctr"/>
            <a:r>
              <a:rPr lang="fr-FR" sz="3200">
                <a:solidFill>
                  <a:schemeClr val="dk1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3</a:t>
            </a:r>
            <a:r>
              <a:rPr lang="fr-FR" sz="3200" baseline="30000">
                <a:solidFill>
                  <a:schemeClr val="dk1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e</a:t>
            </a:r>
            <a:r>
              <a:rPr lang="fr-FR" sz="3200">
                <a:solidFill>
                  <a:schemeClr val="dk1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 année de psycho</a:t>
            </a:r>
            <a:endParaRPr sz="3200">
              <a:solidFill>
                <a:schemeClr val="dk1"/>
              </a:solidFill>
              <a:latin typeface="Bookman Old Style" panose="02050604050505020204" pitchFamily="18" charset="0"/>
              <a:ea typeface="Gaegu"/>
              <a:cs typeface="Gaegu"/>
              <a:sym typeface="Gaegu"/>
            </a:endParaRPr>
          </a:p>
        </p:txBody>
      </p:sp>
      <p:sp>
        <p:nvSpPr>
          <p:cNvPr id="3727" name="Google Shape;3727;p61"/>
          <p:cNvSpPr txBox="1"/>
          <p:nvPr/>
        </p:nvSpPr>
        <p:spPr>
          <a:xfrm>
            <a:off x="8582001" y="1677267"/>
            <a:ext cx="2352800" cy="562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48000" anchor="ctr" anchorCtr="0">
            <a:noAutofit/>
          </a:bodyPr>
          <a:lstStyle/>
          <a:p>
            <a:pPr algn="ctr"/>
            <a:r>
              <a:rPr lang="en" sz="2800" b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Et après ?</a:t>
            </a:r>
            <a:endParaRPr sz="2800" b="1">
              <a:solidFill>
                <a:schemeClr val="accent3"/>
              </a:solidFill>
              <a:latin typeface="Bookman Old Style" panose="02050604050505020204" pitchFamily="18" charset="0"/>
              <a:ea typeface="Gaegu"/>
              <a:cs typeface="Gaegu"/>
              <a:sym typeface="Gaegu"/>
            </a:endParaRPr>
          </a:p>
        </p:txBody>
      </p:sp>
      <p:sp>
        <p:nvSpPr>
          <p:cNvPr id="3728" name="Google Shape;3728;p61"/>
          <p:cNvSpPr txBox="1"/>
          <p:nvPr/>
        </p:nvSpPr>
        <p:spPr>
          <a:xfrm>
            <a:off x="8582000" y="2490267"/>
            <a:ext cx="2615763" cy="1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43834" indent="-196422">
              <a:buClr>
                <a:schemeClr val="dk2"/>
              </a:buClr>
              <a:buSzPts val="1600"/>
              <a:buFont typeface="Varela Round"/>
              <a:buChar char="●"/>
            </a:pPr>
            <a:r>
              <a:rPr lang="fr-FR" sz="2133">
                <a:solidFill>
                  <a:schemeClr val="dk2"/>
                </a:solidFill>
                <a:latin typeface="Bookman Old Style" panose="02050604050505020204" pitchFamily="18" charset="0"/>
                <a:ea typeface="Varela Round"/>
                <a:cs typeface="Varela Round"/>
                <a:sym typeface="Varela Round"/>
              </a:rPr>
              <a:t>Master neuropsychologie</a:t>
            </a:r>
            <a:endParaRPr sz="2133">
              <a:solidFill>
                <a:schemeClr val="dk2"/>
              </a:solidFill>
              <a:latin typeface="Bookman Old Style" panose="02050604050505020204" pitchFamily="18" charset="0"/>
              <a:ea typeface="Varela Round"/>
              <a:cs typeface="Varela Round"/>
              <a:sym typeface="Varela Round"/>
            </a:endParaRPr>
          </a:p>
          <a:p>
            <a:pPr marL="243834" indent="-196422">
              <a:spcBef>
                <a:spcPts val="1067"/>
              </a:spcBef>
              <a:buClr>
                <a:schemeClr val="dk2"/>
              </a:buClr>
              <a:buSzPts val="1600"/>
              <a:buFont typeface="Varela Round"/>
              <a:buChar char="●"/>
            </a:pPr>
            <a:r>
              <a:rPr lang="fr-FR" sz="2133">
                <a:solidFill>
                  <a:schemeClr val="dk2"/>
                </a:solidFill>
                <a:latin typeface="Bookman Old Style" panose="02050604050505020204" pitchFamily="18" charset="0"/>
                <a:ea typeface="Varela Round"/>
                <a:cs typeface="Varela Round"/>
                <a:sym typeface="Varela Round"/>
              </a:rPr>
              <a:t>Doctorat</a:t>
            </a:r>
          </a:p>
        </p:txBody>
      </p:sp>
      <p:sp>
        <p:nvSpPr>
          <p:cNvPr id="3729" name="Google Shape;3729;p61"/>
          <p:cNvSpPr/>
          <p:nvPr/>
        </p:nvSpPr>
        <p:spPr>
          <a:xfrm>
            <a:off x="7418252" y="2559766"/>
            <a:ext cx="1028518" cy="458383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algn="ctr"/>
            <a:r>
              <a:rPr lang="fr-FR" sz="240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SES</a:t>
            </a:r>
          </a:p>
        </p:txBody>
      </p:sp>
      <p:sp>
        <p:nvSpPr>
          <p:cNvPr id="3745" name="Google Shape;3745;p61"/>
          <p:cNvSpPr txBox="1"/>
          <p:nvPr/>
        </p:nvSpPr>
        <p:spPr>
          <a:xfrm>
            <a:off x="1759100" y="5353099"/>
            <a:ext cx="19884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sz="2133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46" name="Google Shape;3746;p61"/>
          <p:cNvSpPr/>
          <p:nvPr/>
        </p:nvSpPr>
        <p:spPr>
          <a:xfrm>
            <a:off x="4121600" y="5211567"/>
            <a:ext cx="3948800" cy="846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47" name="Google Shape;3747;p61"/>
          <p:cNvSpPr txBox="1"/>
          <p:nvPr/>
        </p:nvSpPr>
        <p:spPr>
          <a:xfrm>
            <a:off x="4267755" y="5382043"/>
            <a:ext cx="3663200" cy="5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6000" anchor="ctr" anchorCtr="0">
            <a:noAutofit/>
          </a:bodyPr>
          <a:lstStyle/>
          <a:p>
            <a:pPr algn="ctr"/>
            <a:r>
              <a:rPr lang="fr-FR" sz="2400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Neuropsychologie</a:t>
            </a:r>
            <a:endParaRPr sz="2400">
              <a:solidFill>
                <a:schemeClr val="accent3"/>
              </a:solidFill>
              <a:latin typeface="Bookman Old Style" panose="02050604050505020204" pitchFamily="18" charset="0"/>
              <a:ea typeface="Gaegu"/>
              <a:cs typeface="Gaegu"/>
              <a:sym typeface="Gaegu"/>
            </a:endParaRPr>
          </a:p>
        </p:txBody>
      </p:sp>
      <p:sp>
        <p:nvSpPr>
          <p:cNvPr id="3748" name="Google Shape;3748;p61"/>
          <p:cNvSpPr txBox="1"/>
          <p:nvPr/>
        </p:nvSpPr>
        <p:spPr>
          <a:xfrm>
            <a:off x="1257200" y="4416700"/>
            <a:ext cx="2352800" cy="1641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120000" rIns="120000" bIns="120000" anchor="ctr" anchorCtr="0">
            <a:noAutofit/>
          </a:bodyPr>
          <a:lstStyle/>
          <a:p>
            <a:pPr algn="ctr"/>
            <a:r>
              <a:rPr lang="en" sz="3200">
                <a:solidFill>
                  <a:schemeClr val="accent3"/>
                </a:solidFill>
                <a:latin typeface="Bookman Old Style" panose="02050604050505020204" pitchFamily="18" charset="0"/>
                <a:ea typeface="Varela Round"/>
                <a:cs typeface="Varela Round"/>
                <a:sym typeface="Varela Round"/>
              </a:rPr>
              <a:t>Université Paris Cité</a:t>
            </a:r>
            <a:endParaRPr sz="3200" b="1">
              <a:solidFill>
                <a:schemeClr val="accent3"/>
              </a:solidFill>
              <a:latin typeface="Bookman Old Style" panose="02050604050505020204" pitchFamily="18" charset="0"/>
              <a:ea typeface="Gaegu"/>
              <a:cs typeface="Gaegu"/>
              <a:sym typeface="Gaegu"/>
            </a:endParaRPr>
          </a:p>
        </p:txBody>
      </p:sp>
      <p:sp>
        <p:nvSpPr>
          <p:cNvPr id="3749" name="Google Shape;3749;p61"/>
          <p:cNvSpPr txBox="1"/>
          <p:nvPr/>
        </p:nvSpPr>
        <p:spPr>
          <a:xfrm>
            <a:off x="1257199" y="1677267"/>
            <a:ext cx="2352800" cy="562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48000" anchor="ctr" anchorCtr="0">
            <a:noAutofit/>
          </a:bodyPr>
          <a:lstStyle/>
          <a:p>
            <a:pPr algn="ctr"/>
            <a:r>
              <a:rPr lang="en" sz="2800" b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Lorette</a:t>
            </a:r>
            <a:endParaRPr sz="2800" b="1">
              <a:solidFill>
                <a:schemeClr val="accent3"/>
              </a:solidFill>
              <a:latin typeface="Bookman Old Style" panose="02050604050505020204" pitchFamily="18" charset="0"/>
              <a:ea typeface="Gaegu"/>
              <a:cs typeface="Gaegu"/>
              <a:sym typeface="Gaegu"/>
            </a:endParaRPr>
          </a:p>
        </p:txBody>
      </p:sp>
      <p:sp>
        <p:nvSpPr>
          <p:cNvPr id="2" name="Google Shape;3729;p61">
            <a:extLst>
              <a:ext uri="{FF2B5EF4-FFF2-40B4-BE49-F238E27FC236}">
                <a16:creationId xmlns:a16="http://schemas.microsoft.com/office/drawing/2014/main" id="{848FA01B-04B8-508E-749C-23EB0D71762B}"/>
              </a:ext>
            </a:extLst>
          </p:cNvPr>
          <p:cNvSpPr/>
          <p:nvPr/>
        </p:nvSpPr>
        <p:spPr>
          <a:xfrm>
            <a:off x="7413087" y="3158643"/>
            <a:ext cx="1101298" cy="402732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algn="ctr"/>
            <a:r>
              <a:rPr lang="fr-FR" sz="240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LLCE</a:t>
            </a:r>
          </a:p>
        </p:txBody>
      </p:sp>
      <p:sp>
        <p:nvSpPr>
          <p:cNvPr id="3" name="Google Shape;3729;p61">
            <a:extLst>
              <a:ext uri="{FF2B5EF4-FFF2-40B4-BE49-F238E27FC236}">
                <a16:creationId xmlns:a16="http://schemas.microsoft.com/office/drawing/2014/main" id="{8C3C2AFA-F088-1601-1091-F766A55EA2B8}"/>
              </a:ext>
            </a:extLst>
          </p:cNvPr>
          <p:cNvSpPr/>
          <p:nvPr/>
        </p:nvSpPr>
        <p:spPr>
          <a:xfrm>
            <a:off x="7413087" y="3685687"/>
            <a:ext cx="1101298" cy="402732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algn="ctr"/>
            <a:r>
              <a:rPr lang="fr-FR" sz="240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HLP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CDE32-7975-B9B8-B43F-D2D3DC5E9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94" t="8339" r="10670" b="36198"/>
          <a:stretch/>
        </p:blipFill>
        <p:spPr>
          <a:xfrm>
            <a:off x="1531363" y="2223621"/>
            <a:ext cx="1818563" cy="2187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32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0" name="Google Shape;3660;p6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3200">
                <a:latin typeface="Bookman Old Style" panose="02050604050505020204" pitchFamily="18" charset="0"/>
              </a:rPr>
              <a:t>A PROPOS DE NOUS…</a:t>
            </a:r>
            <a:endParaRPr sz="3200">
              <a:latin typeface="Bookman Old Style" panose="02050604050505020204" pitchFamily="18" charset="0"/>
            </a:endParaRPr>
          </a:p>
        </p:txBody>
      </p:sp>
      <p:sp>
        <p:nvSpPr>
          <p:cNvPr id="3677" name="Google Shape;3677;p61"/>
          <p:cNvSpPr txBox="1"/>
          <p:nvPr/>
        </p:nvSpPr>
        <p:spPr>
          <a:xfrm>
            <a:off x="4121597" y="1677267"/>
            <a:ext cx="3948800" cy="562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48000" anchor="ctr" anchorCtr="0">
            <a:noAutofit/>
          </a:bodyPr>
          <a:lstStyle/>
          <a:p>
            <a:pPr algn="ctr"/>
            <a:r>
              <a:rPr lang="en" sz="2800" b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Mes spécialités</a:t>
            </a:r>
            <a:endParaRPr sz="2800" b="1">
              <a:solidFill>
                <a:schemeClr val="accent3"/>
              </a:solidFill>
              <a:latin typeface="Bookman Old Style" panose="02050604050505020204" pitchFamily="18" charset="0"/>
              <a:ea typeface="Gaegu"/>
              <a:cs typeface="Gaegu"/>
              <a:sym typeface="Gaegu"/>
            </a:endParaRPr>
          </a:p>
        </p:txBody>
      </p:sp>
      <p:sp>
        <p:nvSpPr>
          <p:cNvPr id="3678" name="Google Shape;3678;p61"/>
          <p:cNvSpPr/>
          <p:nvPr/>
        </p:nvSpPr>
        <p:spPr>
          <a:xfrm>
            <a:off x="4893824" y="3220745"/>
            <a:ext cx="2352800" cy="212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79" name="Google Shape;3679;p61"/>
          <p:cNvSpPr/>
          <p:nvPr/>
        </p:nvSpPr>
        <p:spPr>
          <a:xfrm>
            <a:off x="4854123" y="3799390"/>
            <a:ext cx="2412047" cy="282115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685" name="Google Shape;3685;p61"/>
          <p:cNvGrpSpPr/>
          <p:nvPr/>
        </p:nvGrpSpPr>
        <p:grpSpPr>
          <a:xfrm>
            <a:off x="4857646" y="3649162"/>
            <a:ext cx="1448533" cy="562800"/>
            <a:chOff x="6015800" y="2536581"/>
            <a:chExt cx="922500" cy="317594"/>
          </a:xfrm>
        </p:grpSpPr>
        <p:sp>
          <p:nvSpPr>
            <p:cNvPr id="3686" name="Google Shape;3686;p61"/>
            <p:cNvSpPr/>
            <p:nvPr/>
          </p:nvSpPr>
          <p:spPr>
            <a:xfrm>
              <a:off x="6015800" y="2622000"/>
              <a:ext cx="922500" cy="1596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687" name="Google Shape;3687;p61"/>
            <p:cNvGrpSpPr/>
            <p:nvPr/>
          </p:nvGrpSpPr>
          <p:grpSpPr>
            <a:xfrm>
              <a:off x="6832131" y="2536581"/>
              <a:ext cx="106169" cy="317594"/>
              <a:chOff x="6977750" y="1530100"/>
              <a:chExt cx="166435" cy="317594"/>
            </a:xfrm>
          </p:grpSpPr>
          <p:sp>
            <p:nvSpPr>
              <p:cNvPr id="3688" name="Google Shape;3688;p61"/>
              <p:cNvSpPr/>
              <p:nvPr/>
            </p:nvSpPr>
            <p:spPr>
              <a:xfrm>
                <a:off x="6988075" y="1534900"/>
                <a:ext cx="151775" cy="301975"/>
              </a:xfrm>
              <a:custGeom>
                <a:avLst/>
                <a:gdLst/>
                <a:ahLst/>
                <a:cxnLst/>
                <a:rect l="l" t="t" r="r" b="b"/>
                <a:pathLst>
                  <a:path w="6071" h="12079" extrusionOk="0">
                    <a:moveTo>
                      <a:pt x="0" y="262"/>
                    </a:moveTo>
                    <a:lnTo>
                      <a:pt x="5875" y="0"/>
                    </a:lnTo>
                    <a:lnTo>
                      <a:pt x="6071" y="12079"/>
                    </a:lnTo>
                    <a:lnTo>
                      <a:pt x="130" y="1201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/>
              <a:lstStyle/>
              <a:p>
                <a:endParaRPr lang="fr-FR" sz="2400"/>
              </a:p>
            </p:txBody>
          </p:sp>
          <p:sp>
            <p:nvSpPr>
              <p:cNvPr id="3689" name="Google Shape;3689;p61"/>
              <p:cNvSpPr/>
              <p:nvPr/>
            </p:nvSpPr>
            <p:spPr>
              <a:xfrm>
                <a:off x="6977750" y="1530100"/>
                <a:ext cx="166435" cy="317594"/>
              </a:xfrm>
              <a:custGeom>
                <a:avLst/>
                <a:gdLst/>
                <a:ahLst/>
                <a:cxnLst/>
                <a:rect l="l" t="t" r="r" b="b"/>
                <a:pathLst>
                  <a:path w="12635" h="17880" extrusionOk="0">
                    <a:moveTo>
                      <a:pt x="9900" y="659"/>
                    </a:moveTo>
                    <a:cubicBezTo>
                      <a:pt x="10404" y="659"/>
                      <a:pt x="10908" y="661"/>
                      <a:pt x="11412" y="666"/>
                    </a:cubicBezTo>
                    <a:cubicBezTo>
                      <a:pt x="11804" y="6136"/>
                      <a:pt x="11992" y="11622"/>
                      <a:pt x="11960" y="17124"/>
                    </a:cubicBezTo>
                    <a:cubicBezTo>
                      <a:pt x="11913" y="17045"/>
                      <a:pt x="11819" y="16983"/>
                      <a:pt x="11710" y="16967"/>
                    </a:cubicBezTo>
                    <a:cubicBezTo>
                      <a:pt x="10240" y="16810"/>
                      <a:pt x="8773" y="16732"/>
                      <a:pt x="7307" y="16732"/>
                    </a:cubicBezTo>
                    <a:cubicBezTo>
                      <a:pt x="5256" y="16732"/>
                      <a:pt x="3209" y="16885"/>
                      <a:pt x="1161" y="17186"/>
                    </a:cubicBezTo>
                    <a:cubicBezTo>
                      <a:pt x="879" y="11747"/>
                      <a:pt x="769" y="6324"/>
                      <a:pt x="832" y="901"/>
                    </a:cubicBezTo>
                    <a:cubicBezTo>
                      <a:pt x="3855" y="739"/>
                      <a:pt x="6878" y="659"/>
                      <a:pt x="9900" y="659"/>
                    </a:cubicBezTo>
                    <a:close/>
                    <a:moveTo>
                      <a:pt x="9877" y="1"/>
                    </a:moveTo>
                    <a:cubicBezTo>
                      <a:pt x="6771" y="1"/>
                      <a:pt x="3674" y="83"/>
                      <a:pt x="565" y="258"/>
                    </a:cubicBezTo>
                    <a:cubicBezTo>
                      <a:pt x="542" y="250"/>
                      <a:pt x="518" y="246"/>
                      <a:pt x="495" y="246"/>
                    </a:cubicBezTo>
                    <a:cubicBezTo>
                      <a:pt x="471" y="246"/>
                      <a:pt x="448" y="250"/>
                      <a:pt x="424" y="258"/>
                    </a:cubicBezTo>
                    <a:lnTo>
                      <a:pt x="393" y="258"/>
                    </a:lnTo>
                    <a:cubicBezTo>
                      <a:pt x="79" y="274"/>
                      <a:pt x="1" y="681"/>
                      <a:pt x="189" y="838"/>
                    </a:cubicBezTo>
                    <a:cubicBezTo>
                      <a:pt x="111" y="6340"/>
                      <a:pt x="220" y="11841"/>
                      <a:pt x="518" y="17327"/>
                    </a:cubicBezTo>
                    <a:cubicBezTo>
                      <a:pt x="355" y="17505"/>
                      <a:pt x="501" y="17880"/>
                      <a:pt x="809" y="17880"/>
                    </a:cubicBezTo>
                    <a:cubicBezTo>
                      <a:pt x="826" y="17880"/>
                      <a:pt x="844" y="17878"/>
                      <a:pt x="863" y="17876"/>
                    </a:cubicBezTo>
                    <a:cubicBezTo>
                      <a:pt x="2967" y="17545"/>
                      <a:pt x="5087" y="17381"/>
                      <a:pt x="7211" y="17381"/>
                    </a:cubicBezTo>
                    <a:cubicBezTo>
                      <a:pt x="8710" y="17381"/>
                      <a:pt x="10211" y="17463"/>
                      <a:pt x="11710" y="17625"/>
                    </a:cubicBezTo>
                    <a:cubicBezTo>
                      <a:pt x="11719" y="17626"/>
                      <a:pt x="11728" y="17626"/>
                      <a:pt x="11737" y="17626"/>
                    </a:cubicBezTo>
                    <a:cubicBezTo>
                      <a:pt x="11923" y="17626"/>
                      <a:pt x="12023" y="17476"/>
                      <a:pt x="12023" y="17312"/>
                    </a:cubicBezTo>
                    <a:cubicBezTo>
                      <a:pt x="12084" y="17397"/>
                      <a:pt x="12185" y="17440"/>
                      <a:pt x="12286" y="17440"/>
                    </a:cubicBezTo>
                    <a:cubicBezTo>
                      <a:pt x="12445" y="17440"/>
                      <a:pt x="12603" y="17334"/>
                      <a:pt x="12603" y="17124"/>
                    </a:cubicBezTo>
                    <a:cubicBezTo>
                      <a:pt x="12634" y="11591"/>
                      <a:pt x="12446" y="6073"/>
                      <a:pt x="12055" y="556"/>
                    </a:cubicBezTo>
                    <a:cubicBezTo>
                      <a:pt x="12039" y="352"/>
                      <a:pt x="11866" y="242"/>
                      <a:pt x="11710" y="242"/>
                    </a:cubicBezTo>
                    <a:cubicBezTo>
                      <a:pt x="11678" y="117"/>
                      <a:pt x="11569" y="23"/>
                      <a:pt x="11412" y="7"/>
                    </a:cubicBezTo>
                    <a:cubicBezTo>
                      <a:pt x="10900" y="3"/>
                      <a:pt x="10388" y="1"/>
                      <a:pt x="98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3690" name="Google Shape;3690;p61"/>
          <p:cNvSpPr/>
          <p:nvPr/>
        </p:nvSpPr>
        <p:spPr>
          <a:xfrm>
            <a:off x="4893824" y="2642099"/>
            <a:ext cx="2352800" cy="212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691" name="Google Shape;3691;p61"/>
          <p:cNvGrpSpPr/>
          <p:nvPr/>
        </p:nvGrpSpPr>
        <p:grpSpPr>
          <a:xfrm>
            <a:off x="4904294" y="3080136"/>
            <a:ext cx="2352799" cy="516843"/>
            <a:chOff x="6015800" y="1653756"/>
            <a:chExt cx="1133100" cy="317594"/>
          </a:xfrm>
        </p:grpSpPr>
        <p:sp>
          <p:nvSpPr>
            <p:cNvPr id="3692" name="Google Shape;3692;p61"/>
            <p:cNvSpPr/>
            <p:nvPr/>
          </p:nvSpPr>
          <p:spPr>
            <a:xfrm>
              <a:off x="6015800" y="1732738"/>
              <a:ext cx="1133100" cy="159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693" name="Google Shape;3693;p61"/>
            <p:cNvGrpSpPr/>
            <p:nvPr/>
          </p:nvGrpSpPr>
          <p:grpSpPr>
            <a:xfrm>
              <a:off x="7042731" y="1653756"/>
              <a:ext cx="106169" cy="317594"/>
              <a:chOff x="6977750" y="1530100"/>
              <a:chExt cx="166435" cy="317594"/>
            </a:xfrm>
          </p:grpSpPr>
          <p:sp>
            <p:nvSpPr>
              <p:cNvPr id="3694" name="Google Shape;3694;p61"/>
              <p:cNvSpPr/>
              <p:nvPr/>
            </p:nvSpPr>
            <p:spPr>
              <a:xfrm>
                <a:off x="6988075" y="1534900"/>
                <a:ext cx="151775" cy="301975"/>
              </a:xfrm>
              <a:custGeom>
                <a:avLst/>
                <a:gdLst/>
                <a:ahLst/>
                <a:cxnLst/>
                <a:rect l="l" t="t" r="r" b="b"/>
                <a:pathLst>
                  <a:path w="6071" h="12079" extrusionOk="0">
                    <a:moveTo>
                      <a:pt x="0" y="262"/>
                    </a:moveTo>
                    <a:lnTo>
                      <a:pt x="5875" y="0"/>
                    </a:lnTo>
                    <a:lnTo>
                      <a:pt x="6071" y="12079"/>
                    </a:lnTo>
                    <a:lnTo>
                      <a:pt x="130" y="1201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endParaRPr lang="fr-FR" sz="2400"/>
              </a:p>
            </p:txBody>
          </p:sp>
          <p:sp>
            <p:nvSpPr>
              <p:cNvPr id="3695" name="Google Shape;3695;p61"/>
              <p:cNvSpPr/>
              <p:nvPr/>
            </p:nvSpPr>
            <p:spPr>
              <a:xfrm>
                <a:off x="6977750" y="1530100"/>
                <a:ext cx="166435" cy="317594"/>
              </a:xfrm>
              <a:custGeom>
                <a:avLst/>
                <a:gdLst/>
                <a:ahLst/>
                <a:cxnLst/>
                <a:rect l="l" t="t" r="r" b="b"/>
                <a:pathLst>
                  <a:path w="12635" h="17880" extrusionOk="0">
                    <a:moveTo>
                      <a:pt x="9900" y="659"/>
                    </a:moveTo>
                    <a:cubicBezTo>
                      <a:pt x="10404" y="659"/>
                      <a:pt x="10908" y="661"/>
                      <a:pt x="11412" y="666"/>
                    </a:cubicBezTo>
                    <a:cubicBezTo>
                      <a:pt x="11804" y="6136"/>
                      <a:pt x="11992" y="11622"/>
                      <a:pt x="11960" y="17124"/>
                    </a:cubicBezTo>
                    <a:cubicBezTo>
                      <a:pt x="11913" y="17045"/>
                      <a:pt x="11819" y="16983"/>
                      <a:pt x="11710" y="16967"/>
                    </a:cubicBezTo>
                    <a:cubicBezTo>
                      <a:pt x="10240" y="16810"/>
                      <a:pt x="8773" y="16732"/>
                      <a:pt x="7307" y="16732"/>
                    </a:cubicBezTo>
                    <a:cubicBezTo>
                      <a:pt x="5256" y="16732"/>
                      <a:pt x="3209" y="16885"/>
                      <a:pt x="1161" y="17186"/>
                    </a:cubicBezTo>
                    <a:cubicBezTo>
                      <a:pt x="879" y="11747"/>
                      <a:pt x="769" y="6324"/>
                      <a:pt x="832" y="901"/>
                    </a:cubicBezTo>
                    <a:cubicBezTo>
                      <a:pt x="3855" y="739"/>
                      <a:pt x="6878" y="659"/>
                      <a:pt x="9900" y="659"/>
                    </a:cubicBezTo>
                    <a:close/>
                    <a:moveTo>
                      <a:pt x="9877" y="1"/>
                    </a:moveTo>
                    <a:cubicBezTo>
                      <a:pt x="6771" y="1"/>
                      <a:pt x="3674" y="83"/>
                      <a:pt x="565" y="258"/>
                    </a:cubicBezTo>
                    <a:cubicBezTo>
                      <a:pt x="542" y="250"/>
                      <a:pt x="518" y="246"/>
                      <a:pt x="495" y="246"/>
                    </a:cubicBezTo>
                    <a:cubicBezTo>
                      <a:pt x="471" y="246"/>
                      <a:pt x="448" y="250"/>
                      <a:pt x="424" y="258"/>
                    </a:cubicBezTo>
                    <a:lnTo>
                      <a:pt x="393" y="258"/>
                    </a:lnTo>
                    <a:cubicBezTo>
                      <a:pt x="79" y="274"/>
                      <a:pt x="1" y="681"/>
                      <a:pt x="189" y="838"/>
                    </a:cubicBezTo>
                    <a:cubicBezTo>
                      <a:pt x="111" y="6340"/>
                      <a:pt x="220" y="11841"/>
                      <a:pt x="518" y="17327"/>
                    </a:cubicBezTo>
                    <a:cubicBezTo>
                      <a:pt x="355" y="17505"/>
                      <a:pt x="501" y="17880"/>
                      <a:pt x="809" y="17880"/>
                    </a:cubicBezTo>
                    <a:cubicBezTo>
                      <a:pt x="826" y="17880"/>
                      <a:pt x="844" y="17878"/>
                      <a:pt x="863" y="17876"/>
                    </a:cubicBezTo>
                    <a:cubicBezTo>
                      <a:pt x="2967" y="17545"/>
                      <a:pt x="5087" y="17381"/>
                      <a:pt x="7211" y="17381"/>
                    </a:cubicBezTo>
                    <a:cubicBezTo>
                      <a:pt x="8710" y="17381"/>
                      <a:pt x="10211" y="17463"/>
                      <a:pt x="11710" y="17625"/>
                    </a:cubicBezTo>
                    <a:cubicBezTo>
                      <a:pt x="11719" y="17626"/>
                      <a:pt x="11728" y="17626"/>
                      <a:pt x="11737" y="17626"/>
                    </a:cubicBezTo>
                    <a:cubicBezTo>
                      <a:pt x="11923" y="17626"/>
                      <a:pt x="12023" y="17476"/>
                      <a:pt x="12023" y="17312"/>
                    </a:cubicBezTo>
                    <a:cubicBezTo>
                      <a:pt x="12084" y="17397"/>
                      <a:pt x="12185" y="17440"/>
                      <a:pt x="12286" y="17440"/>
                    </a:cubicBezTo>
                    <a:cubicBezTo>
                      <a:pt x="12445" y="17440"/>
                      <a:pt x="12603" y="17334"/>
                      <a:pt x="12603" y="17124"/>
                    </a:cubicBezTo>
                    <a:cubicBezTo>
                      <a:pt x="12634" y="11591"/>
                      <a:pt x="12446" y="6073"/>
                      <a:pt x="12055" y="556"/>
                    </a:cubicBezTo>
                    <a:cubicBezTo>
                      <a:pt x="12039" y="352"/>
                      <a:pt x="11866" y="242"/>
                      <a:pt x="11710" y="242"/>
                    </a:cubicBezTo>
                    <a:cubicBezTo>
                      <a:pt x="11678" y="117"/>
                      <a:pt x="11569" y="23"/>
                      <a:pt x="11412" y="7"/>
                    </a:cubicBezTo>
                    <a:cubicBezTo>
                      <a:pt x="10900" y="3"/>
                      <a:pt x="10388" y="1"/>
                      <a:pt x="9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3696" name="Google Shape;3696;p61"/>
          <p:cNvSpPr txBox="1"/>
          <p:nvPr/>
        </p:nvSpPr>
        <p:spPr>
          <a:xfrm>
            <a:off x="3893065" y="2523300"/>
            <a:ext cx="1086513" cy="4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100%</a:t>
            </a:r>
            <a:endParaRPr sz="2400" b="1">
              <a:solidFill>
                <a:schemeClr val="accent3"/>
              </a:solidFill>
              <a:latin typeface="Bookman Old Style" panose="02050604050505020204" pitchFamily="18" charset="0"/>
              <a:ea typeface="Gaegu"/>
              <a:cs typeface="Gaegu"/>
              <a:sym typeface="Gaegu"/>
            </a:endParaRPr>
          </a:p>
        </p:txBody>
      </p:sp>
      <p:sp>
        <p:nvSpPr>
          <p:cNvPr id="3697" name="Google Shape;3697;p61"/>
          <p:cNvSpPr txBox="1"/>
          <p:nvPr/>
        </p:nvSpPr>
        <p:spPr>
          <a:xfrm>
            <a:off x="3893065" y="3116125"/>
            <a:ext cx="1086512" cy="43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100%</a:t>
            </a:r>
            <a:endParaRPr sz="2400" b="1">
              <a:solidFill>
                <a:schemeClr val="accent3"/>
              </a:solidFill>
              <a:latin typeface="Bookman Old Style" panose="02050604050505020204" pitchFamily="18" charset="0"/>
              <a:ea typeface="Gaegu"/>
              <a:cs typeface="Gaegu"/>
              <a:sym typeface="Gaegu"/>
            </a:endParaRPr>
          </a:p>
        </p:txBody>
      </p:sp>
      <p:sp>
        <p:nvSpPr>
          <p:cNvPr id="3698" name="Google Shape;3698;p61"/>
          <p:cNvSpPr txBox="1"/>
          <p:nvPr/>
        </p:nvSpPr>
        <p:spPr>
          <a:xfrm>
            <a:off x="4005640" y="3683448"/>
            <a:ext cx="8072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50%</a:t>
            </a:r>
            <a:endParaRPr sz="2400" b="1">
              <a:solidFill>
                <a:schemeClr val="accent3"/>
              </a:solidFill>
              <a:latin typeface="Bookman Old Style" panose="02050604050505020204" pitchFamily="18" charset="0"/>
              <a:ea typeface="Gaegu"/>
              <a:cs typeface="Gaegu"/>
              <a:sym typeface="Gaegu"/>
            </a:endParaRPr>
          </a:p>
        </p:txBody>
      </p:sp>
      <p:grpSp>
        <p:nvGrpSpPr>
          <p:cNvPr id="3699" name="Google Shape;3699;p61"/>
          <p:cNvGrpSpPr/>
          <p:nvPr/>
        </p:nvGrpSpPr>
        <p:grpSpPr>
          <a:xfrm>
            <a:off x="7675755" y="3775320"/>
            <a:ext cx="311160" cy="310987"/>
            <a:chOff x="6855075" y="2361350"/>
            <a:chExt cx="403475" cy="403250"/>
          </a:xfrm>
        </p:grpSpPr>
        <p:sp>
          <p:nvSpPr>
            <p:cNvPr id="3700" name="Google Shape;3700;p61"/>
            <p:cNvSpPr/>
            <p:nvPr/>
          </p:nvSpPr>
          <p:spPr>
            <a:xfrm>
              <a:off x="6948075" y="2366925"/>
              <a:ext cx="217475" cy="391450"/>
            </a:xfrm>
            <a:custGeom>
              <a:avLst/>
              <a:gdLst/>
              <a:ahLst/>
              <a:cxnLst/>
              <a:rect l="l" t="t" r="r" b="b"/>
              <a:pathLst>
                <a:path w="8699" h="15658" extrusionOk="0">
                  <a:moveTo>
                    <a:pt x="679" y="1"/>
                  </a:moveTo>
                  <a:cubicBezTo>
                    <a:pt x="304" y="1"/>
                    <a:pt x="1" y="295"/>
                    <a:pt x="1" y="670"/>
                  </a:cubicBezTo>
                  <a:lnTo>
                    <a:pt x="1" y="1535"/>
                  </a:lnTo>
                  <a:lnTo>
                    <a:pt x="946" y="7182"/>
                  </a:lnTo>
                  <a:lnTo>
                    <a:pt x="1" y="12579"/>
                  </a:lnTo>
                  <a:lnTo>
                    <a:pt x="1" y="14988"/>
                  </a:lnTo>
                  <a:cubicBezTo>
                    <a:pt x="1" y="15354"/>
                    <a:pt x="304" y="15657"/>
                    <a:pt x="679" y="15657"/>
                  </a:cubicBezTo>
                  <a:lnTo>
                    <a:pt x="8030" y="15657"/>
                  </a:lnTo>
                  <a:cubicBezTo>
                    <a:pt x="8395" y="15657"/>
                    <a:pt x="8699" y="15354"/>
                    <a:pt x="8699" y="14988"/>
                  </a:cubicBezTo>
                  <a:lnTo>
                    <a:pt x="8699" y="12579"/>
                  </a:lnTo>
                  <a:lnTo>
                    <a:pt x="7753" y="7182"/>
                  </a:lnTo>
                  <a:lnTo>
                    <a:pt x="8699" y="1535"/>
                  </a:lnTo>
                  <a:lnTo>
                    <a:pt x="8699" y="670"/>
                  </a:lnTo>
                  <a:cubicBezTo>
                    <a:pt x="8699" y="295"/>
                    <a:pt x="8395" y="1"/>
                    <a:pt x="8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1" name="Google Shape;3701;p61"/>
            <p:cNvSpPr/>
            <p:nvPr/>
          </p:nvSpPr>
          <p:spPr>
            <a:xfrm>
              <a:off x="6948075" y="2405525"/>
              <a:ext cx="217475" cy="275675"/>
            </a:xfrm>
            <a:custGeom>
              <a:avLst/>
              <a:gdLst/>
              <a:ahLst/>
              <a:cxnLst/>
              <a:rect l="l" t="t" r="r" b="b"/>
              <a:pathLst>
                <a:path w="8699" h="11027" extrusionOk="0">
                  <a:moveTo>
                    <a:pt x="1" y="0"/>
                  </a:moveTo>
                  <a:lnTo>
                    <a:pt x="1" y="11026"/>
                  </a:lnTo>
                  <a:lnTo>
                    <a:pt x="8699" y="11026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2" name="Google Shape;3702;p61"/>
            <p:cNvSpPr/>
            <p:nvPr/>
          </p:nvSpPr>
          <p:spPr>
            <a:xfrm>
              <a:off x="7131400" y="2493550"/>
              <a:ext cx="55125" cy="106025"/>
            </a:xfrm>
            <a:custGeom>
              <a:avLst/>
              <a:gdLst/>
              <a:ahLst/>
              <a:cxnLst/>
              <a:rect l="l" t="t" r="r" b="b"/>
              <a:pathLst>
                <a:path w="2205" h="4241" extrusionOk="0">
                  <a:moveTo>
                    <a:pt x="691" y="1"/>
                  </a:moveTo>
                  <a:cubicBezTo>
                    <a:pt x="529" y="1"/>
                    <a:pt x="366" y="61"/>
                    <a:pt x="242" y="181"/>
                  </a:cubicBezTo>
                  <a:cubicBezTo>
                    <a:pt x="1" y="431"/>
                    <a:pt x="1" y="833"/>
                    <a:pt x="242" y="1073"/>
                  </a:cubicBezTo>
                  <a:cubicBezTo>
                    <a:pt x="821" y="1653"/>
                    <a:pt x="821" y="2590"/>
                    <a:pt x="242" y="3170"/>
                  </a:cubicBezTo>
                  <a:cubicBezTo>
                    <a:pt x="1" y="3411"/>
                    <a:pt x="1" y="3812"/>
                    <a:pt x="242" y="4062"/>
                  </a:cubicBezTo>
                  <a:cubicBezTo>
                    <a:pt x="366" y="4178"/>
                    <a:pt x="527" y="4240"/>
                    <a:pt x="688" y="4240"/>
                  </a:cubicBezTo>
                  <a:cubicBezTo>
                    <a:pt x="848" y="4240"/>
                    <a:pt x="1018" y="4178"/>
                    <a:pt x="1134" y="4062"/>
                  </a:cubicBezTo>
                  <a:cubicBezTo>
                    <a:pt x="2204" y="2991"/>
                    <a:pt x="2204" y="1252"/>
                    <a:pt x="1134" y="181"/>
                  </a:cubicBezTo>
                  <a:cubicBezTo>
                    <a:pt x="1013" y="61"/>
                    <a:pt x="853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3" name="Google Shape;3703;p61"/>
            <p:cNvSpPr/>
            <p:nvPr/>
          </p:nvSpPr>
          <p:spPr>
            <a:xfrm>
              <a:off x="7185375" y="2448125"/>
              <a:ext cx="67150" cy="196950"/>
            </a:xfrm>
            <a:custGeom>
              <a:avLst/>
              <a:gdLst/>
              <a:ahLst/>
              <a:cxnLst/>
              <a:rect l="l" t="t" r="r" b="b"/>
              <a:pathLst>
                <a:path w="2686" h="7878" extrusionOk="0">
                  <a:moveTo>
                    <a:pt x="687" y="0"/>
                  </a:moveTo>
                  <a:cubicBezTo>
                    <a:pt x="527" y="0"/>
                    <a:pt x="366" y="62"/>
                    <a:pt x="241" y="187"/>
                  </a:cubicBezTo>
                  <a:cubicBezTo>
                    <a:pt x="1" y="428"/>
                    <a:pt x="1" y="830"/>
                    <a:pt x="241" y="1079"/>
                  </a:cubicBezTo>
                  <a:cubicBezTo>
                    <a:pt x="1820" y="2658"/>
                    <a:pt x="1820" y="5219"/>
                    <a:pt x="241" y="6798"/>
                  </a:cubicBezTo>
                  <a:cubicBezTo>
                    <a:pt x="1" y="7048"/>
                    <a:pt x="1" y="7449"/>
                    <a:pt x="241" y="7690"/>
                  </a:cubicBezTo>
                  <a:cubicBezTo>
                    <a:pt x="366" y="7815"/>
                    <a:pt x="527" y="7877"/>
                    <a:pt x="687" y="7877"/>
                  </a:cubicBezTo>
                  <a:cubicBezTo>
                    <a:pt x="848" y="7877"/>
                    <a:pt x="1009" y="7815"/>
                    <a:pt x="1134" y="7690"/>
                  </a:cubicBezTo>
                  <a:cubicBezTo>
                    <a:pt x="2133" y="6691"/>
                    <a:pt x="2686" y="5353"/>
                    <a:pt x="2686" y="3934"/>
                  </a:cubicBezTo>
                  <a:cubicBezTo>
                    <a:pt x="2686" y="2525"/>
                    <a:pt x="2133" y="1187"/>
                    <a:pt x="1134" y="187"/>
                  </a:cubicBezTo>
                  <a:cubicBezTo>
                    <a:pt x="1009" y="62"/>
                    <a:pt x="848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4" name="Google Shape;3704;p61"/>
            <p:cNvSpPr/>
            <p:nvPr/>
          </p:nvSpPr>
          <p:spPr>
            <a:xfrm>
              <a:off x="6927125" y="2493600"/>
              <a:ext cx="55325" cy="106025"/>
            </a:xfrm>
            <a:custGeom>
              <a:avLst/>
              <a:gdLst/>
              <a:ahLst/>
              <a:cxnLst/>
              <a:rect l="l" t="t" r="r" b="b"/>
              <a:pathLst>
                <a:path w="2213" h="4241" extrusionOk="0">
                  <a:moveTo>
                    <a:pt x="1517" y="1"/>
                  </a:moveTo>
                  <a:cubicBezTo>
                    <a:pt x="1356" y="1"/>
                    <a:pt x="1195" y="63"/>
                    <a:pt x="1071" y="179"/>
                  </a:cubicBezTo>
                  <a:cubicBezTo>
                    <a:pt x="0" y="1250"/>
                    <a:pt x="0" y="2989"/>
                    <a:pt x="1071" y="4060"/>
                  </a:cubicBezTo>
                  <a:cubicBezTo>
                    <a:pt x="1195" y="4180"/>
                    <a:pt x="1356" y="4241"/>
                    <a:pt x="1517" y="4241"/>
                  </a:cubicBezTo>
                  <a:cubicBezTo>
                    <a:pt x="1677" y="4241"/>
                    <a:pt x="1838" y="4180"/>
                    <a:pt x="1963" y="4060"/>
                  </a:cubicBezTo>
                  <a:cubicBezTo>
                    <a:pt x="2212" y="3810"/>
                    <a:pt x="2212" y="3409"/>
                    <a:pt x="1963" y="3168"/>
                  </a:cubicBezTo>
                  <a:cubicBezTo>
                    <a:pt x="1383" y="2588"/>
                    <a:pt x="1383" y="1651"/>
                    <a:pt x="1963" y="1071"/>
                  </a:cubicBezTo>
                  <a:cubicBezTo>
                    <a:pt x="2212" y="831"/>
                    <a:pt x="2212" y="429"/>
                    <a:pt x="1963" y="179"/>
                  </a:cubicBezTo>
                  <a:cubicBezTo>
                    <a:pt x="1838" y="63"/>
                    <a:pt x="1677" y="1"/>
                    <a:pt x="1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5" name="Google Shape;3705;p61"/>
            <p:cNvSpPr/>
            <p:nvPr/>
          </p:nvSpPr>
          <p:spPr>
            <a:xfrm>
              <a:off x="6861100" y="2448125"/>
              <a:ext cx="67375" cy="196950"/>
            </a:xfrm>
            <a:custGeom>
              <a:avLst/>
              <a:gdLst/>
              <a:ahLst/>
              <a:cxnLst/>
              <a:rect l="l" t="t" r="r" b="b"/>
              <a:pathLst>
                <a:path w="2695" h="7878" extrusionOk="0">
                  <a:moveTo>
                    <a:pt x="1999" y="0"/>
                  </a:moveTo>
                  <a:cubicBezTo>
                    <a:pt x="1838" y="0"/>
                    <a:pt x="1678" y="62"/>
                    <a:pt x="1553" y="187"/>
                  </a:cubicBezTo>
                  <a:cubicBezTo>
                    <a:pt x="553" y="1187"/>
                    <a:pt x="0" y="2525"/>
                    <a:pt x="0" y="3934"/>
                  </a:cubicBezTo>
                  <a:cubicBezTo>
                    <a:pt x="0" y="5353"/>
                    <a:pt x="553" y="6691"/>
                    <a:pt x="1553" y="7690"/>
                  </a:cubicBezTo>
                  <a:cubicBezTo>
                    <a:pt x="1678" y="7815"/>
                    <a:pt x="1840" y="7877"/>
                    <a:pt x="2002" y="7877"/>
                  </a:cubicBezTo>
                  <a:cubicBezTo>
                    <a:pt x="2164" y="7877"/>
                    <a:pt x="2324" y="7815"/>
                    <a:pt x="2445" y="7690"/>
                  </a:cubicBezTo>
                  <a:cubicBezTo>
                    <a:pt x="2695" y="7449"/>
                    <a:pt x="2695" y="7048"/>
                    <a:pt x="2445" y="6798"/>
                  </a:cubicBezTo>
                  <a:cubicBezTo>
                    <a:pt x="866" y="5219"/>
                    <a:pt x="866" y="2658"/>
                    <a:pt x="2445" y="1079"/>
                  </a:cubicBezTo>
                  <a:cubicBezTo>
                    <a:pt x="2695" y="830"/>
                    <a:pt x="2695" y="428"/>
                    <a:pt x="2445" y="187"/>
                  </a:cubicBezTo>
                  <a:cubicBezTo>
                    <a:pt x="2320" y="62"/>
                    <a:pt x="2159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6" name="Google Shape;3706;p61"/>
            <p:cNvSpPr/>
            <p:nvPr/>
          </p:nvSpPr>
          <p:spPr>
            <a:xfrm>
              <a:off x="7016100" y="2505875"/>
              <a:ext cx="81425" cy="81425"/>
            </a:xfrm>
            <a:custGeom>
              <a:avLst/>
              <a:gdLst/>
              <a:ahLst/>
              <a:cxnLst/>
              <a:rect l="l" t="t" r="r" b="b"/>
              <a:pathLst>
                <a:path w="3257" h="3257" extrusionOk="0">
                  <a:moveTo>
                    <a:pt x="1633" y="1"/>
                  </a:moveTo>
                  <a:cubicBezTo>
                    <a:pt x="732" y="1"/>
                    <a:pt x="1" y="732"/>
                    <a:pt x="1" y="1624"/>
                  </a:cubicBezTo>
                  <a:cubicBezTo>
                    <a:pt x="1" y="2525"/>
                    <a:pt x="732" y="3257"/>
                    <a:pt x="1633" y="3257"/>
                  </a:cubicBezTo>
                  <a:cubicBezTo>
                    <a:pt x="2534" y="3257"/>
                    <a:pt x="3257" y="2525"/>
                    <a:pt x="3257" y="1624"/>
                  </a:cubicBezTo>
                  <a:cubicBezTo>
                    <a:pt x="3257" y="732"/>
                    <a:pt x="2534" y="1"/>
                    <a:pt x="16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7" name="Google Shape;3707;p61"/>
            <p:cNvSpPr/>
            <p:nvPr/>
          </p:nvSpPr>
          <p:spPr>
            <a:xfrm>
              <a:off x="7021000" y="2704825"/>
              <a:ext cx="71625" cy="30800"/>
            </a:xfrm>
            <a:custGeom>
              <a:avLst/>
              <a:gdLst/>
              <a:ahLst/>
              <a:cxnLst/>
              <a:rect l="l" t="t" r="r" b="b"/>
              <a:pathLst>
                <a:path w="2865" h="1232" extrusionOk="0">
                  <a:moveTo>
                    <a:pt x="643" y="0"/>
                  </a:moveTo>
                  <a:cubicBezTo>
                    <a:pt x="286" y="0"/>
                    <a:pt x="1" y="303"/>
                    <a:pt x="28" y="669"/>
                  </a:cubicBezTo>
                  <a:cubicBezTo>
                    <a:pt x="63" y="990"/>
                    <a:pt x="340" y="1231"/>
                    <a:pt x="661" y="1231"/>
                  </a:cubicBezTo>
                  <a:lnTo>
                    <a:pt x="2222" y="1231"/>
                  </a:lnTo>
                  <a:cubicBezTo>
                    <a:pt x="2579" y="1231"/>
                    <a:pt x="2864" y="919"/>
                    <a:pt x="2838" y="553"/>
                  </a:cubicBezTo>
                  <a:cubicBezTo>
                    <a:pt x="2811" y="241"/>
                    <a:pt x="2534" y="0"/>
                    <a:pt x="2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8" name="Google Shape;3708;p61"/>
            <p:cNvSpPr/>
            <p:nvPr/>
          </p:nvSpPr>
          <p:spPr>
            <a:xfrm>
              <a:off x="6922875" y="2361350"/>
              <a:ext cx="267200" cy="403250"/>
            </a:xfrm>
            <a:custGeom>
              <a:avLst/>
              <a:gdLst/>
              <a:ahLst/>
              <a:cxnLst/>
              <a:rect l="l" t="t" r="r" b="b"/>
              <a:pathLst>
                <a:path w="10688" h="16130" extrusionOk="0">
                  <a:moveTo>
                    <a:pt x="1687" y="5525"/>
                  </a:moveTo>
                  <a:cubicBezTo>
                    <a:pt x="1787" y="5525"/>
                    <a:pt x="1887" y="5563"/>
                    <a:pt x="1963" y="5639"/>
                  </a:cubicBezTo>
                  <a:cubicBezTo>
                    <a:pt x="2115" y="5790"/>
                    <a:pt x="2115" y="6040"/>
                    <a:pt x="1963" y="6201"/>
                  </a:cubicBezTo>
                  <a:cubicBezTo>
                    <a:pt x="1642" y="6522"/>
                    <a:pt x="1464" y="6950"/>
                    <a:pt x="1464" y="7405"/>
                  </a:cubicBezTo>
                  <a:cubicBezTo>
                    <a:pt x="1464" y="7869"/>
                    <a:pt x="1642" y="8297"/>
                    <a:pt x="1963" y="8618"/>
                  </a:cubicBezTo>
                  <a:cubicBezTo>
                    <a:pt x="2115" y="8779"/>
                    <a:pt x="2115" y="9029"/>
                    <a:pt x="1963" y="9180"/>
                  </a:cubicBezTo>
                  <a:cubicBezTo>
                    <a:pt x="1887" y="9256"/>
                    <a:pt x="1787" y="9294"/>
                    <a:pt x="1687" y="9294"/>
                  </a:cubicBezTo>
                  <a:cubicBezTo>
                    <a:pt x="1586" y="9294"/>
                    <a:pt x="1486" y="9256"/>
                    <a:pt x="1410" y="9180"/>
                  </a:cubicBezTo>
                  <a:cubicBezTo>
                    <a:pt x="429" y="8199"/>
                    <a:pt x="429" y="6611"/>
                    <a:pt x="1410" y="5639"/>
                  </a:cubicBezTo>
                  <a:cubicBezTo>
                    <a:pt x="1486" y="5563"/>
                    <a:pt x="1586" y="5525"/>
                    <a:pt x="1687" y="5525"/>
                  </a:cubicBezTo>
                  <a:close/>
                  <a:moveTo>
                    <a:pt x="9033" y="5525"/>
                  </a:moveTo>
                  <a:cubicBezTo>
                    <a:pt x="9136" y="5525"/>
                    <a:pt x="9238" y="5563"/>
                    <a:pt x="9314" y="5639"/>
                  </a:cubicBezTo>
                  <a:cubicBezTo>
                    <a:pt x="10286" y="6611"/>
                    <a:pt x="10286" y="8199"/>
                    <a:pt x="9314" y="9180"/>
                  </a:cubicBezTo>
                  <a:cubicBezTo>
                    <a:pt x="9234" y="9252"/>
                    <a:pt x="9136" y="9296"/>
                    <a:pt x="9029" y="9296"/>
                  </a:cubicBezTo>
                  <a:cubicBezTo>
                    <a:pt x="8930" y="9296"/>
                    <a:pt x="8823" y="9252"/>
                    <a:pt x="8752" y="9180"/>
                  </a:cubicBezTo>
                  <a:cubicBezTo>
                    <a:pt x="8600" y="9029"/>
                    <a:pt x="8600" y="8779"/>
                    <a:pt x="8752" y="8618"/>
                  </a:cubicBezTo>
                  <a:cubicBezTo>
                    <a:pt x="9073" y="8297"/>
                    <a:pt x="9252" y="7869"/>
                    <a:pt x="9252" y="7405"/>
                  </a:cubicBezTo>
                  <a:cubicBezTo>
                    <a:pt x="9252" y="6950"/>
                    <a:pt x="9073" y="6522"/>
                    <a:pt x="8752" y="6201"/>
                  </a:cubicBezTo>
                  <a:cubicBezTo>
                    <a:pt x="8600" y="6040"/>
                    <a:pt x="8600" y="5790"/>
                    <a:pt x="8752" y="5639"/>
                  </a:cubicBezTo>
                  <a:cubicBezTo>
                    <a:pt x="8828" y="5563"/>
                    <a:pt x="8930" y="5525"/>
                    <a:pt x="9033" y="5525"/>
                  </a:cubicBezTo>
                  <a:close/>
                  <a:moveTo>
                    <a:pt x="9046" y="474"/>
                  </a:moveTo>
                  <a:cubicBezTo>
                    <a:pt x="9287" y="474"/>
                    <a:pt x="9484" y="670"/>
                    <a:pt x="9484" y="911"/>
                  </a:cubicBezTo>
                  <a:lnTo>
                    <a:pt x="9484" y="1544"/>
                  </a:lnTo>
                  <a:lnTo>
                    <a:pt x="3292" y="1544"/>
                  </a:lnTo>
                  <a:cubicBezTo>
                    <a:pt x="2989" y="1544"/>
                    <a:pt x="2989" y="2017"/>
                    <a:pt x="3292" y="2017"/>
                  </a:cubicBezTo>
                  <a:lnTo>
                    <a:pt x="9484" y="2017"/>
                  </a:lnTo>
                  <a:lnTo>
                    <a:pt x="9484" y="5184"/>
                  </a:lnTo>
                  <a:cubicBezTo>
                    <a:pt x="9349" y="5104"/>
                    <a:pt x="9197" y="5064"/>
                    <a:pt x="9044" y="5064"/>
                  </a:cubicBezTo>
                  <a:cubicBezTo>
                    <a:pt x="8822" y="5064"/>
                    <a:pt x="8600" y="5148"/>
                    <a:pt x="8431" y="5318"/>
                  </a:cubicBezTo>
                  <a:cubicBezTo>
                    <a:pt x="8092" y="5657"/>
                    <a:pt x="8092" y="6201"/>
                    <a:pt x="8431" y="6540"/>
                  </a:cubicBezTo>
                  <a:cubicBezTo>
                    <a:pt x="8672" y="6772"/>
                    <a:pt x="8797" y="7084"/>
                    <a:pt x="8797" y="7414"/>
                  </a:cubicBezTo>
                  <a:cubicBezTo>
                    <a:pt x="8797" y="7753"/>
                    <a:pt x="8672" y="8065"/>
                    <a:pt x="8431" y="8297"/>
                  </a:cubicBezTo>
                  <a:cubicBezTo>
                    <a:pt x="8092" y="8636"/>
                    <a:pt x="8092" y="9180"/>
                    <a:pt x="8431" y="9519"/>
                  </a:cubicBezTo>
                  <a:cubicBezTo>
                    <a:pt x="8600" y="9680"/>
                    <a:pt x="8814" y="9769"/>
                    <a:pt x="9046" y="9769"/>
                  </a:cubicBezTo>
                  <a:cubicBezTo>
                    <a:pt x="9207" y="9769"/>
                    <a:pt x="9359" y="9734"/>
                    <a:pt x="9484" y="9653"/>
                  </a:cubicBezTo>
                  <a:lnTo>
                    <a:pt x="9484" y="12570"/>
                  </a:lnTo>
                  <a:lnTo>
                    <a:pt x="1258" y="12570"/>
                  </a:lnTo>
                  <a:lnTo>
                    <a:pt x="1258" y="9662"/>
                  </a:lnTo>
                  <a:cubicBezTo>
                    <a:pt x="1394" y="9741"/>
                    <a:pt x="1548" y="9780"/>
                    <a:pt x="1701" y="9780"/>
                  </a:cubicBezTo>
                  <a:cubicBezTo>
                    <a:pt x="1928" y="9780"/>
                    <a:pt x="2154" y="9694"/>
                    <a:pt x="2320" y="9528"/>
                  </a:cubicBezTo>
                  <a:cubicBezTo>
                    <a:pt x="2650" y="9189"/>
                    <a:pt x="2650" y="8645"/>
                    <a:pt x="2320" y="8306"/>
                  </a:cubicBezTo>
                  <a:cubicBezTo>
                    <a:pt x="2079" y="8065"/>
                    <a:pt x="1954" y="7753"/>
                    <a:pt x="1954" y="7423"/>
                  </a:cubicBezTo>
                  <a:cubicBezTo>
                    <a:pt x="1954" y="7093"/>
                    <a:pt x="2079" y="6781"/>
                    <a:pt x="2320" y="6549"/>
                  </a:cubicBezTo>
                  <a:cubicBezTo>
                    <a:pt x="2650" y="6210"/>
                    <a:pt x="2650" y="5657"/>
                    <a:pt x="2320" y="5318"/>
                  </a:cubicBezTo>
                  <a:cubicBezTo>
                    <a:pt x="2153" y="5156"/>
                    <a:pt x="1924" y="5069"/>
                    <a:pt x="1694" y="5069"/>
                  </a:cubicBezTo>
                  <a:cubicBezTo>
                    <a:pt x="1543" y="5069"/>
                    <a:pt x="1392" y="5106"/>
                    <a:pt x="1258" y="5184"/>
                  </a:cubicBezTo>
                  <a:lnTo>
                    <a:pt x="1258" y="2017"/>
                  </a:lnTo>
                  <a:lnTo>
                    <a:pt x="2017" y="2017"/>
                  </a:lnTo>
                  <a:cubicBezTo>
                    <a:pt x="2320" y="2017"/>
                    <a:pt x="2320" y="1544"/>
                    <a:pt x="2017" y="1544"/>
                  </a:cubicBezTo>
                  <a:lnTo>
                    <a:pt x="1258" y="1544"/>
                  </a:lnTo>
                  <a:lnTo>
                    <a:pt x="1258" y="911"/>
                  </a:lnTo>
                  <a:cubicBezTo>
                    <a:pt x="1258" y="670"/>
                    <a:pt x="1455" y="474"/>
                    <a:pt x="1696" y="474"/>
                  </a:cubicBezTo>
                  <a:close/>
                  <a:moveTo>
                    <a:pt x="9457" y="13043"/>
                  </a:moveTo>
                  <a:lnTo>
                    <a:pt x="9457" y="15220"/>
                  </a:lnTo>
                  <a:cubicBezTo>
                    <a:pt x="9457" y="15461"/>
                    <a:pt x="9261" y="15657"/>
                    <a:pt x="9020" y="15657"/>
                  </a:cubicBezTo>
                  <a:lnTo>
                    <a:pt x="1669" y="15657"/>
                  </a:lnTo>
                  <a:cubicBezTo>
                    <a:pt x="1428" y="15657"/>
                    <a:pt x="1232" y="15461"/>
                    <a:pt x="1232" y="15220"/>
                  </a:cubicBezTo>
                  <a:lnTo>
                    <a:pt x="1232" y="13043"/>
                  </a:lnTo>
                  <a:close/>
                  <a:moveTo>
                    <a:pt x="1669" y="1"/>
                  </a:moveTo>
                  <a:cubicBezTo>
                    <a:pt x="1169" y="1"/>
                    <a:pt x="759" y="402"/>
                    <a:pt x="759" y="911"/>
                  </a:cubicBezTo>
                  <a:lnTo>
                    <a:pt x="759" y="5648"/>
                  </a:lnTo>
                  <a:cubicBezTo>
                    <a:pt x="759" y="5657"/>
                    <a:pt x="759" y="5657"/>
                    <a:pt x="759" y="5666"/>
                  </a:cubicBezTo>
                  <a:cubicBezTo>
                    <a:pt x="1" y="6709"/>
                    <a:pt x="1" y="8128"/>
                    <a:pt x="759" y="9172"/>
                  </a:cubicBezTo>
                  <a:lnTo>
                    <a:pt x="759" y="15220"/>
                  </a:lnTo>
                  <a:cubicBezTo>
                    <a:pt x="759" y="15728"/>
                    <a:pt x="1169" y="16130"/>
                    <a:pt x="1669" y="16130"/>
                  </a:cubicBezTo>
                  <a:lnTo>
                    <a:pt x="9020" y="16130"/>
                  </a:lnTo>
                  <a:cubicBezTo>
                    <a:pt x="9519" y="16130"/>
                    <a:pt x="9930" y="15728"/>
                    <a:pt x="9930" y="15220"/>
                  </a:cubicBezTo>
                  <a:lnTo>
                    <a:pt x="9930" y="9172"/>
                  </a:lnTo>
                  <a:cubicBezTo>
                    <a:pt x="10688" y="8128"/>
                    <a:pt x="10688" y="6709"/>
                    <a:pt x="9930" y="5666"/>
                  </a:cubicBezTo>
                  <a:lnTo>
                    <a:pt x="9930" y="911"/>
                  </a:lnTo>
                  <a:cubicBezTo>
                    <a:pt x="9930" y="402"/>
                    <a:pt x="9519" y="1"/>
                    <a:pt x="9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9" name="Google Shape;3709;p61"/>
            <p:cNvSpPr/>
            <p:nvPr/>
          </p:nvSpPr>
          <p:spPr>
            <a:xfrm>
              <a:off x="7178900" y="2442200"/>
              <a:ext cx="79650" cy="208600"/>
            </a:xfrm>
            <a:custGeom>
              <a:avLst/>
              <a:gdLst/>
              <a:ahLst/>
              <a:cxnLst/>
              <a:rect l="l" t="t" r="r" b="b"/>
              <a:pathLst>
                <a:path w="3186" h="8344" extrusionOk="0">
                  <a:moveTo>
                    <a:pt x="946" y="1"/>
                  </a:moveTo>
                  <a:cubicBezTo>
                    <a:pt x="723" y="1"/>
                    <a:pt x="500" y="85"/>
                    <a:pt x="331" y="255"/>
                  </a:cubicBezTo>
                  <a:cubicBezTo>
                    <a:pt x="1" y="594"/>
                    <a:pt x="1" y="1147"/>
                    <a:pt x="331" y="1477"/>
                  </a:cubicBezTo>
                  <a:cubicBezTo>
                    <a:pt x="1054" y="2200"/>
                    <a:pt x="1446" y="3154"/>
                    <a:pt x="1446" y="4171"/>
                  </a:cubicBezTo>
                  <a:cubicBezTo>
                    <a:pt x="1446" y="5197"/>
                    <a:pt x="1054" y="6152"/>
                    <a:pt x="331" y="6865"/>
                  </a:cubicBezTo>
                  <a:cubicBezTo>
                    <a:pt x="170" y="7035"/>
                    <a:pt x="81" y="7249"/>
                    <a:pt x="81" y="7481"/>
                  </a:cubicBezTo>
                  <a:cubicBezTo>
                    <a:pt x="81" y="7713"/>
                    <a:pt x="170" y="7936"/>
                    <a:pt x="331" y="8096"/>
                  </a:cubicBezTo>
                  <a:cubicBezTo>
                    <a:pt x="496" y="8261"/>
                    <a:pt x="721" y="8344"/>
                    <a:pt x="946" y="8344"/>
                  </a:cubicBezTo>
                  <a:cubicBezTo>
                    <a:pt x="1172" y="8344"/>
                    <a:pt x="1397" y="8261"/>
                    <a:pt x="1562" y="8096"/>
                  </a:cubicBezTo>
                  <a:cubicBezTo>
                    <a:pt x="1740" y="7909"/>
                    <a:pt x="1919" y="7713"/>
                    <a:pt x="2071" y="7508"/>
                  </a:cubicBezTo>
                  <a:cubicBezTo>
                    <a:pt x="2208" y="7331"/>
                    <a:pt x="2039" y="7131"/>
                    <a:pt x="1868" y="7131"/>
                  </a:cubicBezTo>
                  <a:cubicBezTo>
                    <a:pt x="1806" y="7131"/>
                    <a:pt x="1744" y="7158"/>
                    <a:pt x="1696" y="7222"/>
                  </a:cubicBezTo>
                  <a:cubicBezTo>
                    <a:pt x="1553" y="7409"/>
                    <a:pt x="1393" y="7597"/>
                    <a:pt x="1223" y="7757"/>
                  </a:cubicBezTo>
                  <a:cubicBezTo>
                    <a:pt x="1147" y="7833"/>
                    <a:pt x="1047" y="7871"/>
                    <a:pt x="946" y="7871"/>
                  </a:cubicBezTo>
                  <a:cubicBezTo>
                    <a:pt x="846" y="7871"/>
                    <a:pt x="746" y="7833"/>
                    <a:pt x="670" y="7757"/>
                  </a:cubicBezTo>
                  <a:cubicBezTo>
                    <a:pt x="518" y="7606"/>
                    <a:pt x="518" y="7356"/>
                    <a:pt x="670" y="7204"/>
                  </a:cubicBezTo>
                  <a:cubicBezTo>
                    <a:pt x="1473" y="6393"/>
                    <a:pt x="1919" y="5322"/>
                    <a:pt x="1919" y="4171"/>
                  </a:cubicBezTo>
                  <a:cubicBezTo>
                    <a:pt x="1919" y="3029"/>
                    <a:pt x="1473" y="1959"/>
                    <a:pt x="670" y="1147"/>
                  </a:cubicBezTo>
                  <a:cubicBezTo>
                    <a:pt x="518" y="995"/>
                    <a:pt x="518" y="746"/>
                    <a:pt x="670" y="594"/>
                  </a:cubicBezTo>
                  <a:cubicBezTo>
                    <a:pt x="746" y="514"/>
                    <a:pt x="846" y="473"/>
                    <a:pt x="946" y="473"/>
                  </a:cubicBezTo>
                  <a:cubicBezTo>
                    <a:pt x="1047" y="473"/>
                    <a:pt x="1147" y="514"/>
                    <a:pt x="1223" y="594"/>
                  </a:cubicBezTo>
                  <a:cubicBezTo>
                    <a:pt x="2187" y="1548"/>
                    <a:pt x="2713" y="2824"/>
                    <a:pt x="2713" y="4171"/>
                  </a:cubicBezTo>
                  <a:cubicBezTo>
                    <a:pt x="2713" y="4885"/>
                    <a:pt x="2570" y="5572"/>
                    <a:pt x="2285" y="6214"/>
                  </a:cubicBezTo>
                  <a:cubicBezTo>
                    <a:pt x="2209" y="6395"/>
                    <a:pt x="2365" y="6537"/>
                    <a:pt x="2518" y="6537"/>
                  </a:cubicBezTo>
                  <a:cubicBezTo>
                    <a:pt x="2599" y="6537"/>
                    <a:pt x="2678" y="6497"/>
                    <a:pt x="2722" y="6401"/>
                  </a:cubicBezTo>
                  <a:cubicBezTo>
                    <a:pt x="3025" y="5697"/>
                    <a:pt x="3186" y="4947"/>
                    <a:pt x="3186" y="4171"/>
                  </a:cubicBezTo>
                  <a:cubicBezTo>
                    <a:pt x="3186" y="2699"/>
                    <a:pt x="2606" y="1308"/>
                    <a:pt x="1562" y="255"/>
                  </a:cubicBezTo>
                  <a:cubicBezTo>
                    <a:pt x="1393" y="85"/>
                    <a:pt x="1170" y="1"/>
                    <a:pt x="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0" name="Google Shape;3710;p61"/>
            <p:cNvSpPr/>
            <p:nvPr/>
          </p:nvSpPr>
          <p:spPr>
            <a:xfrm>
              <a:off x="6855075" y="2442375"/>
              <a:ext cx="79875" cy="208425"/>
            </a:xfrm>
            <a:custGeom>
              <a:avLst/>
              <a:gdLst/>
              <a:ahLst/>
              <a:cxnLst/>
              <a:rect l="l" t="t" r="r" b="b"/>
              <a:pathLst>
                <a:path w="3195" h="8337" extrusionOk="0">
                  <a:moveTo>
                    <a:pt x="2240" y="473"/>
                  </a:moveTo>
                  <a:cubicBezTo>
                    <a:pt x="2340" y="473"/>
                    <a:pt x="2440" y="511"/>
                    <a:pt x="2516" y="587"/>
                  </a:cubicBezTo>
                  <a:cubicBezTo>
                    <a:pt x="2677" y="739"/>
                    <a:pt x="2677" y="988"/>
                    <a:pt x="2516" y="1140"/>
                  </a:cubicBezTo>
                  <a:cubicBezTo>
                    <a:pt x="1713" y="1952"/>
                    <a:pt x="1267" y="3022"/>
                    <a:pt x="1267" y="4164"/>
                  </a:cubicBezTo>
                  <a:cubicBezTo>
                    <a:pt x="1267" y="5315"/>
                    <a:pt x="1713" y="6386"/>
                    <a:pt x="2516" y="7197"/>
                  </a:cubicBezTo>
                  <a:cubicBezTo>
                    <a:pt x="2677" y="7349"/>
                    <a:pt x="2677" y="7599"/>
                    <a:pt x="2516" y="7750"/>
                  </a:cubicBezTo>
                  <a:cubicBezTo>
                    <a:pt x="2440" y="7831"/>
                    <a:pt x="2340" y="7871"/>
                    <a:pt x="2240" y="7871"/>
                  </a:cubicBezTo>
                  <a:cubicBezTo>
                    <a:pt x="2139" y="7871"/>
                    <a:pt x="2039" y="7831"/>
                    <a:pt x="1963" y="7750"/>
                  </a:cubicBezTo>
                  <a:cubicBezTo>
                    <a:pt x="1009" y="6796"/>
                    <a:pt x="473" y="5520"/>
                    <a:pt x="473" y="4164"/>
                  </a:cubicBezTo>
                  <a:cubicBezTo>
                    <a:pt x="473" y="2817"/>
                    <a:pt x="1009" y="1541"/>
                    <a:pt x="1963" y="587"/>
                  </a:cubicBezTo>
                  <a:cubicBezTo>
                    <a:pt x="2039" y="511"/>
                    <a:pt x="2139" y="473"/>
                    <a:pt x="2240" y="473"/>
                  </a:cubicBezTo>
                  <a:close/>
                  <a:moveTo>
                    <a:pt x="2244" y="0"/>
                  </a:moveTo>
                  <a:cubicBezTo>
                    <a:pt x="2021" y="0"/>
                    <a:pt x="1798" y="83"/>
                    <a:pt x="1633" y="248"/>
                  </a:cubicBezTo>
                  <a:cubicBezTo>
                    <a:pt x="580" y="1301"/>
                    <a:pt x="1" y="2692"/>
                    <a:pt x="1" y="4164"/>
                  </a:cubicBezTo>
                  <a:cubicBezTo>
                    <a:pt x="1" y="5645"/>
                    <a:pt x="580" y="7037"/>
                    <a:pt x="1633" y="8089"/>
                  </a:cubicBezTo>
                  <a:cubicBezTo>
                    <a:pt x="1798" y="8254"/>
                    <a:pt x="2021" y="8337"/>
                    <a:pt x="2244" y="8337"/>
                  </a:cubicBezTo>
                  <a:cubicBezTo>
                    <a:pt x="2467" y="8337"/>
                    <a:pt x="2690" y="8254"/>
                    <a:pt x="2855" y="8089"/>
                  </a:cubicBezTo>
                  <a:cubicBezTo>
                    <a:pt x="3194" y="7750"/>
                    <a:pt x="3194" y="7197"/>
                    <a:pt x="2855" y="6858"/>
                  </a:cubicBezTo>
                  <a:cubicBezTo>
                    <a:pt x="2133" y="6145"/>
                    <a:pt x="1740" y="5190"/>
                    <a:pt x="1740" y="4164"/>
                  </a:cubicBezTo>
                  <a:cubicBezTo>
                    <a:pt x="1740" y="3147"/>
                    <a:pt x="2133" y="2193"/>
                    <a:pt x="2855" y="1470"/>
                  </a:cubicBezTo>
                  <a:cubicBezTo>
                    <a:pt x="3185" y="1140"/>
                    <a:pt x="3185" y="578"/>
                    <a:pt x="2855" y="248"/>
                  </a:cubicBezTo>
                  <a:cubicBezTo>
                    <a:pt x="2690" y="83"/>
                    <a:pt x="2467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1" name="Google Shape;3711;p61"/>
            <p:cNvSpPr/>
            <p:nvPr/>
          </p:nvSpPr>
          <p:spPr>
            <a:xfrm>
              <a:off x="7010075" y="2499850"/>
              <a:ext cx="93475" cy="93475"/>
            </a:xfrm>
            <a:custGeom>
              <a:avLst/>
              <a:gdLst/>
              <a:ahLst/>
              <a:cxnLst/>
              <a:rect l="l" t="t" r="r" b="b"/>
              <a:pathLst>
                <a:path w="3739" h="3739" extrusionOk="0">
                  <a:moveTo>
                    <a:pt x="1874" y="474"/>
                  </a:moveTo>
                  <a:cubicBezTo>
                    <a:pt x="2641" y="474"/>
                    <a:pt x="3266" y="1098"/>
                    <a:pt x="3266" y="1865"/>
                  </a:cubicBezTo>
                  <a:cubicBezTo>
                    <a:pt x="3266" y="2641"/>
                    <a:pt x="2641" y="3266"/>
                    <a:pt x="1874" y="3266"/>
                  </a:cubicBezTo>
                  <a:cubicBezTo>
                    <a:pt x="1098" y="3266"/>
                    <a:pt x="473" y="2641"/>
                    <a:pt x="473" y="1865"/>
                  </a:cubicBezTo>
                  <a:cubicBezTo>
                    <a:pt x="473" y="1098"/>
                    <a:pt x="1098" y="474"/>
                    <a:pt x="1874" y="474"/>
                  </a:cubicBezTo>
                  <a:close/>
                  <a:moveTo>
                    <a:pt x="1874" y="1"/>
                  </a:moveTo>
                  <a:cubicBezTo>
                    <a:pt x="839" y="1"/>
                    <a:pt x="1" y="839"/>
                    <a:pt x="1" y="1865"/>
                  </a:cubicBezTo>
                  <a:cubicBezTo>
                    <a:pt x="1" y="2900"/>
                    <a:pt x="839" y="3739"/>
                    <a:pt x="1874" y="3739"/>
                  </a:cubicBezTo>
                  <a:cubicBezTo>
                    <a:pt x="2900" y="3739"/>
                    <a:pt x="3739" y="2900"/>
                    <a:pt x="3739" y="1865"/>
                  </a:cubicBezTo>
                  <a:cubicBezTo>
                    <a:pt x="3739" y="839"/>
                    <a:pt x="2900" y="1"/>
                    <a:pt x="18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2" name="Google Shape;3712;p61"/>
            <p:cNvSpPr/>
            <p:nvPr/>
          </p:nvSpPr>
          <p:spPr>
            <a:xfrm>
              <a:off x="7014975" y="2698575"/>
              <a:ext cx="83900" cy="42400"/>
            </a:xfrm>
            <a:custGeom>
              <a:avLst/>
              <a:gdLst/>
              <a:ahLst/>
              <a:cxnLst/>
              <a:rect l="l" t="t" r="r" b="b"/>
              <a:pathLst>
                <a:path w="3356" h="1696" extrusionOk="0">
                  <a:moveTo>
                    <a:pt x="2454" y="473"/>
                  </a:moveTo>
                  <a:cubicBezTo>
                    <a:pt x="2642" y="473"/>
                    <a:pt x="2811" y="598"/>
                    <a:pt x="2838" y="785"/>
                  </a:cubicBezTo>
                  <a:cubicBezTo>
                    <a:pt x="2873" y="1017"/>
                    <a:pt x="2695" y="1222"/>
                    <a:pt x="2463" y="1222"/>
                  </a:cubicBezTo>
                  <a:lnTo>
                    <a:pt x="893" y="1222"/>
                  </a:lnTo>
                  <a:cubicBezTo>
                    <a:pt x="706" y="1222"/>
                    <a:pt x="545" y="1098"/>
                    <a:pt x="509" y="910"/>
                  </a:cubicBezTo>
                  <a:cubicBezTo>
                    <a:pt x="474" y="678"/>
                    <a:pt x="652" y="473"/>
                    <a:pt x="884" y="473"/>
                  </a:cubicBezTo>
                  <a:close/>
                  <a:moveTo>
                    <a:pt x="902" y="0"/>
                  </a:moveTo>
                  <a:cubicBezTo>
                    <a:pt x="456" y="0"/>
                    <a:pt x="72" y="339"/>
                    <a:pt x="37" y="785"/>
                  </a:cubicBezTo>
                  <a:cubicBezTo>
                    <a:pt x="1" y="1285"/>
                    <a:pt x="393" y="1695"/>
                    <a:pt x="884" y="1695"/>
                  </a:cubicBezTo>
                  <a:lnTo>
                    <a:pt x="2445" y="1695"/>
                  </a:lnTo>
                  <a:cubicBezTo>
                    <a:pt x="2900" y="1695"/>
                    <a:pt x="3284" y="1356"/>
                    <a:pt x="3311" y="910"/>
                  </a:cubicBezTo>
                  <a:cubicBezTo>
                    <a:pt x="3355" y="411"/>
                    <a:pt x="2954" y="0"/>
                    <a:pt x="2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725" name="Google Shape;3725;p61"/>
          <p:cNvSpPr txBox="1"/>
          <p:nvPr/>
        </p:nvSpPr>
        <p:spPr>
          <a:xfrm>
            <a:off x="4121600" y="4416700"/>
            <a:ext cx="3948800" cy="562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48000" anchor="ctr" anchorCtr="0">
            <a:noAutofit/>
          </a:bodyPr>
          <a:lstStyle/>
          <a:p>
            <a:pPr algn="ctr"/>
            <a:r>
              <a:rPr lang="fr-FR" sz="2800" b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Spécialisation</a:t>
            </a:r>
            <a:endParaRPr sz="2800" b="1">
              <a:solidFill>
                <a:schemeClr val="accent3"/>
              </a:solidFill>
              <a:latin typeface="Bookman Old Style" panose="02050604050505020204" pitchFamily="18" charset="0"/>
              <a:ea typeface="Gaegu"/>
              <a:cs typeface="Gaegu"/>
              <a:sym typeface="Gaegu"/>
            </a:endParaRPr>
          </a:p>
        </p:txBody>
      </p:sp>
      <p:sp>
        <p:nvSpPr>
          <p:cNvPr id="3726" name="Google Shape;3726;p61"/>
          <p:cNvSpPr txBox="1"/>
          <p:nvPr/>
        </p:nvSpPr>
        <p:spPr>
          <a:xfrm>
            <a:off x="8582000" y="4416700"/>
            <a:ext cx="2352800" cy="1641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120000" rIns="120000" bIns="120000" anchor="ctr" anchorCtr="0">
            <a:noAutofit/>
          </a:bodyPr>
          <a:lstStyle/>
          <a:p>
            <a:pPr algn="ctr"/>
            <a:r>
              <a:rPr lang="fr-FR" sz="3200">
                <a:solidFill>
                  <a:schemeClr val="dk1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3</a:t>
            </a:r>
            <a:r>
              <a:rPr lang="fr-FR" sz="3200" baseline="30000">
                <a:solidFill>
                  <a:schemeClr val="dk1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e</a:t>
            </a:r>
            <a:r>
              <a:rPr lang="fr-FR" sz="3200">
                <a:solidFill>
                  <a:schemeClr val="dk1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 année de psycho</a:t>
            </a:r>
            <a:endParaRPr sz="3200">
              <a:solidFill>
                <a:schemeClr val="dk1"/>
              </a:solidFill>
              <a:latin typeface="Bookman Old Style" panose="02050604050505020204" pitchFamily="18" charset="0"/>
              <a:ea typeface="Gaegu"/>
              <a:cs typeface="Gaegu"/>
              <a:sym typeface="Gaegu"/>
            </a:endParaRPr>
          </a:p>
        </p:txBody>
      </p:sp>
      <p:sp>
        <p:nvSpPr>
          <p:cNvPr id="3727" name="Google Shape;3727;p61"/>
          <p:cNvSpPr txBox="1"/>
          <p:nvPr/>
        </p:nvSpPr>
        <p:spPr>
          <a:xfrm>
            <a:off x="8582001" y="1677267"/>
            <a:ext cx="2352800" cy="562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48000" anchor="ctr" anchorCtr="0">
            <a:noAutofit/>
          </a:bodyPr>
          <a:lstStyle/>
          <a:p>
            <a:pPr algn="ctr"/>
            <a:r>
              <a:rPr lang="en" sz="2800" b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Et après ?</a:t>
            </a:r>
            <a:endParaRPr sz="2800" b="1">
              <a:solidFill>
                <a:schemeClr val="accent3"/>
              </a:solidFill>
              <a:latin typeface="Bookman Old Style" panose="02050604050505020204" pitchFamily="18" charset="0"/>
              <a:ea typeface="Gaegu"/>
              <a:cs typeface="Gaegu"/>
              <a:sym typeface="Gaegu"/>
            </a:endParaRPr>
          </a:p>
        </p:txBody>
      </p:sp>
      <p:sp>
        <p:nvSpPr>
          <p:cNvPr id="3728" name="Google Shape;3728;p61"/>
          <p:cNvSpPr txBox="1"/>
          <p:nvPr/>
        </p:nvSpPr>
        <p:spPr>
          <a:xfrm>
            <a:off x="8582000" y="2490267"/>
            <a:ext cx="2615763" cy="1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43834" indent="-196422">
              <a:buClr>
                <a:schemeClr val="dk2"/>
              </a:buClr>
              <a:buSzPts val="1600"/>
              <a:buFont typeface="Varela Round"/>
              <a:buChar char="●"/>
            </a:pPr>
            <a:r>
              <a:rPr lang="fr-FR" sz="2133">
                <a:solidFill>
                  <a:schemeClr val="dk2"/>
                </a:solidFill>
                <a:latin typeface="Bookman Old Style" panose="02050604050505020204" pitchFamily="18" charset="0"/>
                <a:ea typeface="Varela Round"/>
                <a:cs typeface="Varela Round"/>
                <a:sym typeface="Varela Round"/>
              </a:rPr>
              <a:t>Master de psychologie intégrative</a:t>
            </a:r>
            <a:endParaRPr sz="2133">
              <a:solidFill>
                <a:schemeClr val="dk2"/>
              </a:solidFill>
              <a:latin typeface="Bookman Old Style" panose="02050604050505020204" pitchFamily="18" charset="0"/>
              <a:ea typeface="Varela Round"/>
              <a:cs typeface="Varela Round"/>
              <a:sym typeface="Varela Round"/>
            </a:endParaRPr>
          </a:p>
        </p:txBody>
      </p:sp>
      <p:sp>
        <p:nvSpPr>
          <p:cNvPr id="3729" name="Google Shape;3729;p61"/>
          <p:cNvSpPr/>
          <p:nvPr/>
        </p:nvSpPr>
        <p:spPr>
          <a:xfrm>
            <a:off x="7361420" y="2560367"/>
            <a:ext cx="1153279" cy="505236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algn="ctr"/>
            <a:r>
              <a:rPr lang="fr-FR" sz="240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SES</a:t>
            </a:r>
          </a:p>
        </p:txBody>
      </p:sp>
      <p:sp>
        <p:nvSpPr>
          <p:cNvPr id="3745" name="Google Shape;3745;p61"/>
          <p:cNvSpPr txBox="1"/>
          <p:nvPr/>
        </p:nvSpPr>
        <p:spPr>
          <a:xfrm>
            <a:off x="1759100" y="5353099"/>
            <a:ext cx="19884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sz="2133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46" name="Google Shape;3746;p61"/>
          <p:cNvSpPr/>
          <p:nvPr/>
        </p:nvSpPr>
        <p:spPr>
          <a:xfrm>
            <a:off x="4121600" y="5211567"/>
            <a:ext cx="3948800" cy="846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2400">
                <a:latin typeface="Bookman Old Style" panose="02050604050505020204" pitchFamily="18" charset="0"/>
              </a:rPr>
              <a:t>Psychologie clinique et psychopathologie</a:t>
            </a:r>
            <a:endParaRPr sz="2400">
              <a:latin typeface="Bookman Old Style" panose="02050604050505020204" pitchFamily="18" charset="0"/>
            </a:endParaRPr>
          </a:p>
        </p:txBody>
      </p:sp>
      <p:sp>
        <p:nvSpPr>
          <p:cNvPr id="3747" name="Google Shape;3747;p61"/>
          <p:cNvSpPr txBox="1"/>
          <p:nvPr/>
        </p:nvSpPr>
        <p:spPr>
          <a:xfrm>
            <a:off x="4267755" y="5382043"/>
            <a:ext cx="3663200" cy="5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6000" anchor="ctr" anchorCtr="0">
            <a:noAutofit/>
          </a:bodyPr>
          <a:lstStyle/>
          <a:p>
            <a:pPr algn="ctr"/>
            <a:endParaRPr sz="4000" b="1">
              <a:solidFill>
                <a:schemeClr val="accent3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748" name="Google Shape;3748;p61"/>
          <p:cNvSpPr txBox="1"/>
          <p:nvPr/>
        </p:nvSpPr>
        <p:spPr>
          <a:xfrm>
            <a:off x="1257200" y="4416700"/>
            <a:ext cx="2352800" cy="1641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120000" rIns="120000" bIns="120000" anchor="ctr" anchorCtr="0">
            <a:noAutofit/>
          </a:bodyPr>
          <a:lstStyle/>
          <a:p>
            <a:pPr algn="ctr"/>
            <a:r>
              <a:rPr lang="en" sz="3200">
                <a:solidFill>
                  <a:schemeClr val="accent3"/>
                </a:solidFill>
                <a:latin typeface="Bookman Old Style" panose="02050604050505020204" pitchFamily="18" charset="0"/>
                <a:ea typeface="Varela Round"/>
                <a:cs typeface="Varela Round"/>
                <a:sym typeface="Varela Round"/>
              </a:rPr>
              <a:t>Université Paris Cité</a:t>
            </a:r>
            <a:endParaRPr sz="3200" b="1">
              <a:solidFill>
                <a:schemeClr val="accent3"/>
              </a:solidFill>
              <a:latin typeface="Bookman Old Style" panose="02050604050505020204" pitchFamily="18" charset="0"/>
              <a:ea typeface="Gaegu"/>
              <a:cs typeface="Gaegu"/>
              <a:sym typeface="Gaegu"/>
            </a:endParaRPr>
          </a:p>
        </p:txBody>
      </p:sp>
      <p:sp>
        <p:nvSpPr>
          <p:cNvPr id="3749" name="Google Shape;3749;p61"/>
          <p:cNvSpPr txBox="1"/>
          <p:nvPr/>
        </p:nvSpPr>
        <p:spPr>
          <a:xfrm>
            <a:off x="1257199" y="1677267"/>
            <a:ext cx="2352800" cy="562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48000" anchor="ctr" anchorCtr="0">
            <a:noAutofit/>
          </a:bodyPr>
          <a:lstStyle/>
          <a:p>
            <a:pPr algn="ctr"/>
            <a:r>
              <a:rPr lang="en" sz="2800" b="1">
                <a:solidFill>
                  <a:schemeClr val="accent3"/>
                </a:solidFill>
                <a:latin typeface="Bookman Old Style" panose="02050604050505020204" pitchFamily="18" charset="0"/>
                <a:ea typeface="Gaegu"/>
                <a:cs typeface="Gaegu"/>
                <a:sym typeface="Gaegu"/>
              </a:rPr>
              <a:t>Florina</a:t>
            </a:r>
            <a:endParaRPr sz="2800" b="1">
              <a:solidFill>
                <a:schemeClr val="accent3"/>
              </a:solidFill>
              <a:latin typeface="Bookman Old Style" panose="02050604050505020204" pitchFamily="18" charset="0"/>
              <a:ea typeface="Gaegu"/>
              <a:cs typeface="Gaegu"/>
              <a:sym typeface="Gaegu"/>
            </a:endParaRPr>
          </a:p>
        </p:txBody>
      </p:sp>
      <p:sp>
        <p:nvSpPr>
          <p:cNvPr id="2" name="Google Shape;3729;p61">
            <a:extLst>
              <a:ext uri="{FF2B5EF4-FFF2-40B4-BE49-F238E27FC236}">
                <a16:creationId xmlns:a16="http://schemas.microsoft.com/office/drawing/2014/main" id="{848FA01B-04B8-508E-749C-23EB0D71762B}"/>
              </a:ext>
            </a:extLst>
          </p:cNvPr>
          <p:cNvSpPr/>
          <p:nvPr/>
        </p:nvSpPr>
        <p:spPr>
          <a:xfrm>
            <a:off x="7288640" y="3159244"/>
            <a:ext cx="1226059" cy="402732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algn="ctr"/>
            <a:r>
              <a:rPr lang="fr-FR" sz="240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LLCE</a:t>
            </a:r>
          </a:p>
        </p:txBody>
      </p:sp>
      <p:sp>
        <p:nvSpPr>
          <p:cNvPr id="3" name="Google Shape;3729;p61">
            <a:extLst>
              <a:ext uri="{FF2B5EF4-FFF2-40B4-BE49-F238E27FC236}">
                <a16:creationId xmlns:a16="http://schemas.microsoft.com/office/drawing/2014/main" id="{8C3C2AFA-F088-1601-1091-F766A55EA2B8}"/>
              </a:ext>
            </a:extLst>
          </p:cNvPr>
          <p:cNvSpPr/>
          <p:nvPr/>
        </p:nvSpPr>
        <p:spPr>
          <a:xfrm>
            <a:off x="7324209" y="3653814"/>
            <a:ext cx="1190490" cy="480254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algn="ctr"/>
            <a:r>
              <a:rPr lang="fr-FR" sz="240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Maths</a:t>
            </a:r>
          </a:p>
        </p:txBody>
      </p:sp>
      <p:grpSp>
        <p:nvGrpSpPr>
          <p:cNvPr id="3680" name="Google Shape;3680;p61"/>
          <p:cNvGrpSpPr/>
          <p:nvPr/>
        </p:nvGrpSpPr>
        <p:grpSpPr>
          <a:xfrm>
            <a:off x="4886873" y="2521081"/>
            <a:ext cx="2347056" cy="466040"/>
            <a:chOff x="6015800" y="2098369"/>
            <a:chExt cx="1373700" cy="317594"/>
          </a:xfrm>
        </p:grpSpPr>
        <p:sp>
          <p:nvSpPr>
            <p:cNvPr id="3681" name="Google Shape;3681;p61"/>
            <p:cNvSpPr/>
            <p:nvPr/>
          </p:nvSpPr>
          <p:spPr>
            <a:xfrm>
              <a:off x="6015800" y="2177375"/>
              <a:ext cx="1373700" cy="159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682" name="Google Shape;3682;p61"/>
            <p:cNvGrpSpPr/>
            <p:nvPr/>
          </p:nvGrpSpPr>
          <p:grpSpPr>
            <a:xfrm>
              <a:off x="7283331" y="2098369"/>
              <a:ext cx="106169" cy="317594"/>
              <a:chOff x="6977750" y="1530100"/>
              <a:chExt cx="166435" cy="317594"/>
            </a:xfrm>
          </p:grpSpPr>
          <p:sp>
            <p:nvSpPr>
              <p:cNvPr id="3683" name="Google Shape;3683;p61"/>
              <p:cNvSpPr/>
              <p:nvPr/>
            </p:nvSpPr>
            <p:spPr>
              <a:xfrm>
                <a:off x="6988075" y="1534900"/>
                <a:ext cx="151775" cy="301975"/>
              </a:xfrm>
              <a:custGeom>
                <a:avLst/>
                <a:gdLst/>
                <a:ahLst/>
                <a:cxnLst/>
                <a:rect l="l" t="t" r="r" b="b"/>
                <a:pathLst>
                  <a:path w="6071" h="12079" extrusionOk="0">
                    <a:moveTo>
                      <a:pt x="0" y="262"/>
                    </a:moveTo>
                    <a:lnTo>
                      <a:pt x="5875" y="0"/>
                    </a:lnTo>
                    <a:lnTo>
                      <a:pt x="6071" y="12079"/>
                    </a:lnTo>
                    <a:lnTo>
                      <a:pt x="130" y="120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fr-FR" sz="2400"/>
              </a:p>
            </p:txBody>
          </p:sp>
          <p:sp>
            <p:nvSpPr>
              <p:cNvPr id="3684" name="Google Shape;3684;p61"/>
              <p:cNvSpPr/>
              <p:nvPr/>
            </p:nvSpPr>
            <p:spPr>
              <a:xfrm>
                <a:off x="6977750" y="1530100"/>
                <a:ext cx="166435" cy="317594"/>
              </a:xfrm>
              <a:custGeom>
                <a:avLst/>
                <a:gdLst/>
                <a:ahLst/>
                <a:cxnLst/>
                <a:rect l="l" t="t" r="r" b="b"/>
                <a:pathLst>
                  <a:path w="12635" h="17880" extrusionOk="0">
                    <a:moveTo>
                      <a:pt x="9900" y="659"/>
                    </a:moveTo>
                    <a:cubicBezTo>
                      <a:pt x="10404" y="659"/>
                      <a:pt x="10908" y="661"/>
                      <a:pt x="11412" y="666"/>
                    </a:cubicBezTo>
                    <a:cubicBezTo>
                      <a:pt x="11804" y="6136"/>
                      <a:pt x="11992" y="11622"/>
                      <a:pt x="11960" y="17124"/>
                    </a:cubicBezTo>
                    <a:cubicBezTo>
                      <a:pt x="11913" y="17045"/>
                      <a:pt x="11819" y="16983"/>
                      <a:pt x="11710" y="16967"/>
                    </a:cubicBezTo>
                    <a:cubicBezTo>
                      <a:pt x="10240" y="16810"/>
                      <a:pt x="8773" y="16732"/>
                      <a:pt x="7307" y="16732"/>
                    </a:cubicBezTo>
                    <a:cubicBezTo>
                      <a:pt x="5256" y="16732"/>
                      <a:pt x="3209" y="16885"/>
                      <a:pt x="1161" y="17186"/>
                    </a:cubicBezTo>
                    <a:cubicBezTo>
                      <a:pt x="879" y="11747"/>
                      <a:pt x="769" y="6324"/>
                      <a:pt x="832" y="901"/>
                    </a:cubicBezTo>
                    <a:cubicBezTo>
                      <a:pt x="3855" y="739"/>
                      <a:pt x="6878" y="659"/>
                      <a:pt x="9900" y="659"/>
                    </a:cubicBezTo>
                    <a:close/>
                    <a:moveTo>
                      <a:pt x="9877" y="1"/>
                    </a:moveTo>
                    <a:cubicBezTo>
                      <a:pt x="6771" y="1"/>
                      <a:pt x="3674" y="83"/>
                      <a:pt x="565" y="258"/>
                    </a:cubicBezTo>
                    <a:cubicBezTo>
                      <a:pt x="542" y="250"/>
                      <a:pt x="518" y="246"/>
                      <a:pt x="495" y="246"/>
                    </a:cubicBezTo>
                    <a:cubicBezTo>
                      <a:pt x="471" y="246"/>
                      <a:pt x="448" y="250"/>
                      <a:pt x="424" y="258"/>
                    </a:cubicBezTo>
                    <a:lnTo>
                      <a:pt x="393" y="258"/>
                    </a:lnTo>
                    <a:cubicBezTo>
                      <a:pt x="79" y="274"/>
                      <a:pt x="1" y="681"/>
                      <a:pt x="189" y="838"/>
                    </a:cubicBezTo>
                    <a:cubicBezTo>
                      <a:pt x="111" y="6340"/>
                      <a:pt x="220" y="11841"/>
                      <a:pt x="518" y="17327"/>
                    </a:cubicBezTo>
                    <a:cubicBezTo>
                      <a:pt x="355" y="17505"/>
                      <a:pt x="501" y="17880"/>
                      <a:pt x="809" y="17880"/>
                    </a:cubicBezTo>
                    <a:cubicBezTo>
                      <a:pt x="826" y="17880"/>
                      <a:pt x="844" y="17878"/>
                      <a:pt x="863" y="17876"/>
                    </a:cubicBezTo>
                    <a:cubicBezTo>
                      <a:pt x="2967" y="17545"/>
                      <a:pt x="5087" y="17381"/>
                      <a:pt x="7211" y="17381"/>
                    </a:cubicBezTo>
                    <a:cubicBezTo>
                      <a:pt x="8710" y="17381"/>
                      <a:pt x="10211" y="17463"/>
                      <a:pt x="11710" y="17625"/>
                    </a:cubicBezTo>
                    <a:cubicBezTo>
                      <a:pt x="11719" y="17626"/>
                      <a:pt x="11728" y="17626"/>
                      <a:pt x="11737" y="17626"/>
                    </a:cubicBezTo>
                    <a:cubicBezTo>
                      <a:pt x="11923" y="17626"/>
                      <a:pt x="12023" y="17476"/>
                      <a:pt x="12023" y="17312"/>
                    </a:cubicBezTo>
                    <a:cubicBezTo>
                      <a:pt x="12084" y="17397"/>
                      <a:pt x="12185" y="17440"/>
                      <a:pt x="12286" y="17440"/>
                    </a:cubicBezTo>
                    <a:cubicBezTo>
                      <a:pt x="12445" y="17440"/>
                      <a:pt x="12603" y="17334"/>
                      <a:pt x="12603" y="17124"/>
                    </a:cubicBezTo>
                    <a:cubicBezTo>
                      <a:pt x="12634" y="11591"/>
                      <a:pt x="12446" y="6073"/>
                      <a:pt x="12055" y="556"/>
                    </a:cubicBezTo>
                    <a:cubicBezTo>
                      <a:pt x="12039" y="352"/>
                      <a:pt x="11866" y="242"/>
                      <a:pt x="11710" y="242"/>
                    </a:cubicBezTo>
                    <a:cubicBezTo>
                      <a:pt x="11678" y="117"/>
                      <a:pt x="11569" y="23"/>
                      <a:pt x="11412" y="7"/>
                    </a:cubicBezTo>
                    <a:cubicBezTo>
                      <a:pt x="10900" y="3"/>
                      <a:pt x="10388" y="1"/>
                      <a:pt x="98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7A70A28-F9CD-6C2E-DA1C-68C4A2F03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140" y="2321626"/>
            <a:ext cx="1621551" cy="2036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599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p56"/>
          <p:cNvSpPr txBox="1">
            <a:spLocks noGrp="1"/>
          </p:cNvSpPr>
          <p:nvPr>
            <p:ph type="title"/>
          </p:nvPr>
        </p:nvSpPr>
        <p:spPr>
          <a:xfrm>
            <a:off x="960000" y="593366"/>
            <a:ext cx="10298550" cy="88110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 sz="3200">
                <a:latin typeface="Bookman Old Style"/>
              </a:rPr>
              <a:t>LES FACS DE PSYCHOLOGIE EN IDF</a:t>
            </a:r>
          </a:p>
        </p:txBody>
      </p:sp>
      <p:sp>
        <p:nvSpPr>
          <p:cNvPr id="3539" name="Google Shape;3539;p56"/>
          <p:cNvSpPr txBox="1"/>
          <p:nvPr/>
        </p:nvSpPr>
        <p:spPr>
          <a:xfrm>
            <a:off x="1306800" y="4320167"/>
            <a:ext cx="19184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3467" b="1" kern="0">
              <a:solidFill>
                <a:srgbClr val="518CDB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pic>
        <p:nvPicPr>
          <p:cNvPr id="3" name="Image 2" descr="Une image contenant texte, carte, diagramme, atlas&#10;&#10;Description générée automatiquement">
            <a:extLst>
              <a:ext uri="{FF2B5EF4-FFF2-40B4-BE49-F238E27FC236}">
                <a16:creationId xmlns:a16="http://schemas.microsoft.com/office/drawing/2014/main" id="{73BC198C-4BB8-E7D4-9369-13BA0A51C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333" y="1588081"/>
            <a:ext cx="7205134" cy="45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4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p40"/>
          <p:cNvSpPr/>
          <p:nvPr/>
        </p:nvSpPr>
        <p:spPr>
          <a:xfrm>
            <a:off x="6586233" y="3576651"/>
            <a:ext cx="3814000" cy="2031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822" name="Google Shape;2822;p40"/>
          <p:cNvSpPr/>
          <p:nvPr/>
        </p:nvSpPr>
        <p:spPr>
          <a:xfrm>
            <a:off x="1791733" y="3576651"/>
            <a:ext cx="3814000" cy="2031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823" name="Google Shape;2823;p4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200" b="1">
                <a:solidFill>
                  <a:schemeClr val="tx1"/>
                </a:solidFill>
                <a:latin typeface="Bookman Old Style"/>
              </a:rPr>
              <a:t>2 PARCOURS AU SEIN DE L’UNIVERSITE PARIS CITE</a:t>
            </a:r>
            <a:endParaRPr sz="2200" b="1">
              <a:solidFill>
                <a:schemeClr val="tx1"/>
              </a:solidFill>
              <a:latin typeface="Bookman Old Style"/>
            </a:endParaRPr>
          </a:p>
        </p:txBody>
      </p:sp>
      <p:sp>
        <p:nvSpPr>
          <p:cNvPr id="2824" name="Google Shape;2824;p40"/>
          <p:cNvSpPr txBox="1">
            <a:spLocks noGrp="1"/>
          </p:cNvSpPr>
          <p:nvPr>
            <p:ph type="subTitle" idx="1"/>
          </p:nvPr>
        </p:nvSpPr>
        <p:spPr>
          <a:xfrm>
            <a:off x="2019733" y="3649551"/>
            <a:ext cx="33580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/>
            <a:r>
              <a:rPr lang="en" sz="1850" b="1">
                <a:latin typeface="Bookman Old Style"/>
              </a:rPr>
              <a:t>Psychologie et humanités</a:t>
            </a:r>
            <a:endParaRPr lang="en-US" sz="1850" b="1">
              <a:latin typeface="Bookman Old Style"/>
            </a:endParaRPr>
          </a:p>
        </p:txBody>
      </p:sp>
      <p:sp>
        <p:nvSpPr>
          <p:cNvPr id="2825" name="Google Shape;2825;p40"/>
          <p:cNvSpPr txBox="1">
            <a:spLocks noGrp="1"/>
          </p:cNvSpPr>
          <p:nvPr>
            <p:ph type="subTitle" idx="2"/>
          </p:nvPr>
        </p:nvSpPr>
        <p:spPr>
          <a:xfrm>
            <a:off x="2019733" y="4275951"/>
            <a:ext cx="3358000" cy="11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/>
            <a:r>
              <a:rPr lang="en" sz="1850">
                <a:latin typeface="Bookman Old Style"/>
              </a:rPr>
              <a:t>CAMPUS GRANDS MOULINS (13e)</a:t>
            </a:r>
          </a:p>
          <a:p>
            <a:pPr marL="0" indent="0" algn="ctr"/>
            <a:endParaRPr lang="en" sz="1850"/>
          </a:p>
        </p:txBody>
      </p:sp>
      <p:sp>
        <p:nvSpPr>
          <p:cNvPr id="2826" name="Google Shape;2826;p40"/>
          <p:cNvSpPr txBox="1">
            <a:spLocks noGrp="1"/>
          </p:cNvSpPr>
          <p:nvPr>
            <p:ph type="subTitle" idx="3"/>
          </p:nvPr>
        </p:nvSpPr>
        <p:spPr>
          <a:xfrm>
            <a:off x="6814217" y="3649551"/>
            <a:ext cx="33580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/>
            <a:r>
              <a:rPr lang="fr-FR" sz="1850" b="1">
                <a:latin typeface="Bookman Old Style"/>
              </a:rPr>
              <a:t>Sciences psychologiques</a:t>
            </a:r>
          </a:p>
        </p:txBody>
      </p:sp>
      <p:sp>
        <p:nvSpPr>
          <p:cNvPr id="2827" name="Google Shape;2827;p40"/>
          <p:cNvSpPr txBox="1">
            <a:spLocks noGrp="1"/>
          </p:cNvSpPr>
          <p:nvPr>
            <p:ph type="subTitle" idx="4"/>
          </p:nvPr>
        </p:nvSpPr>
        <p:spPr>
          <a:xfrm>
            <a:off x="6814227" y="4275951"/>
            <a:ext cx="3358000" cy="11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/>
            <a:r>
              <a:rPr lang="en" sz="1850">
                <a:latin typeface="Bookman Old Style"/>
              </a:rPr>
              <a:t>CAMPUS BOULOGNE-BILLANCOURT</a:t>
            </a:r>
          </a:p>
        </p:txBody>
      </p:sp>
      <p:sp>
        <p:nvSpPr>
          <p:cNvPr id="2828" name="Google Shape;2828;p40"/>
          <p:cNvSpPr/>
          <p:nvPr/>
        </p:nvSpPr>
        <p:spPr>
          <a:xfrm>
            <a:off x="3184650" y="2094137"/>
            <a:ext cx="1028173" cy="1094435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fr-FR" sz="2489"/>
          </a:p>
        </p:txBody>
      </p:sp>
      <p:sp>
        <p:nvSpPr>
          <p:cNvPr id="2829" name="Google Shape;2829;p40"/>
          <p:cNvSpPr/>
          <p:nvPr/>
        </p:nvSpPr>
        <p:spPr>
          <a:xfrm>
            <a:off x="7979150" y="2094137"/>
            <a:ext cx="1028173" cy="1094435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fr-FR" sz="2489"/>
          </a:p>
        </p:txBody>
      </p:sp>
      <p:grpSp>
        <p:nvGrpSpPr>
          <p:cNvPr id="2855" name="Google Shape;2855;p40"/>
          <p:cNvGrpSpPr/>
          <p:nvPr/>
        </p:nvGrpSpPr>
        <p:grpSpPr>
          <a:xfrm>
            <a:off x="1017462" y="3613969"/>
            <a:ext cx="535599" cy="474072"/>
            <a:chOff x="3279750" y="4755375"/>
            <a:chExt cx="144725" cy="128100"/>
          </a:xfrm>
        </p:grpSpPr>
        <p:sp>
          <p:nvSpPr>
            <p:cNvPr id="2856" name="Google Shape;2856;p40"/>
            <p:cNvSpPr/>
            <p:nvPr/>
          </p:nvSpPr>
          <p:spPr>
            <a:xfrm>
              <a:off x="3279750" y="4755375"/>
              <a:ext cx="144725" cy="128100"/>
            </a:xfrm>
            <a:custGeom>
              <a:avLst/>
              <a:gdLst/>
              <a:ahLst/>
              <a:cxnLst/>
              <a:rect l="l" t="t" r="r" b="b"/>
              <a:pathLst>
                <a:path w="5789" h="5124" extrusionOk="0">
                  <a:moveTo>
                    <a:pt x="3097" y="1"/>
                  </a:moveTo>
                  <a:cubicBezTo>
                    <a:pt x="3055" y="1"/>
                    <a:pt x="3011" y="3"/>
                    <a:pt x="2965" y="8"/>
                  </a:cubicBezTo>
                  <a:cubicBezTo>
                    <a:pt x="2030" y="148"/>
                    <a:pt x="2348" y="1302"/>
                    <a:pt x="2567" y="1938"/>
                  </a:cubicBezTo>
                  <a:cubicBezTo>
                    <a:pt x="2378" y="1445"/>
                    <a:pt x="1787" y="877"/>
                    <a:pt x="1272" y="877"/>
                  </a:cubicBezTo>
                  <a:cubicBezTo>
                    <a:pt x="1082" y="877"/>
                    <a:pt x="902" y="954"/>
                    <a:pt x="757" y="1143"/>
                  </a:cubicBezTo>
                  <a:cubicBezTo>
                    <a:pt x="1" y="2137"/>
                    <a:pt x="1533" y="2515"/>
                    <a:pt x="2169" y="2515"/>
                  </a:cubicBezTo>
                  <a:cubicBezTo>
                    <a:pt x="1473" y="2515"/>
                    <a:pt x="200" y="2515"/>
                    <a:pt x="438" y="3530"/>
                  </a:cubicBezTo>
                  <a:cubicBezTo>
                    <a:pt x="510" y="3845"/>
                    <a:pt x="761" y="3969"/>
                    <a:pt x="1065" y="3969"/>
                  </a:cubicBezTo>
                  <a:cubicBezTo>
                    <a:pt x="1519" y="3969"/>
                    <a:pt x="2091" y="3690"/>
                    <a:pt x="2354" y="3352"/>
                  </a:cubicBezTo>
                  <a:lnTo>
                    <a:pt x="2354" y="3352"/>
                  </a:lnTo>
                  <a:cubicBezTo>
                    <a:pt x="1937" y="4109"/>
                    <a:pt x="1599" y="5067"/>
                    <a:pt x="2766" y="5122"/>
                  </a:cubicBezTo>
                  <a:cubicBezTo>
                    <a:pt x="2785" y="5123"/>
                    <a:pt x="2804" y="5123"/>
                    <a:pt x="2823" y="5123"/>
                  </a:cubicBezTo>
                  <a:cubicBezTo>
                    <a:pt x="3696" y="5123"/>
                    <a:pt x="3575" y="4206"/>
                    <a:pt x="3244" y="3212"/>
                  </a:cubicBezTo>
                  <a:lnTo>
                    <a:pt x="3244" y="3212"/>
                  </a:lnTo>
                  <a:cubicBezTo>
                    <a:pt x="3554" y="3899"/>
                    <a:pt x="4083" y="4413"/>
                    <a:pt x="4559" y="4413"/>
                  </a:cubicBezTo>
                  <a:cubicBezTo>
                    <a:pt x="4786" y="4413"/>
                    <a:pt x="5000" y="4297"/>
                    <a:pt x="5174" y="4028"/>
                  </a:cubicBezTo>
                  <a:cubicBezTo>
                    <a:pt x="5609" y="3334"/>
                    <a:pt x="5040" y="2898"/>
                    <a:pt x="3759" y="2697"/>
                  </a:cubicBezTo>
                  <a:lnTo>
                    <a:pt x="3759" y="2697"/>
                  </a:lnTo>
                  <a:cubicBezTo>
                    <a:pt x="3920" y="2722"/>
                    <a:pt x="4078" y="2734"/>
                    <a:pt x="4229" y="2734"/>
                  </a:cubicBezTo>
                  <a:cubicBezTo>
                    <a:pt x="5133" y="2734"/>
                    <a:pt x="5788" y="2301"/>
                    <a:pt x="5432" y="1521"/>
                  </a:cubicBezTo>
                  <a:cubicBezTo>
                    <a:pt x="5295" y="1219"/>
                    <a:pt x="5074" y="1099"/>
                    <a:pt x="4825" y="1099"/>
                  </a:cubicBezTo>
                  <a:cubicBezTo>
                    <a:pt x="4352" y="1099"/>
                    <a:pt x="3783" y="1535"/>
                    <a:pt x="3522" y="1978"/>
                  </a:cubicBezTo>
                  <a:cubicBezTo>
                    <a:pt x="3846" y="1236"/>
                    <a:pt x="4024" y="1"/>
                    <a:pt x="3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3324800" y="4798525"/>
              <a:ext cx="57975" cy="41975"/>
            </a:xfrm>
            <a:custGeom>
              <a:avLst/>
              <a:gdLst/>
              <a:ahLst/>
              <a:cxnLst/>
              <a:rect l="l" t="t" r="r" b="b"/>
              <a:pathLst>
                <a:path w="2319" h="1679" extrusionOk="0">
                  <a:moveTo>
                    <a:pt x="1142" y="0"/>
                  </a:moveTo>
                  <a:cubicBezTo>
                    <a:pt x="60" y="0"/>
                    <a:pt x="0" y="1533"/>
                    <a:pt x="964" y="1665"/>
                  </a:cubicBezTo>
                  <a:cubicBezTo>
                    <a:pt x="1034" y="1674"/>
                    <a:pt x="1100" y="1678"/>
                    <a:pt x="1162" y="1678"/>
                  </a:cubicBezTo>
                  <a:cubicBezTo>
                    <a:pt x="2318" y="1678"/>
                    <a:pt x="2304" y="183"/>
                    <a:pt x="1322" y="13"/>
                  </a:cubicBezTo>
                  <a:cubicBezTo>
                    <a:pt x="1259" y="4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858" name="Google Shape;2858;p40"/>
          <p:cNvSpPr/>
          <p:nvPr/>
        </p:nvSpPr>
        <p:spPr>
          <a:xfrm>
            <a:off x="5461252" y="1437165"/>
            <a:ext cx="1269475" cy="1094407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859" name="Google Shape;2859;p40"/>
          <p:cNvGrpSpPr/>
          <p:nvPr/>
        </p:nvGrpSpPr>
        <p:grpSpPr>
          <a:xfrm rot="20055319">
            <a:off x="10378887" y="1773850"/>
            <a:ext cx="644284" cy="748441"/>
            <a:chOff x="5151000" y="2658925"/>
            <a:chExt cx="176600" cy="205150"/>
          </a:xfrm>
        </p:grpSpPr>
        <p:sp>
          <p:nvSpPr>
            <p:cNvPr id="2860" name="Google Shape;2860;p40"/>
            <p:cNvSpPr/>
            <p:nvPr/>
          </p:nvSpPr>
          <p:spPr>
            <a:xfrm>
              <a:off x="5151000" y="2658925"/>
              <a:ext cx="176600" cy="205150"/>
            </a:xfrm>
            <a:custGeom>
              <a:avLst/>
              <a:gdLst/>
              <a:ahLst/>
              <a:cxnLst/>
              <a:rect l="l" t="t" r="r" b="b"/>
              <a:pathLst>
                <a:path w="7064" h="8206" extrusionOk="0">
                  <a:moveTo>
                    <a:pt x="3564" y="0"/>
                  </a:moveTo>
                  <a:cubicBezTo>
                    <a:pt x="2841" y="0"/>
                    <a:pt x="2175" y="294"/>
                    <a:pt x="1632" y="800"/>
                  </a:cubicBezTo>
                  <a:cubicBezTo>
                    <a:pt x="1493" y="919"/>
                    <a:pt x="1373" y="1058"/>
                    <a:pt x="1254" y="1198"/>
                  </a:cubicBezTo>
                  <a:cubicBezTo>
                    <a:pt x="1075" y="1417"/>
                    <a:pt x="896" y="1655"/>
                    <a:pt x="756" y="1934"/>
                  </a:cubicBezTo>
                  <a:cubicBezTo>
                    <a:pt x="697" y="2033"/>
                    <a:pt x="637" y="2153"/>
                    <a:pt x="577" y="2272"/>
                  </a:cubicBezTo>
                  <a:cubicBezTo>
                    <a:pt x="438" y="2571"/>
                    <a:pt x="319" y="2889"/>
                    <a:pt x="239" y="3227"/>
                  </a:cubicBezTo>
                  <a:cubicBezTo>
                    <a:pt x="199" y="3307"/>
                    <a:pt x="179" y="3386"/>
                    <a:pt x="159" y="3466"/>
                  </a:cubicBezTo>
                  <a:cubicBezTo>
                    <a:pt x="120" y="3645"/>
                    <a:pt x="100" y="3804"/>
                    <a:pt x="80" y="3983"/>
                  </a:cubicBezTo>
                  <a:cubicBezTo>
                    <a:pt x="40" y="4142"/>
                    <a:pt x="20" y="4321"/>
                    <a:pt x="20" y="4481"/>
                  </a:cubicBezTo>
                  <a:cubicBezTo>
                    <a:pt x="20" y="4500"/>
                    <a:pt x="20" y="4520"/>
                    <a:pt x="20" y="4540"/>
                  </a:cubicBezTo>
                  <a:cubicBezTo>
                    <a:pt x="0" y="4779"/>
                    <a:pt x="0" y="5058"/>
                    <a:pt x="20" y="5316"/>
                  </a:cubicBezTo>
                  <a:cubicBezTo>
                    <a:pt x="20" y="5455"/>
                    <a:pt x="40" y="5595"/>
                    <a:pt x="60" y="5734"/>
                  </a:cubicBezTo>
                  <a:cubicBezTo>
                    <a:pt x="120" y="6032"/>
                    <a:pt x="199" y="6311"/>
                    <a:pt x="319" y="6570"/>
                  </a:cubicBezTo>
                  <a:cubicBezTo>
                    <a:pt x="358" y="6689"/>
                    <a:pt x="418" y="6789"/>
                    <a:pt x="478" y="6888"/>
                  </a:cubicBezTo>
                  <a:cubicBezTo>
                    <a:pt x="657" y="7167"/>
                    <a:pt x="876" y="7425"/>
                    <a:pt x="1174" y="7624"/>
                  </a:cubicBezTo>
                  <a:cubicBezTo>
                    <a:pt x="1751" y="8057"/>
                    <a:pt x="2753" y="8205"/>
                    <a:pt x="3569" y="8205"/>
                  </a:cubicBezTo>
                  <a:cubicBezTo>
                    <a:pt x="3766" y="8205"/>
                    <a:pt x="3952" y="8197"/>
                    <a:pt x="4119" y="8181"/>
                  </a:cubicBezTo>
                  <a:cubicBezTo>
                    <a:pt x="5631" y="8082"/>
                    <a:pt x="6467" y="7425"/>
                    <a:pt x="6845" y="6410"/>
                  </a:cubicBezTo>
                  <a:cubicBezTo>
                    <a:pt x="6884" y="6291"/>
                    <a:pt x="6924" y="6172"/>
                    <a:pt x="6944" y="6052"/>
                  </a:cubicBezTo>
                  <a:cubicBezTo>
                    <a:pt x="6984" y="5933"/>
                    <a:pt x="7004" y="5814"/>
                    <a:pt x="7024" y="5694"/>
                  </a:cubicBezTo>
                  <a:cubicBezTo>
                    <a:pt x="7044" y="5555"/>
                    <a:pt x="7044" y="5396"/>
                    <a:pt x="7063" y="5257"/>
                  </a:cubicBezTo>
                  <a:cubicBezTo>
                    <a:pt x="7063" y="5177"/>
                    <a:pt x="7063" y="5097"/>
                    <a:pt x="7063" y="5018"/>
                  </a:cubicBezTo>
                  <a:cubicBezTo>
                    <a:pt x="7063" y="4859"/>
                    <a:pt x="7063" y="4680"/>
                    <a:pt x="7044" y="4520"/>
                  </a:cubicBezTo>
                  <a:cubicBezTo>
                    <a:pt x="7044" y="4500"/>
                    <a:pt x="7044" y="4500"/>
                    <a:pt x="7044" y="4481"/>
                  </a:cubicBezTo>
                  <a:cubicBezTo>
                    <a:pt x="7004" y="4142"/>
                    <a:pt x="6924" y="3685"/>
                    <a:pt x="6805" y="3207"/>
                  </a:cubicBezTo>
                  <a:cubicBezTo>
                    <a:pt x="6785" y="3128"/>
                    <a:pt x="6745" y="3028"/>
                    <a:pt x="6725" y="2949"/>
                  </a:cubicBezTo>
                  <a:cubicBezTo>
                    <a:pt x="6705" y="2829"/>
                    <a:pt x="6666" y="2710"/>
                    <a:pt x="6626" y="2610"/>
                  </a:cubicBezTo>
                  <a:cubicBezTo>
                    <a:pt x="6566" y="2471"/>
                    <a:pt x="6526" y="2352"/>
                    <a:pt x="6467" y="2232"/>
                  </a:cubicBezTo>
                  <a:cubicBezTo>
                    <a:pt x="6447" y="2173"/>
                    <a:pt x="6427" y="2133"/>
                    <a:pt x="6407" y="2073"/>
                  </a:cubicBezTo>
                  <a:cubicBezTo>
                    <a:pt x="6327" y="1894"/>
                    <a:pt x="6248" y="1735"/>
                    <a:pt x="6148" y="1576"/>
                  </a:cubicBezTo>
                  <a:cubicBezTo>
                    <a:pt x="5631" y="700"/>
                    <a:pt x="4855" y="4"/>
                    <a:pt x="3701" y="4"/>
                  </a:cubicBezTo>
                  <a:cubicBezTo>
                    <a:pt x="3655" y="2"/>
                    <a:pt x="3609" y="0"/>
                    <a:pt x="3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182325" y="2678900"/>
              <a:ext cx="128850" cy="33225"/>
            </a:xfrm>
            <a:custGeom>
              <a:avLst/>
              <a:gdLst/>
              <a:ahLst/>
              <a:cxnLst/>
              <a:rect l="l" t="t" r="r" b="b"/>
              <a:pathLst>
                <a:path w="5154" h="1329" extrusionOk="0">
                  <a:moveTo>
                    <a:pt x="379" y="1"/>
                  </a:moveTo>
                  <a:cubicBezTo>
                    <a:pt x="240" y="120"/>
                    <a:pt x="120" y="259"/>
                    <a:pt x="1" y="399"/>
                  </a:cubicBezTo>
                  <a:cubicBezTo>
                    <a:pt x="1227" y="1082"/>
                    <a:pt x="2587" y="1329"/>
                    <a:pt x="3975" y="1329"/>
                  </a:cubicBezTo>
                  <a:cubicBezTo>
                    <a:pt x="4367" y="1329"/>
                    <a:pt x="4760" y="1309"/>
                    <a:pt x="5154" y="1274"/>
                  </a:cubicBezTo>
                  <a:cubicBezTo>
                    <a:pt x="5074" y="1095"/>
                    <a:pt x="4995" y="936"/>
                    <a:pt x="4895" y="777"/>
                  </a:cubicBezTo>
                  <a:cubicBezTo>
                    <a:pt x="4590" y="800"/>
                    <a:pt x="4286" y="813"/>
                    <a:pt x="3983" y="813"/>
                  </a:cubicBezTo>
                  <a:cubicBezTo>
                    <a:pt x="2727" y="813"/>
                    <a:pt x="1501" y="594"/>
                    <a:pt x="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154975" y="2732625"/>
              <a:ext cx="166150" cy="24500"/>
            </a:xfrm>
            <a:custGeom>
              <a:avLst/>
              <a:gdLst/>
              <a:ahLst/>
              <a:cxnLst/>
              <a:rect l="l" t="t" r="r" b="b"/>
              <a:pathLst>
                <a:path w="6646" h="980" extrusionOk="0">
                  <a:moveTo>
                    <a:pt x="6566" y="1"/>
                  </a:moveTo>
                  <a:cubicBezTo>
                    <a:pt x="5493" y="516"/>
                    <a:pt x="4337" y="731"/>
                    <a:pt x="3170" y="731"/>
                  </a:cubicBezTo>
                  <a:cubicBezTo>
                    <a:pt x="2131" y="731"/>
                    <a:pt x="1083" y="560"/>
                    <a:pt x="80" y="279"/>
                  </a:cubicBezTo>
                  <a:cubicBezTo>
                    <a:pt x="40" y="359"/>
                    <a:pt x="20" y="438"/>
                    <a:pt x="0" y="518"/>
                  </a:cubicBezTo>
                  <a:cubicBezTo>
                    <a:pt x="1032" y="809"/>
                    <a:pt x="2103" y="980"/>
                    <a:pt x="3166" y="980"/>
                  </a:cubicBezTo>
                  <a:cubicBezTo>
                    <a:pt x="4359" y="980"/>
                    <a:pt x="5541" y="764"/>
                    <a:pt x="6646" y="259"/>
                  </a:cubicBezTo>
                  <a:cubicBezTo>
                    <a:pt x="6626" y="180"/>
                    <a:pt x="6586" y="80"/>
                    <a:pt x="6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151500" y="2758500"/>
              <a:ext cx="176100" cy="34075"/>
            </a:xfrm>
            <a:custGeom>
              <a:avLst/>
              <a:gdLst/>
              <a:ahLst/>
              <a:cxnLst/>
              <a:rect l="l" t="t" r="r" b="b"/>
              <a:pathLst>
                <a:path w="7044" h="1363" extrusionOk="0">
                  <a:moveTo>
                    <a:pt x="60" y="0"/>
                  </a:moveTo>
                  <a:cubicBezTo>
                    <a:pt x="20" y="159"/>
                    <a:pt x="0" y="338"/>
                    <a:pt x="0" y="498"/>
                  </a:cubicBezTo>
                  <a:cubicBezTo>
                    <a:pt x="0" y="517"/>
                    <a:pt x="0" y="537"/>
                    <a:pt x="0" y="557"/>
                  </a:cubicBezTo>
                  <a:cubicBezTo>
                    <a:pt x="995" y="1075"/>
                    <a:pt x="2169" y="1274"/>
                    <a:pt x="3283" y="1333"/>
                  </a:cubicBezTo>
                  <a:cubicBezTo>
                    <a:pt x="3583" y="1352"/>
                    <a:pt x="3885" y="1362"/>
                    <a:pt x="4188" y="1362"/>
                  </a:cubicBezTo>
                  <a:cubicBezTo>
                    <a:pt x="5151" y="1362"/>
                    <a:pt x="6120" y="1262"/>
                    <a:pt x="7043" y="1035"/>
                  </a:cubicBezTo>
                  <a:cubicBezTo>
                    <a:pt x="7043" y="876"/>
                    <a:pt x="7043" y="697"/>
                    <a:pt x="7024" y="537"/>
                  </a:cubicBezTo>
                  <a:cubicBezTo>
                    <a:pt x="7024" y="517"/>
                    <a:pt x="7024" y="517"/>
                    <a:pt x="7024" y="498"/>
                  </a:cubicBezTo>
                  <a:cubicBezTo>
                    <a:pt x="6069" y="743"/>
                    <a:pt x="4987" y="899"/>
                    <a:pt x="3907" y="899"/>
                  </a:cubicBezTo>
                  <a:cubicBezTo>
                    <a:pt x="2533" y="899"/>
                    <a:pt x="1163" y="646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5158950" y="2810225"/>
              <a:ext cx="165675" cy="29700"/>
            </a:xfrm>
            <a:custGeom>
              <a:avLst/>
              <a:gdLst/>
              <a:ahLst/>
              <a:cxnLst/>
              <a:rect l="l" t="t" r="r" b="b"/>
              <a:pathLst>
                <a:path w="6627" h="1188" extrusionOk="0">
                  <a:moveTo>
                    <a:pt x="6626" y="0"/>
                  </a:moveTo>
                  <a:lnTo>
                    <a:pt x="6626" y="0"/>
                  </a:lnTo>
                  <a:cubicBezTo>
                    <a:pt x="5550" y="653"/>
                    <a:pt x="4203" y="930"/>
                    <a:pt x="2859" y="930"/>
                  </a:cubicBezTo>
                  <a:cubicBezTo>
                    <a:pt x="1868" y="930"/>
                    <a:pt x="879" y="779"/>
                    <a:pt x="1" y="518"/>
                  </a:cubicBezTo>
                  <a:lnTo>
                    <a:pt x="1" y="518"/>
                  </a:lnTo>
                  <a:cubicBezTo>
                    <a:pt x="40" y="637"/>
                    <a:pt x="100" y="737"/>
                    <a:pt x="160" y="836"/>
                  </a:cubicBezTo>
                  <a:cubicBezTo>
                    <a:pt x="998" y="1060"/>
                    <a:pt x="1922" y="1187"/>
                    <a:pt x="2849" y="1187"/>
                  </a:cubicBezTo>
                  <a:cubicBezTo>
                    <a:pt x="4146" y="1187"/>
                    <a:pt x="5448" y="939"/>
                    <a:pt x="6527" y="358"/>
                  </a:cubicBezTo>
                  <a:cubicBezTo>
                    <a:pt x="6566" y="239"/>
                    <a:pt x="6606" y="120"/>
                    <a:pt x="66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5165425" y="2707250"/>
              <a:ext cx="151225" cy="26175"/>
            </a:xfrm>
            <a:custGeom>
              <a:avLst/>
              <a:gdLst/>
              <a:ahLst/>
              <a:cxnLst/>
              <a:rect l="l" t="t" r="r" b="b"/>
              <a:pathLst>
                <a:path w="6049" h="1047" extrusionOk="0">
                  <a:moveTo>
                    <a:pt x="179" y="1"/>
                  </a:moveTo>
                  <a:cubicBezTo>
                    <a:pt x="120" y="100"/>
                    <a:pt x="60" y="220"/>
                    <a:pt x="0" y="339"/>
                  </a:cubicBezTo>
                  <a:cubicBezTo>
                    <a:pt x="856" y="797"/>
                    <a:pt x="1890" y="956"/>
                    <a:pt x="2845" y="1016"/>
                  </a:cubicBezTo>
                  <a:cubicBezTo>
                    <a:pt x="3109" y="1035"/>
                    <a:pt x="3378" y="1047"/>
                    <a:pt x="3648" y="1047"/>
                  </a:cubicBezTo>
                  <a:cubicBezTo>
                    <a:pt x="4460" y="1047"/>
                    <a:pt x="5288" y="946"/>
                    <a:pt x="6049" y="677"/>
                  </a:cubicBezTo>
                  <a:cubicBezTo>
                    <a:pt x="5989" y="538"/>
                    <a:pt x="5949" y="419"/>
                    <a:pt x="5890" y="299"/>
                  </a:cubicBezTo>
                  <a:cubicBezTo>
                    <a:pt x="5157" y="554"/>
                    <a:pt x="4374" y="656"/>
                    <a:pt x="3591" y="656"/>
                  </a:cubicBezTo>
                  <a:cubicBezTo>
                    <a:pt x="3395" y="656"/>
                    <a:pt x="3200" y="649"/>
                    <a:pt x="3005" y="638"/>
                  </a:cubicBezTo>
                  <a:cubicBezTo>
                    <a:pt x="2050" y="598"/>
                    <a:pt x="1035" y="439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5151500" y="2790325"/>
              <a:ext cx="176100" cy="25650"/>
            </a:xfrm>
            <a:custGeom>
              <a:avLst/>
              <a:gdLst/>
              <a:ahLst/>
              <a:cxnLst/>
              <a:rect l="l" t="t" r="r" b="b"/>
              <a:pathLst>
                <a:path w="7044" h="1026" extrusionOk="0">
                  <a:moveTo>
                    <a:pt x="7043" y="1"/>
                  </a:moveTo>
                  <a:lnTo>
                    <a:pt x="7043" y="1"/>
                  </a:lnTo>
                  <a:cubicBezTo>
                    <a:pt x="5924" y="433"/>
                    <a:pt x="4750" y="627"/>
                    <a:pt x="3574" y="627"/>
                  </a:cubicBezTo>
                  <a:cubicBezTo>
                    <a:pt x="2368" y="627"/>
                    <a:pt x="1159" y="423"/>
                    <a:pt x="0" y="60"/>
                  </a:cubicBezTo>
                  <a:lnTo>
                    <a:pt x="0" y="60"/>
                  </a:lnTo>
                  <a:cubicBezTo>
                    <a:pt x="0" y="199"/>
                    <a:pt x="20" y="339"/>
                    <a:pt x="40" y="478"/>
                  </a:cubicBezTo>
                  <a:cubicBezTo>
                    <a:pt x="1189" y="831"/>
                    <a:pt x="2384" y="1025"/>
                    <a:pt x="3576" y="1025"/>
                  </a:cubicBezTo>
                  <a:cubicBezTo>
                    <a:pt x="4737" y="1025"/>
                    <a:pt x="5894" y="841"/>
                    <a:pt x="7004" y="438"/>
                  </a:cubicBezTo>
                  <a:cubicBezTo>
                    <a:pt x="7024" y="299"/>
                    <a:pt x="7024" y="140"/>
                    <a:pt x="7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pic>
        <p:nvPicPr>
          <p:cNvPr id="3" name="Picture 2" descr="La bibliothèque des Grands Moulins est l'une des plus spacieuses de Paris">
            <a:extLst>
              <a:ext uri="{FF2B5EF4-FFF2-40B4-BE49-F238E27FC236}">
                <a16:creationId xmlns:a16="http://schemas.microsoft.com/office/drawing/2014/main" id="{2E1F0D30-4105-2501-01FD-C5B75BC3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682" y="1617187"/>
            <a:ext cx="2861255" cy="20459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nstitut de Psychologie Paris V – René Descartes - Boulogne-Billancourt,  Île-de-France">
            <a:extLst>
              <a:ext uri="{FF2B5EF4-FFF2-40B4-BE49-F238E27FC236}">
                <a16:creationId xmlns:a16="http://schemas.microsoft.com/office/drawing/2014/main" id="{07D03CAF-AA99-CC56-8272-2300289DE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569" y="1413456"/>
            <a:ext cx="2249510" cy="2249510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p39"/>
          <p:cNvSpPr txBox="1">
            <a:spLocks noGrp="1"/>
          </p:cNvSpPr>
          <p:nvPr>
            <p:ph type="title"/>
          </p:nvPr>
        </p:nvSpPr>
        <p:spPr>
          <a:xfrm>
            <a:off x="2743509" y="3643250"/>
            <a:ext cx="6877611" cy="100195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 sz="4800">
                <a:latin typeface="Bookman Old Style" panose="02050604050505020204" pitchFamily="18" charset="0"/>
              </a:rPr>
              <a:t>PRESENTATION DE LA LICENCE</a:t>
            </a:r>
          </a:p>
        </p:txBody>
      </p:sp>
      <p:sp>
        <p:nvSpPr>
          <p:cNvPr id="2800" name="Google Shape;2800;p39"/>
          <p:cNvSpPr txBox="1">
            <a:spLocks noGrp="1"/>
          </p:cNvSpPr>
          <p:nvPr>
            <p:ph type="subTitle" idx="1"/>
          </p:nvPr>
        </p:nvSpPr>
        <p:spPr>
          <a:xfrm>
            <a:off x="2271784" y="4880267"/>
            <a:ext cx="6787600" cy="72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/>
              <a:t>Préjugés, organisation,…</a:t>
            </a:r>
            <a:endParaRPr/>
          </a:p>
        </p:txBody>
      </p:sp>
      <p:sp>
        <p:nvSpPr>
          <p:cNvPr id="2801" name="Google Shape;2801;p39"/>
          <p:cNvSpPr/>
          <p:nvPr/>
        </p:nvSpPr>
        <p:spPr>
          <a:xfrm>
            <a:off x="9059384" y="4880267"/>
            <a:ext cx="860800" cy="722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802" name="Google Shape;2802;p39"/>
          <p:cNvGrpSpPr/>
          <p:nvPr/>
        </p:nvGrpSpPr>
        <p:grpSpPr>
          <a:xfrm>
            <a:off x="9301863" y="4993274"/>
            <a:ext cx="395756" cy="495981"/>
            <a:chOff x="1677825" y="3820225"/>
            <a:chExt cx="345900" cy="433500"/>
          </a:xfrm>
        </p:grpSpPr>
        <p:sp>
          <p:nvSpPr>
            <p:cNvPr id="2803" name="Google Shape;2803;p39"/>
            <p:cNvSpPr/>
            <p:nvPr/>
          </p:nvSpPr>
          <p:spPr>
            <a:xfrm>
              <a:off x="1677825" y="3820225"/>
              <a:ext cx="345900" cy="433500"/>
            </a:xfrm>
            <a:custGeom>
              <a:avLst/>
              <a:gdLst/>
              <a:ahLst/>
              <a:cxnLst/>
              <a:rect l="l" t="t" r="r" b="b"/>
              <a:pathLst>
                <a:path w="13836" h="17340" extrusionOk="0">
                  <a:moveTo>
                    <a:pt x="7664" y="663"/>
                  </a:moveTo>
                  <a:cubicBezTo>
                    <a:pt x="9900" y="663"/>
                    <a:pt x="12122" y="2143"/>
                    <a:pt x="12629" y="4431"/>
                  </a:cubicBezTo>
                  <a:cubicBezTo>
                    <a:pt x="13115" y="6657"/>
                    <a:pt x="11579" y="8961"/>
                    <a:pt x="9557" y="9776"/>
                  </a:cubicBezTo>
                  <a:cubicBezTo>
                    <a:pt x="8881" y="10051"/>
                    <a:pt x="8203" y="10182"/>
                    <a:pt x="7547" y="10182"/>
                  </a:cubicBezTo>
                  <a:cubicBezTo>
                    <a:pt x="5556" y="10182"/>
                    <a:pt x="3775" y="8979"/>
                    <a:pt x="2926" y="6986"/>
                  </a:cubicBezTo>
                  <a:cubicBezTo>
                    <a:pt x="2926" y="6939"/>
                    <a:pt x="2926" y="6892"/>
                    <a:pt x="2911" y="6829"/>
                  </a:cubicBezTo>
                  <a:cubicBezTo>
                    <a:pt x="1923" y="4446"/>
                    <a:pt x="3961" y="1531"/>
                    <a:pt x="6296" y="857"/>
                  </a:cubicBezTo>
                  <a:cubicBezTo>
                    <a:pt x="6743" y="726"/>
                    <a:pt x="7204" y="663"/>
                    <a:pt x="7664" y="663"/>
                  </a:cubicBezTo>
                  <a:close/>
                  <a:moveTo>
                    <a:pt x="7643" y="0"/>
                  </a:moveTo>
                  <a:cubicBezTo>
                    <a:pt x="7132" y="0"/>
                    <a:pt x="6620" y="69"/>
                    <a:pt x="6124" y="214"/>
                  </a:cubicBezTo>
                  <a:cubicBezTo>
                    <a:pt x="3522" y="982"/>
                    <a:pt x="1218" y="4196"/>
                    <a:pt x="2237" y="6907"/>
                  </a:cubicBezTo>
                  <a:cubicBezTo>
                    <a:pt x="2221" y="6954"/>
                    <a:pt x="2237" y="7001"/>
                    <a:pt x="2252" y="7064"/>
                  </a:cubicBezTo>
                  <a:cubicBezTo>
                    <a:pt x="2707" y="8161"/>
                    <a:pt x="3397" y="9070"/>
                    <a:pt x="4243" y="9713"/>
                  </a:cubicBezTo>
                  <a:cubicBezTo>
                    <a:pt x="4227" y="9729"/>
                    <a:pt x="4227" y="9744"/>
                    <a:pt x="4212" y="9760"/>
                  </a:cubicBezTo>
                  <a:cubicBezTo>
                    <a:pt x="2942" y="11986"/>
                    <a:pt x="1563" y="14133"/>
                    <a:pt x="293" y="16359"/>
                  </a:cubicBezTo>
                  <a:cubicBezTo>
                    <a:pt x="1" y="16868"/>
                    <a:pt x="449" y="17339"/>
                    <a:pt x="894" y="17339"/>
                  </a:cubicBezTo>
                  <a:cubicBezTo>
                    <a:pt x="1092" y="17339"/>
                    <a:pt x="1291" y="17245"/>
                    <a:pt x="1422" y="17017"/>
                  </a:cubicBezTo>
                  <a:cubicBezTo>
                    <a:pt x="2675" y="14792"/>
                    <a:pt x="4071" y="12644"/>
                    <a:pt x="5340" y="10418"/>
                  </a:cubicBezTo>
                  <a:cubicBezTo>
                    <a:pt x="5340" y="10403"/>
                    <a:pt x="5356" y="10403"/>
                    <a:pt x="5356" y="10387"/>
                  </a:cubicBezTo>
                  <a:cubicBezTo>
                    <a:pt x="6037" y="10684"/>
                    <a:pt x="6777" y="10845"/>
                    <a:pt x="7548" y="10845"/>
                  </a:cubicBezTo>
                  <a:cubicBezTo>
                    <a:pt x="8160" y="10845"/>
                    <a:pt x="8793" y="10743"/>
                    <a:pt x="9431" y="10528"/>
                  </a:cubicBezTo>
                  <a:cubicBezTo>
                    <a:pt x="11955" y="9697"/>
                    <a:pt x="13836" y="6954"/>
                    <a:pt x="13256" y="4258"/>
                  </a:cubicBezTo>
                  <a:cubicBezTo>
                    <a:pt x="12695" y="1690"/>
                    <a:pt x="10172" y="0"/>
                    <a:pt x="7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1763950" y="3857550"/>
              <a:ext cx="206875" cy="190725"/>
            </a:xfrm>
            <a:custGeom>
              <a:avLst/>
              <a:gdLst/>
              <a:ahLst/>
              <a:cxnLst/>
              <a:rect l="l" t="t" r="r" b="b"/>
              <a:pathLst>
                <a:path w="8275" h="7629" extrusionOk="0">
                  <a:moveTo>
                    <a:pt x="4059" y="656"/>
                  </a:moveTo>
                  <a:cubicBezTo>
                    <a:pt x="5402" y="656"/>
                    <a:pt x="6850" y="1450"/>
                    <a:pt x="7224" y="2734"/>
                  </a:cubicBezTo>
                  <a:cubicBezTo>
                    <a:pt x="7789" y="4646"/>
                    <a:pt x="6644" y="6856"/>
                    <a:pt x="4544" y="6966"/>
                  </a:cubicBezTo>
                  <a:cubicBezTo>
                    <a:pt x="4474" y="6970"/>
                    <a:pt x="4404" y="6972"/>
                    <a:pt x="4333" y="6972"/>
                  </a:cubicBezTo>
                  <a:cubicBezTo>
                    <a:pt x="2635" y="6972"/>
                    <a:pt x="659" y="5899"/>
                    <a:pt x="704" y="3988"/>
                  </a:cubicBezTo>
                  <a:cubicBezTo>
                    <a:pt x="704" y="3957"/>
                    <a:pt x="688" y="3925"/>
                    <a:pt x="688" y="3894"/>
                  </a:cubicBezTo>
                  <a:cubicBezTo>
                    <a:pt x="704" y="3863"/>
                    <a:pt x="720" y="3831"/>
                    <a:pt x="720" y="3800"/>
                  </a:cubicBezTo>
                  <a:cubicBezTo>
                    <a:pt x="892" y="2279"/>
                    <a:pt x="1864" y="1073"/>
                    <a:pt x="3384" y="728"/>
                  </a:cubicBezTo>
                  <a:cubicBezTo>
                    <a:pt x="3602" y="680"/>
                    <a:pt x="3829" y="656"/>
                    <a:pt x="4059" y="656"/>
                  </a:cubicBezTo>
                  <a:close/>
                  <a:moveTo>
                    <a:pt x="4101" y="0"/>
                  </a:moveTo>
                  <a:cubicBezTo>
                    <a:pt x="3961" y="0"/>
                    <a:pt x="3821" y="8"/>
                    <a:pt x="3682" y="22"/>
                  </a:cubicBezTo>
                  <a:cubicBezTo>
                    <a:pt x="1644" y="226"/>
                    <a:pt x="281" y="1825"/>
                    <a:pt x="61" y="3800"/>
                  </a:cubicBezTo>
                  <a:cubicBezTo>
                    <a:pt x="61" y="3831"/>
                    <a:pt x="61" y="3863"/>
                    <a:pt x="61" y="3878"/>
                  </a:cubicBezTo>
                  <a:cubicBezTo>
                    <a:pt x="61" y="3910"/>
                    <a:pt x="46" y="3941"/>
                    <a:pt x="46" y="3988"/>
                  </a:cubicBezTo>
                  <a:cubicBezTo>
                    <a:pt x="0" y="6264"/>
                    <a:pt x="2275" y="7629"/>
                    <a:pt x="4340" y="7629"/>
                  </a:cubicBezTo>
                  <a:cubicBezTo>
                    <a:pt x="4408" y="7629"/>
                    <a:pt x="4476" y="7627"/>
                    <a:pt x="4544" y="7624"/>
                  </a:cubicBezTo>
                  <a:cubicBezTo>
                    <a:pt x="6974" y="7499"/>
                    <a:pt x="8275" y="5242"/>
                    <a:pt x="7930" y="2985"/>
                  </a:cubicBezTo>
                  <a:cubicBezTo>
                    <a:pt x="7654" y="1183"/>
                    <a:pt x="5881" y="0"/>
                    <a:pt x="4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805" name="Google Shape;2805;p39"/>
          <p:cNvGrpSpPr/>
          <p:nvPr/>
        </p:nvGrpSpPr>
        <p:grpSpPr>
          <a:xfrm>
            <a:off x="10485329" y="5125559"/>
            <a:ext cx="530195" cy="610751"/>
            <a:chOff x="3150425" y="3024575"/>
            <a:chExt cx="130350" cy="150150"/>
          </a:xfrm>
        </p:grpSpPr>
        <p:sp>
          <p:nvSpPr>
            <p:cNvPr id="2806" name="Google Shape;2806;p39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814" name="Google Shape;2814;p39"/>
          <p:cNvSpPr/>
          <p:nvPr/>
        </p:nvSpPr>
        <p:spPr>
          <a:xfrm>
            <a:off x="1428800" y="3851000"/>
            <a:ext cx="530200" cy="629576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15" name="Google Shape;2815;p39"/>
          <p:cNvSpPr/>
          <p:nvPr/>
        </p:nvSpPr>
        <p:spPr>
          <a:xfrm rot="5400000">
            <a:off x="5297984" y="1740559"/>
            <a:ext cx="1390292" cy="1479891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fr-FR" sz="2400"/>
          </a:p>
        </p:txBody>
      </p:sp>
      <p:sp>
        <p:nvSpPr>
          <p:cNvPr id="2816" name="Google Shape;2816;p39"/>
          <p:cNvSpPr txBox="1">
            <a:spLocks noGrp="1"/>
          </p:cNvSpPr>
          <p:nvPr>
            <p:ph type="title" idx="2"/>
          </p:nvPr>
        </p:nvSpPr>
        <p:spPr>
          <a:xfrm>
            <a:off x="5253184" y="2012904"/>
            <a:ext cx="1482000" cy="93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6600">
                <a:latin typeface="Bookman Old Style" panose="02050604050505020204" pitchFamily="18" charset="0"/>
              </a:rPr>
              <a:t>02</a:t>
            </a:r>
            <a:endParaRPr sz="6600">
              <a:latin typeface="Bookman Old Style" panose="02050604050505020204" pitchFamily="18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C5BD92A-2969-97C4-4468-435D3FFDE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7038" y="818115"/>
            <a:ext cx="3170350" cy="318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6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2" name="Google Shape;2792;p38"/>
          <p:cNvSpPr txBox="1">
            <a:spLocks noGrp="1"/>
          </p:cNvSpPr>
          <p:nvPr>
            <p:ph type="title" idx="2"/>
          </p:nvPr>
        </p:nvSpPr>
        <p:spPr>
          <a:xfrm>
            <a:off x="2012000" y="4025596"/>
            <a:ext cx="8168000" cy="763600"/>
          </a:xfrm>
          <a:prstGeom prst="rect">
            <a:avLst/>
          </a:prstGeom>
        </p:spPr>
        <p:txBody>
          <a:bodyPr spcFirstLastPara="1" wrap="square" lIns="121900" tIns="1200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2794" name="Google Shape;2794;p38"/>
          <p:cNvSpPr/>
          <p:nvPr/>
        </p:nvSpPr>
        <p:spPr>
          <a:xfrm>
            <a:off x="10124700" y="4789200"/>
            <a:ext cx="513771" cy="610029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FBA4D6-0074-7E3E-F9C8-384FA4555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541" y="1468862"/>
            <a:ext cx="5409932" cy="44890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0FEC6B-B909-855C-1461-537498B7A6F6}"/>
              </a:ext>
            </a:extLst>
          </p:cNvPr>
          <p:cNvSpPr txBox="1"/>
          <p:nvPr/>
        </p:nvSpPr>
        <p:spPr>
          <a:xfrm>
            <a:off x="3526570" y="900044"/>
            <a:ext cx="6108919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Bookman Old Style"/>
                <a:cs typeface="Arial"/>
              </a:rPr>
              <a:t>EXEMPLE DE BROCHURE</a:t>
            </a:r>
          </a:p>
          <a:p>
            <a:endParaRPr lang="en-US" sz="2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2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1" name="Google Shape;3611;p5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>
                <a:latin typeface="Bookman Old Style" panose="02050604050505020204" pitchFamily="18" charset="0"/>
              </a:rPr>
              <a:t>ORGANISATION DE LA FAC</a:t>
            </a:r>
          </a:p>
        </p:txBody>
      </p:sp>
      <p:sp>
        <p:nvSpPr>
          <p:cNvPr id="3612" name="Google Shape;3612;p58"/>
          <p:cNvSpPr txBox="1">
            <a:spLocks noGrp="1"/>
          </p:cNvSpPr>
          <p:nvPr>
            <p:ph type="title" idx="2"/>
          </p:nvPr>
        </p:nvSpPr>
        <p:spPr>
          <a:xfrm>
            <a:off x="2435817" y="3623233"/>
            <a:ext cx="2956800" cy="1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>
                <a:latin typeface="Bookman Old Style" panose="02050604050505020204" pitchFamily="18" charset="0"/>
              </a:rPr>
              <a:t>CM</a:t>
            </a:r>
            <a:endParaRPr>
              <a:latin typeface="Bookman Old Style" panose="02050604050505020204" pitchFamily="18" charset="0"/>
            </a:endParaRPr>
          </a:p>
        </p:txBody>
      </p:sp>
      <p:sp>
        <p:nvSpPr>
          <p:cNvPr id="3613" name="Google Shape;3613;p58"/>
          <p:cNvSpPr txBox="1">
            <a:spLocks noGrp="1"/>
          </p:cNvSpPr>
          <p:nvPr>
            <p:ph type="subTitle" idx="1"/>
          </p:nvPr>
        </p:nvSpPr>
        <p:spPr>
          <a:xfrm>
            <a:off x="2435831" y="4942433"/>
            <a:ext cx="2956800" cy="101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2400" b="1">
                <a:latin typeface="Bookman Old Style" panose="02050604050505020204" pitchFamily="18" charset="0"/>
              </a:rPr>
              <a:t>50%</a:t>
            </a:r>
          </a:p>
        </p:txBody>
      </p:sp>
      <p:sp>
        <p:nvSpPr>
          <p:cNvPr id="3614" name="Google Shape;3614;p58"/>
          <p:cNvSpPr txBox="1">
            <a:spLocks noGrp="1"/>
          </p:cNvSpPr>
          <p:nvPr>
            <p:ph type="title" idx="3"/>
          </p:nvPr>
        </p:nvSpPr>
        <p:spPr>
          <a:xfrm>
            <a:off x="6799376" y="3623233"/>
            <a:ext cx="2956800" cy="1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>
                <a:latin typeface="Bookman Old Style" panose="02050604050505020204" pitchFamily="18" charset="0"/>
              </a:rPr>
              <a:t>TD</a:t>
            </a:r>
            <a:endParaRPr>
              <a:latin typeface="Bookman Old Style" panose="02050604050505020204" pitchFamily="18" charset="0"/>
            </a:endParaRPr>
          </a:p>
        </p:txBody>
      </p:sp>
      <p:sp>
        <p:nvSpPr>
          <p:cNvPr id="3615" name="Google Shape;3615;p58"/>
          <p:cNvSpPr txBox="1">
            <a:spLocks noGrp="1"/>
          </p:cNvSpPr>
          <p:nvPr>
            <p:ph type="subTitle" idx="4"/>
          </p:nvPr>
        </p:nvSpPr>
        <p:spPr>
          <a:xfrm>
            <a:off x="6799391" y="4942433"/>
            <a:ext cx="2956800" cy="101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2400" b="1">
                <a:latin typeface="Bookman Old Style" panose="02050604050505020204" pitchFamily="18" charset="0"/>
              </a:rPr>
              <a:t>50%</a:t>
            </a:r>
          </a:p>
        </p:txBody>
      </p:sp>
      <p:grpSp>
        <p:nvGrpSpPr>
          <p:cNvPr id="3616" name="Google Shape;3616;p58"/>
          <p:cNvGrpSpPr/>
          <p:nvPr/>
        </p:nvGrpSpPr>
        <p:grpSpPr>
          <a:xfrm>
            <a:off x="2983225" y="1942265"/>
            <a:ext cx="1354000" cy="1354000"/>
            <a:chOff x="2335631" y="1296483"/>
            <a:chExt cx="1015500" cy="1015500"/>
          </a:xfrm>
        </p:grpSpPr>
        <p:sp>
          <p:nvSpPr>
            <p:cNvPr id="3617" name="Google Shape;3617;p58"/>
            <p:cNvSpPr/>
            <p:nvPr/>
          </p:nvSpPr>
          <p:spPr>
            <a:xfrm rot="-8100000">
              <a:off x="2370088" y="1366478"/>
              <a:ext cx="946705" cy="875481"/>
            </a:xfrm>
            <a:custGeom>
              <a:avLst/>
              <a:gdLst/>
              <a:ahLst/>
              <a:cxnLst/>
              <a:rect l="l" t="t" r="r" b="b"/>
              <a:pathLst>
                <a:path w="19845" h="18352" extrusionOk="0">
                  <a:moveTo>
                    <a:pt x="10313" y="652"/>
                  </a:moveTo>
                  <a:cubicBezTo>
                    <a:pt x="10464" y="652"/>
                    <a:pt x="10616" y="656"/>
                    <a:pt x="10769" y="663"/>
                  </a:cubicBezTo>
                  <a:cubicBezTo>
                    <a:pt x="10816" y="694"/>
                    <a:pt x="10863" y="726"/>
                    <a:pt x="10942" y="726"/>
                  </a:cubicBezTo>
                  <a:cubicBezTo>
                    <a:pt x="14468" y="1008"/>
                    <a:pt x="17368" y="3657"/>
                    <a:pt x="18355" y="7011"/>
                  </a:cubicBezTo>
                  <a:cubicBezTo>
                    <a:pt x="19421" y="10663"/>
                    <a:pt x="17901" y="14472"/>
                    <a:pt x="14656" y="16463"/>
                  </a:cubicBezTo>
                  <a:cubicBezTo>
                    <a:pt x="13295" y="17297"/>
                    <a:pt x="11780" y="17676"/>
                    <a:pt x="10274" y="17676"/>
                  </a:cubicBezTo>
                  <a:cubicBezTo>
                    <a:pt x="5330" y="17676"/>
                    <a:pt x="484" y="13591"/>
                    <a:pt x="1506" y="8124"/>
                  </a:cubicBezTo>
                  <a:cubicBezTo>
                    <a:pt x="2324" y="3685"/>
                    <a:pt x="5953" y="652"/>
                    <a:pt x="10313" y="652"/>
                  </a:cubicBezTo>
                  <a:close/>
                  <a:moveTo>
                    <a:pt x="10212" y="1"/>
                  </a:moveTo>
                  <a:cubicBezTo>
                    <a:pt x="6224" y="1"/>
                    <a:pt x="2765" y="2434"/>
                    <a:pt x="1333" y="6290"/>
                  </a:cubicBezTo>
                  <a:cubicBezTo>
                    <a:pt x="1" y="9911"/>
                    <a:pt x="973" y="13845"/>
                    <a:pt x="4045" y="16243"/>
                  </a:cubicBezTo>
                  <a:cubicBezTo>
                    <a:pt x="5789" y="17610"/>
                    <a:pt x="7989" y="18351"/>
                    <a:pt x="10192" y="18351"/>
                  </a:cubicBezTo>
                  <a:cubicBezTo>
                    <a:pt x="11474" y="18351"/>
                    <a:pt x="12757" y="18100"/>
                    <a:pt x="13951" y="17576"/>
                  </a:cubicBezTo>
                  <a:cubicBezTo>
                    <a:pt x="17587" y="15945"/>
                    <a:pt x="19845" y="12105"/>
                    <a:pt x="19265" y="8140"/>
                  </a:cubicBezTo>
                  <a:cubicBezTo>
                    <a:pt x="18685" y="4174"/>
                    <a:pt x="15628" y="835"/>
                    <a:pt x="11694" y="177"/>
                  </a:cubicBezTo>
                  <a:cubicBezTo>
                    <a:pt x="11631" y="114"/>
                    <a:pt x="11569" y="83"/>
                    <a:pt x="11490" y="83"/>
                  </a:cubicBezTo>
                  <a:cubicBezTo>
                    <a:pt x="11059" y="28"/>
                    <a:pt x="10633" y="1"/>
                    <a:pt x="10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8" name="Google Shape;3618;p58"/>
            <p:cNvSpPr/>
            <p:nvPr/>
          </p:nvSpPr>
          <p:spPr>
            <a:xfrm rot="5400000" flipH="1">
              <a:off x="2335631" y="1296483"/>
              <a:ext cx="1015500" cy="1015500"/>
            </a:xfrm>
            <a:prstGeom prst="pie">
              <a:avLst>
                <a:gd name="adj1" fmla="val 0"/>
                <a:gd name="adj2" fmla="val 1086441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19" name="Google Shape;3619;p58"/>
          <p:cNvGrpSpPr/>
          <p:nvPr/>
        </p:nvGrpSpPr>
        <p:grpSpPr>
          <a:xfrm>
            <a:off x="7600792" y="1942245"/>
            <a:ext cx="1354000" cy="1354000"/>
            <a:chOff x="5608306" y="1296483"/>
            <a:chExt cx="1015500" cy="1015500"/>
          </a:xfrm>
        </p:grpSpPr>
        <p:sp>
          <p:nvSpPr>
            <p:cNvPr id="3620" name="Google Shape;3620;p58"/>
            <p:cNvSpPr/>
            <p:nvPr/>
          </p:nvSpPr>
          <p:spPr>
            <a:xfrm rot="-8100000">
              <a:off x="5642807" y="1366539"/>
              <a:ext cx="946635" cy="875417"/>
            </a:xfrm>
            <a:custGeom>
              <a:avLst/>
              <a:gdLst/>
              <a:ahLst/>
              <a:cxnLst/>
              <a:rect l="l" t="t" r="r" b="b"/>
              <a:pathLst>
                <a:path w="19845" h="18352" extrusionOk="0">
                  <a:moveTo>
                    <a:pt x="10313" y="652"/>
                  </a:moveTo>
                  <a:cubicBezTo>
                    <a:pt x="10464" y="652"/>
                    <a:pt x="10616" y="656"/>
                    <a:pt x="10769" y="663"/>
                  </a:cubicBezTo>
                  <a:cubicBezTo>
                    <a:pt x="10816" y="694"/>
                    <a:pt x="10863" y="726"/>
                    <a:pt x="10942" y="726"/>
                  </a:cubicBezTo>
                  <a:cubicBezTo>
                    <a:pt x="14468" y="1008"/>
                    <a:pt x="17368" y="3657"/>
                    <a:pt x="18355" y="7011"/>
                  </a:cubicBezTo>
                  <a:cubicBezTo>
                    <a:pt x="19421" y="10663"/>
                    <a:pt x="17901" y="14472"/>
                    <a:pt x="14656" y="16463"/>
                  </a:cubicBezTo>
                  <a:cubicBezTo>
                    <a:pt x="13295" y="17297"/>
                    <a:pt x="11780" y="17676"/>
                    <a:pt x="10274" y="17676"/>
                  </a:cubicBezTo>
                  <a:cubicBezTo>
                    <a:pt x="5330" y="17676"/>
                    <a:pt x="484" y="13591"/>
                    <a:pt x="1506" y="8124"/>
                  </a:cubicBezTo>
                  <a:cubicBezTo>
                    <a:pt x="2324" y="3685"/>
                    <a:pt x="5953" y="652"/>
                    <a:pt x="10313" y="652"/>
                  </a:cubicBezTo>
                  <a:close/>
                  <a:moveTo>
                    <a:pt x="10212" y="1"/>
                  </a:moveTo>
                  <a:cubicBezTo>
                    <a:pt x="6224" y="1"/>
                    <a:pt x="2765" y="2434"/>
                    <a:pt x="1333" y="6290"/>
                  </a:cubicBezTo>
                  <a:cubicBezTo>
                    <a:pt x="1" y="9911"/>
                    <a:pt x="973" y="13845"/>
                    <a:pt x="4045" y="16243"/>
                  </a:cubicBezTo>
                  <a:cubicBezTo>
                    <a:pt x="5789" y="17610"/>
                    <a:pt x="7989" y="18351"/>
                    <a:pt x="10192" y="18351"/>
                  </a:cubicBezTo>
                  <a:cubicBezTo>
                    <a:pt x="11474" y="18351"/>
                    <a:pt x="12757" y="18100"/>
                    <a:pt x="13951" y="17576"/>
                  </a:cubicBezTo>
                  <a:cubicBezTo>
                    <a:pt x="17587" y="15945"/>
                    <a:pt x="19845" y="12105"/>
                    <a:pt x="19265" y="8140"/>
                  </a:cubicBezTo>
                  <a:cubicBezTo>
                    <a:pt x="18685" y="4174"/>
                    <a:pt x="15628" y="835"/>
                    <a:pt x="11694" y="177"/>
                  </a:cubicBezTo>
                  <a:cubicBezTo>
                    <a:pt x="11631" y="114"/>
                    <a:pt x="11569" y="83"/>
                    <a:pt x="11490" y="83"/>
                  </a:cubicBezTo>
                  <a:cubicBezTo>
                    <a:pt x="11059" y="28"/>
                    <a:pt x="10633" y="1"/>
                    <a:pt x="10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1" name="Google Shape;3621;p58"/>
            <p:cNvSpPr/>
            <p:nvPr/>
          </p:nvSpPr>
          <p:spPr>
            <a:xfrm rot="5400000" flipH="1">
              <a:off x="5608306" y="1296483"/>
              <a:ext cx="1015500" cy="1015500"/>
            </a:xfrm>
            <a:prstGeom prst="pie">
              <a:avLst>
                <a:gd name="adj1" fmla="val 0"/>
                <a:gd name="adj2" fmla="val 1093908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622" name="Google Shape;3622;p58"/>
          <p:cNvSpPr/>
          <p:nvPr/>
        </p:nvSpPr>
        <p:spPr>
          <a:xfrm>
            <a:off x="5968545" y="1760233"/>
            <a:ext cx="643088" cy="763600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waii Interface for Marketing by Slidesgo">
  <a:themeElements>
    <a:clrScheme name="Simple Light">
      <a:dk1>
        <a:srgbClr val="548CC3"/>
      </a:dk1>
      <a:lt1>
        <a:srgbClr val="B6D6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e0179dd-6672-4c06-8a9e-1aaa8822dc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2F3E5D9C155742B7658E80F8D39771" ma:contentTypeVersion="4" ma:contentTypeDescription="Create a new document." ma:contentTypeScope="" ma:versionID="d8285505f3656be28b3fe237bd585921">
  <xsd:schema xmlns:xsd="http://www.w3.org/2001/XMLSchema" xmlns:xs="http://www.w3.org/2001/XMLSchema" xmlns:p="http://schemas.microsoft.com/office/2006/metadata/properties" xmlns:ns3="ee0179dd-6672-4c06-8a9e-1aaa8822dcc2" targetNamespace="http://schemas.microsoft.com/office/2006/metadata/properties" ma:root="true" ma:fieldsID="82f7c01fab612a8f7ab44b0142a63650" ns3:_="">
    <xsd:import namespace="ee0179dd-6672-4c06-8a9e-1aaa8822dc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179dd-6672-4c06-8a9e-1aaa8822dc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2EA96D-3BEF-47FA-8DA2-40F8062332C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ee0179dd-6672-4c06-8a9e-1aaa8822dcc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9B51783-D3FE-43B4-B982-C757E805B72C}">
  <ds:schemaRefs>
    <ds:schemaRef ds:uri="ee0179dd-6672-4c06-8a9e-1aaa8822dc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27C4F8A-D3AA-48BA-ABC6-743A6AF0E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Grand écran</PresentationFormat>
  <Paragraphs>97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Bookman Old Style</vt:lpstr>
      <vt:lpstr>Calibri</vt:lpstr>
      <vt:lpstr>Gaegu</vt:lpstr>
      <vt:lpstr>Gaegu;300</vt:lpstr>
      <vt:lpstr>Roboto Condensed Light</vt:lpstr>
      <vt:lpstr>Varela Round</vt:lpstr>
      <vt:lpstr>Kawaii Interface for Marketing by Slidesgo</vt:lpstr>
      <vt:lpstr>LES ETUDES DE PSYCHOLOGIE</vt:lpstr>
      <vt:lpstr>PRESENTATION GENERALE</vt:lpstr>
      <vt:lpstr>A PROPOS DE NOUS…</vt:lpstr>
      <vt:lpstr>A PROPOS DE NOUS…</vt:lpstr>
      <vt:lpstr>LES FACS DE PSYCHOLOGIE EN IDF</vt:lpstr>
      <vt:lpstr>2 PARCOURS AU SEIN DE L’UNIVERSITE PARIS CITE</vt:lpstr>
      <vt:lpstr>PRESENTATION DE LA LICENCE</vt:lpstr>
      <vt:lpstr>—SOMEONE FAMOUS</vt:lpstr>
      <vt:lpstr>ORGANISATION DE LA FAC</vt:lpstr>
      <vt:lpstr>LE TRAVAIL PERSONNEL</vt:lpstr>
      <vt:lpstr>LES MATIERES</vt:lpstr>
      <vt:lpstr>LES MATIERES</vt:lpstr>
      <vt:lpstr>LES MATIERES</vt:lpstr>
      <vt:lpstr>LES MATIERES</vt:lpstr>
      <vt:lpstr>LES MATIERES</vt:lpstr>
      <vt:lpstr>EMPLOIS DU TEMPS – L1</vt:lpstr>
      <vt:lpstr>EMPLOIS DU TEMPS – L2</vt:lpstr>
      <vt:lpstr>EMPLOIS DU TEMPS – L3</vt:lpstr>
      <vt:lpstr>LES DEBOUCHES</vt:lpstr>
      <vt:lpstr>Merci pour votre écoute !!   Des questions ?    </vt:lpstr>
      <vt:lpstr>Retrouvez-nous ensuite à la cantine!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Florina Lukawec</dc:creator>
  <cp:lastModifiedBy>Florina LUKAWEC</cp:lastModifiedBy>
  <cp:revision>2</cp:revision>
  <dcterms:created xsi:type="dcterms:W3CDTF">2023-12-18T13:49:48Z</dcterms:created>
  <dcterms:modified xsi:type="dcterms:W3CDTF">2023-12-20T20:04:38Z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0x010100B52F3E5D9C155742B7658E80F8D39771</vt:lpwstr>
  </property>
</Properties>
</file>