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3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8B1E0-5F23-477B-96E5-211B0CB80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1A592D-D84C-47A8-AEE7-580F58247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1BD62-E2BF-4069-9984-4D2BB9CC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D38DC-40F6-44BF-A4D3-569BDD9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975B0-0EAE-4A44-95CD-43BC0149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3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84C6F-78B2-43DF-88A1-BFDDC293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15D217-8DBD-428E-8415-0A16B236A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60C56-B86B-47F5-BDA9-0E3737F8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366A59-DF11-424E-AE16-D40A743D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DB9C48-06F5-41A2-9B1C-20FC749E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0C8A68-CE07-41EE-BBC1-194F775E3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5598B8-79E3-4659-BBB5-1910B51CF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D482B-8C24-4285-856E-E20C5384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8A5A2-C0CA-4F2B-A5C3-67560961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7873E-7154-46AB-96BA-6643DBC4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8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266E1-0A89-4521-8509-C11780B6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503D1-1DDC-4336-AF7A-85B7C55C6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A51BE-F1DA-47EC-AA36-7E50B91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CC3916-3EBF-4672-8D23-3589CCAA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8C19B-1CC4-436C-A99B-258D1720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AD2B5-8AC0-42B0-9C97-00900744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60982C-B346-4E82-9D52-335BDDC9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34531-5A7D-4985-879A-39B14B8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AF2D6-D3CD-41BA-A765-C1830EEC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FBC4D-A553-4A28-99DD-E0382DC7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0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E76E5-E583-461A-96AE-8945BB70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17C95-4EA7-40AC-A50A-F130AD7E2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708D03-5BF2-4B02-8D6C-8C8A76BF7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85DF4D-9E19-4354-81BA-4FB4E6BE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28713-767B-469A-90D1-0A8E6FAF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5F5AA0-C4C9-45EB-95B0-380117F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6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C6764-CC91-4D26-BD79-01F94DFB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89619-C7E9-48CF-A15E-3BDCC644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CE062D-F2F0-47D9-AC7F-1A3D5047F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6C168F-3BD7-46D8-8A3B-6774FBEDF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4BC0BE-273D-477B-863D-0A05C1C61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CD638F-6C1F-4AAE-9CD4-1EBD4BFB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588619-945F-46B4-BA0F-12C0F314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AB038F-F479-468E-913D-D5788C6C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73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145C5-BDF5-443C-8CA6-03EA5075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EFA4B1-F2C0-4C0F-8B6B-58231405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7DE832-40E1-4496-BD44-F5EEFF67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04641D-4726-402C-A2AF-8D7A811F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3133FF-D66F-44D0-BAFC-5E72537F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FF1E4F-38BC-44EE-828E-19950058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9085E9-B682-4384-959E-28C2154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3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C8864-AEB9-41B0-B42B-1E6EA272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A869C-7EFB-4537-A3F4-A7554838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586879-2110-4F27-8709-6424D3A0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442F93-E25F-4CC9-949E-97A99C4B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C0691C-2FA9-4CEA-8496-F3E0020D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FD3D98-DB2C-4462-B176-AE5A533C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7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C1F74-AB4E-4514-95DA-490BB010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005D00-8E59-432D-BDC6-44FBCF351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97A75-7A71-4A65-B20B-BF357129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465928-5E0C-470B-ADC1-8DA9B228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38B887-2CE0-4193-9EE8-5E924E32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700034-48C0-4A41-BECF-BC9602B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20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E6898E-D93B-40DD-96C8-F0D08E5C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2AA984-8FA2-4151-9633-9BE42027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258DF-EDFC-460D-885A-84AB587D3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96B-E3D3-4768-A3D0-10F3A77251B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3D327-F31B-466D-8E12-CE04C2BC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B39F2F-3C8F-4DBC-BBD3-62D9D0F0A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CDC0-9B02-4A11-BF3C-79445246A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0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66B19-21B1-4EE6-BE1B-8690642EA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Programmes par spécialités</a:t>
            </a:r>
          </a:p>
        </p:txBody>
      </p:sp>
    </p:spTree>
    <p:extLst>
      <p:ext uri="{BB962C8B-B14F-4D97-AF65-F5344CB8AC3E}">
        <p14:creationId xmlns:p14="http://schemas.microsoft.com/office/powerpoint/2010/main" val="246456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292F65-7DC4-42BE-A13A-FDA02E8B144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NSI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A07A5F-8BEF-4ECD-8CA0-52743FFEF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10660"/>
            <a:ext cx="6903720" cy="54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DA34B8-B938-414F-B668-8914D460C68D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NSI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ED3254-F8FD-4217-895C-A4D4015B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47736"/>
            <a:ext cx="6903720" cy="3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E50CDF0-D8A9-4268-B2F8-BC2F84C6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68" y="102637"/>
            <a:ext cx="4664032" cy="63672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F3A174D-5D69-41FD-BDC4-2B4A7B1D5A62}"/>
              </a:ext>
            </a:extLst>
          </p:cNvPr>
          <p:cNvSpPr txBox="1"/>
          <p:nvPr/>
        </p:nvSpPr>
        <p:spPr>
          <a:xfrm>
            <a:off x="235589" y="168786"/>
            <a:ext cx="1129169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PHYSIQUE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CHIMIE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0D84D2-BF70-45A6-8D1A-7EE045BC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20" y="0"/>
            <a:ext cx="5572125" cy="685800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E24CE3F-F9C6-46F0-9718-860DEAB5D019}"/>
              </a:ext>
            </a:extLst>
          </p:cNvPr>
          <p:cNvCxnSpPr/>
          <p:nvPr/>
        </p:nvCxnSpPr>
        <p:spPr>
          <a:xfrm>
            <a:off x="6230420" y="102637"/>
            <a:ext cx="0" cy="6456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5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213C1D-16F7-41DA-A5C2-F1FB64E55554}"/>
              </a:ext>
            </a:extLst>
          </p:cNvPr>
          <p:cNvSpPr txBox="1"/>
          <p:nvPr/>
        </p:nvSpPr>
        <p:spPr>
          <a:xfrm>
            <a:off x="643278" y="2679192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PHYSIQUE CHIMIE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69937C-AF2C-479A-B671-345E608F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34" y="381809"/>
            <a:ext cx="4677515" cy="62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0324B3-2462-4D91-BBE2-EEBD8790E155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8895EA-FBDB-4091-913B-74029F90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2" y="123547"/>
            <a:ext cx="4478694" cy="47393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28738C-A171-47CE-A8EB-3560AA04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25" y="320040"/>
            <a:ext cx="5522608" cy="4625184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ED3524-548C-4575-B2E9-017696267BE5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CA531E-F5D0-4323-9AE0-D67E3D84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28051"/>
            <a:ext cx="6903720" cy="54018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7F8AF7-E88D-4B39-9198-99FF9E27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06" y="242276"/>
            <a:ext cx="58483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CC73FC-393B-4F6D-88BC-035ADAEF9C7D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SES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210056-CA80-45E1-AC53-CC2482CD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543" y="1103438"/>
            <a:ext cx="3980239" cy="5586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3B75FE-A5D5-4EAB-AF7B-7357E2E1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9" y="457200"/>
            <a:ext cx="4986028" cy="62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D3EB62-5B97-48FF-AE65-8F92F984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5" y="85725"/>
            <a:ext cx="5600700" cy="6772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798289-CAE5-46AB-85AB-69EFF4C1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61" y="767976"/>
            <a:ext cx="5496314" cy="60900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2022695-E790-4366-AF8B-BB79184BDB1F}"/>
              </a:ext>
            </a:extLst>
          </p:cNvPr>
          <p:cNvSpPr txBox="1"/>
          <p:nvPr/>
        </p:nvSpPr>
        <p:spPr>
          <a:xfrm>
            <a:off x="131795" y="107378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SVT</a:t>
            </a:r>
          </a:p>
        </p:txBody>
      </p:sp>
    </p:spTree>
    <p:extLst>
      <p:ext uri="{BB962C8B-B14F-4D97-AF65-F5344CB8AC3E}">
        <p14:creationId xmlns:p14="http://schemas.microsoft.com/office/powerpoint/2010/main" val="252664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61C476-3B2B-44A6-81E9-4DE2D5C0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7" y="0"/>
            <a:ext cx="5410003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3836D6-221B-43D0-A3C8-E007B465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588"/>
            <a:ext cx="5498424" cy="64101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357632-E8B6-4469-B932-5211477197EF}"/>
              </a:ext>
            </a:extLst>
          </p:cNvPr>
          <p:cNvSpPr txBox="1"/>
          <p:nvPr/>
        </p:nvSpPr>
        <p:spPr>
          <a:xfrm>
            <a:off x="127778" y="99772"/>
            <a:ext cx="609755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SVT</a:t>
            </a:r>
          </a:p>
        </p:txBody>
      </p:sp>
    </p:spTree>
    <p:extLst>
      <p:ext uri="{BB962C8B-B14F-4D97-AF65-F5344CB8AC3E}">
        <p14:creationId xmlns:p14="http://schemas.microsoft.com/office/powerpoint/2010/main" val="207986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29EB4C-69C3-451E-A1DB-B203A18E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98" y="0"/>
            <a:ext cx="555977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537539-5529-411B-A2B6-297FF4E07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0" y="335902"/>
            <a:ext cx="981075" cy="2571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13D027-7C98-46F3-89F5-23C3112740D0}"/>
              </a:ext>
            </a:extLst>
          </p:cNvPr>
          <p:cNvSpPr txBox="1"/>
          <p:nvPr/>
        </p:nvSpPr>
        <p:spPr>
          <a:xfrm>
            <a:off x="416670" y="2694160"/>
            <a:ext cx="194553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SVT</a:t>
            </a:r>
          </a:p>
        </p:txBody>
      </p:sp>
    </p:spTree>
    <p:extLst>
      <p:ext uri="{BB962C8B-B14F-4D97-AF65-F5344CB8AC3E}">
        <p14:creationId xmlns:p14="http://schemas.microsoft.com/office/powerpoint/2010/main" val="19455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B5B461-7860-49F2-A339-FD41A76B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08" y="643466"/>
            <a:ext cx="4498634" cy="557106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7BEB541-C29C-4500-B927-FB954141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08" y="643467"/>
            <a:ext cx="4094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00473B-60D0-451E-9F5F-712B45F8DF4B}"/>
              </a:ext>
            </a:extLst>
          </p:cNvPr>
          <p:cNvSpPr txBox="1"/>
          <p:nvPr/>
        </p:nvSpPr>
        <p:spPr>
          <a:xfrm>
            <a:off x="600453" y="1769656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SVT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56CB88-8EA2-4FB4-BE74-836BB17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00" y="2773038"/>
            <a:ext cx="5695950" cy="39338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0EAC67-9178-4D23-A885-BC961571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76" y="2953042"/>
            <a:ext cx="4584506" cy="367635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7FD93B9-B5C6-48B1-9765-943604918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489" y="590550"/>
            <a:ext cx="3543300" cy="11239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1EBEF1-8DED-4953-8F28-0D8A1509C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461" y="76492"/>
            <a:ext cx="55054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9B2C5E-B5A5-43A9-B46E-56C6DDD4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30" y="0"/>
            <a:ext cx="500150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C7B2F6-EAFA-448B-887A-18355265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38" y="123825"/>
            <a:ext cx="55530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8F45BB-5962-4FB3-9608-CD210FC69B9D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STMG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CBE971-3B1A-43B3-93F9-29754F5E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73" y="789369"/>
            <a:ext cx="3988155" cy="5577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289656-A0B8-4D72-9303-41BD5EEC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336" y="3247052"/>
            <a:ext cx="4436664" cy="18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A39AAB-0946-4FDD-9045-46B81308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55" y="0"/>
            <a:ext cx="486859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EE10EF-B551-4AA6-B83B-98A56313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13" y="1048041"/>
            <a:ext cx="5629275" cy="61055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5836EE-8568-4076-87BE-EB3A80C3DE2C}"/>
              </a:ext>
            </a:extLst>
          </p:cNvPr>
          <p:cNvSpPr txBox="1"/>
          <p:nvPr/>
        </p:nvSpPr>
        <p:spPr>
          <a:xfrm>
            <a:off x="5887616" y="298580"/>
            <a:ext cx="30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GESTION FINANCE</a:t>
            </a:r>
          </a:p>
        </p:txBody>
      </p:sp>
    </p:spTree>
    <p:extLst>
      <p:ext uri="{BB962C8B-B14F-4D97-AF65-F5344CB8AC3E}">
        <p14:creationId xmlns:p14="http://schemas.microsoft.com/office/powerpoint/2010/main" val="106985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AC48A7-5ACF-4EC6-8048-E1D7E754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2" y="65314"/>
            <a:ext cx="5139966" cy="6699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A82C1-E91F-47BD-A4FA-8759515B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193" y="552450"/>
            <a:ext cx="5610225" cy="6305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027A65-AD4C-4BF9-9035-9082AB65C8AA}"/>
              </a:ext>
            </a:extLst>
          </p:cNvPr>
          <p:cNvSpPr txBox="1"/>
          <p:nvPr/>
        </p:nvSpPr>
        <p:spPr>
          <a:xfrm>
            <a:off x="5971592" y="15862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RHC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91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FDAD15-AB60-47F3-A3FB-1930924BF4D5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HGGSP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08CD6F-2C5F-4E0C-A962-58EF1A91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22" y="640080"/>
            <a:ext cx="472721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5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99CA71-E72C-4449-B2F4-4D63D9B5DAA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95AC63-C408-4B19-804F-666A14DD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429" y="640080"/>
            <a:ext cx="559235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B3192C-C406-4E03-8D5C-80B2F831E2A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HLP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A42AE4-49A0-4BB1-8518-FBCDCB00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43" y="640080"/>
            <a:ext cx="432282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3BE00-413E-4F28-B03D-E53FDE3ADDD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LLCER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B40892-F62C-4E51-A3F3-BBBA5B15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07" y="640080"/>
            <a:ext cx="434319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AA50BB-6398-49F9-BA97-25AB3F67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3" y="159080"/>
            <a:ext cx="5224808" cy="66989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0779BF-29A0-44D6-8390-7E788EB5A97F}"/>
              </a:ext>
            </a:extLst>
          </p:cNvPr>
          <p:cNvSpPr txBox="1"/>
          <p:nvPr/>
        </p:nvSpPr>
        <p:spPr>
          <a:xfrm>
            <a:off x="821266" y="863600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LLCER</a:t>
            </a:r>
          </a:p>
        </p:txBody>
      </p:sp>
    </p:spTree>
    <p:extLst>
      <p:ext uri="{BB962C8B-B14F-4D97-AF65-F5344CB8AC3E}">
        <p14:creationId xmlns:p14="http://schemas.microsoft.com/office/powerpoint/2010/main" val="222562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26B7BBA-DD9D-43D5-8EA7-B156A5E4949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MATHS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F810C1-F437-4C83-905A-D5DAFCE3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884" y="640080"/>
            <a:ext cx="38905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1BAC58-4CA2-4E8E-91C4-F5035DA3476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MATHS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C2D202-ED06-4260-8E6B-1614816A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64476"/>
            <a:ext cx="6903720" cy="4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82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Grand écran</PresentationFormat>
  <Paragraphs>23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Programmes par spécialités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 par spécialités</dc:title>
  <dc:creator>Jean Charles Doukhan</dc:creator>
  <cp:lastModifiedBy>Jean Charles Doukhan</cp:lastModifiedBy>
  <cp:revision>14</cp:revision>
  <dcterms:created xsi:type="dcterms:W3CDTF">2021-03-06T14:32:04Z</dcterms:created>
  <dcterms:modified xsi:type="dcterms:W3CDTF">2021-03-06T16:10:03Z</dcterms:modified>
</cp:coreProperties>
</file>