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67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Réunion hebdomadaire</a:t>
            </a:r>
            <a:br>
              <a:rPr lang="fr-FR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</a:br>
            <a:r>
              <a:rPr lang="fr-FR" sz="4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Lundi 20 avril 2020</a:t>
            </a:r>
            <a:endParaRPr lang="fr-FR" sz="4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BONJOUR A TOUS</a:t>
            </a:r>
            <a:endParaRPr lang="fr-FR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0999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5745" y="231227"/>
            <a:ext cx="8596668" cy="1320800"/>
          </a:xfrm>
        </p:spPr>
        <p:txBody>
          <a:bodyPr/>
          <a:lstStyle/>
          <a:p>
            <a:r>
              <a:rPr lang="fr-FR" dirty="0" smtClean="0"/>
              <a:t>Défis Doudous et animal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>
          <a:xfrm>
            <a:off x="675745" y="1128004"/>
            <a:ext cx="4185623" cy="576262"/>
          </a:xfrm>
        </p:spPr>
        <p:txBody>
          <a:bodyPr/>
          <a:lstStyle/>
          <a:p>
            <a:r>
              <a:rPr lang="fr-FR" dirty="0" err="1" smtClean="0"/>
              <a:t>Noélie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021" y="2147766"/>
            <a:ext cx="2125616" cy="3894260"/>
          </a:xfrm>
        </p:spPr>
      </p:pic>
      <p:sp>
        <p:nvSpPr>
          <p:cNvPr id="8" name="Espace réservé du texte 7"/>
          <p:cNvSpPr>
            <a:spLocks noGrp="1"/>
          </p:cNvSpPr>
          <p:nvPr>
            <p:ph type="body" sz="quarter" idx="3"/>
          </p:nvPr>
        </p:nvSpPr>
        <p:spPr>
          <a:xfrm>
            <a:off x="5086795" y="1280243"/>
            <a:ext cx="4185618" cy="576262"/>
          </a:xfrm>
        </p:spPr>
        <p:txBody>
          <a:bodyPr/>
          <a:lstStyle/>
          <a:p>
            <a:r>
              <a:rPr lang="fr-FR" dirty="0" smtClean="0"/>
              <a:t>Ethan</a:t>
            </a:r>
            <a:endParaRPr lang="fr-FR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sz="quarter" idx="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9"/>
          <a:stretch/>
        </p:blipFill>
        <p:spPr>
          <a:xfrm rot="5400000">
            <a:off x="5254746" y="2547329"/>
            <a:ext cx="3849715" cy="3139677"/>
          </a:xfrm>
        </p:spPr>
      </p:pic>
    </p:spTree>
    <p:extLst>
      <p:ext uri="{BB962C8B-B14F-4D97-AF65-F5344CB8AC3E}">
        <p14:creationId xmlns:p14="http://schemas.microsoft.com/office/powerpoint/2010/main" val="144806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défis sciences</a:t>
            </a:r>
            <a:endParaRPr lang="fr-FR" dirty="0"/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9720" y="2299176"/>
            <a:ext cx="3604260" cy="3604260"/>
          </a:xfrm>
        </p:spPr>
      </p:pic>
      <p:pic>
        <p:nvPicPr>
          <p:cNvPr id="7" name="Espace réservé du contenu 6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264" y="2299176"/>
            <a:ext cx="3604260" cy="3604260"/>
          </a:xfrm>
        </p:spPr>
      </p:pic>
      <p:sp>
        <p:nvSpPr>
          <p:cNvPr id="9" name="ZoneTexte 8"/>
          <p:cNvSpPr txBox="1"/>
          <p:nvPr/>
        </p:nvSpPr>
        <p:spPr>
          <a:xfrm>
            <a:off x="1087821" y="6243145"/>
            <a:ext cx="3483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Qu’est-ce ?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5379720" y="6215875"/>
            <a:ext cx="3464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Qu’est-ce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1435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Réponses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044" y="2228056"/>
            <a:ext cx="2806700" cy="3746500"/>
          </a:xfrm>
        </p:spPr>
      </p:pic>
      <p:pic>
        <p:nvPicPr>
          <p:cNvPr id="9" name="Espace réservé du contenu 8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525" y="2706423"/>
            <a:ext cx="4184650" cy="2789766"/>
          </a:xfrm>
        </p:spPr>
      </p:pic>
    </p:spTree>
    <p:extLst>
      <p:ext uri="{BB962C8B-B14F-4D97-AF65-F5344CB8AC3E}">
        <p14:creationId xmlns:p14="http://schemas.microsoft.com/office/powerpoint/2010/main" val="26110413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19</Words>
  <Application>Microsoft Office PowerPoint</Application>
  <PresentationFormat>Grand écran</PresentationFormat>
  <Paragraphs>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Facette</vt:lpstr>
      <vt:lpstr>Réunion hebdomadaire Lundi 20 avril 2020</vt:lpstr>
      <vt:lpstr>Défis Doudous et animal</vt:lpstr>
      <vt:lpstr>Les défis sciences</vt:lpstr>
      <vt:lpstr>Réponses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hebdomadaire Lundi 20 avril 2020</dc:title>
  <dc:creator>lionel routier</dc:creator>
  <cp:lastModifiedBy>lionel routier</cp:lastModifiedBy>
  <cp:revision>2</cp:revision>
  <dcterms:created xsi:type="dcterms:W3CDTF">2020-04-20T09:08:08Z</dcterms:created>
  <dcterms:modified xsi:type="dcterms:W3CDTF">2020-04-20T09:18:02Z</dcterms:modified>
</cp:coreProperties>
</file>