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FC7E-C973-4F4F-A76A-8786CA2C8A16}" type="datetimeFigureOut">
              <a:rPr lang="fr-FR" smtClean="0"/>
              <a:t>12/09/2022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C4D9-1940-4555-B35E-7BD9F6ED7F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21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FC7E-C973-4F4F-A76A-8786CA2C8A16}" type="datetimeFigureOut">
              <a:rPr lang="fr-FR" smtClean="0"/>
              <a:t>12/09/2022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C4D9-1940-4555-B35E-7BD9F6ED7F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07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FC7E-C973-4F4F-A76A-8786CA2C8A16}" type="datetimeFigureOut">
              <a:rPr lang="fr-FR" smtClean="0"/>
              <a:t>12/09/2022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C4D9-1940-4555-B35E-7BD9F6ED7F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6872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FC7E-C973-4F4F-A76A-8786CA2C8A16}" type="datetimeFigureOut">
              <a:rPr lang="fr-FR" smtClean="0"/>
              <a:t>12/09/2022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C4D9-1940-4555-B35E-7BD9F6ED7F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4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FC7E-C973-4F4F-A76A-8786CA2C8A16}" type="datetimeFigureOut">
              <a:rPr lang="fr-FR" smtClean="0"/>
              <a:t>12/09/2022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C4D9-1940-4555-B35E-7BD9F6ED7F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2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FC7E-C973-4F4F-A76A-8786CA2C8A16}" type="datetimeFigureOut">
              <a:rPr lang="fr-FR" smtClean="0"/>
              <a:t>12/09/2022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C4D9-1940-4555-B35E-7BD9F6ED7F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16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FC7E-C973-4F4F-A76A-8786CA2C8A16}" type="datetimeFigureOut">
              <a:rPr lang="fr-FR" smtClean="0"/>
              <a:t>12/09/2022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C4D9-1940-4555-B35E-7BD9F6ED7F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932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FC7E-C973-4F4F-A76A-8786CA2C8A16}" type="datetimeFigureOut">
              <a:rPr lang="fr-FR" smtClean="0"/>
              <a:t>12/09/2022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C4D9-1940-4555-B35E-7BD9F6ED7F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561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FC7E-C973-4F4F-A76A-8786CA2C8A16}" type="datetimeFigureOut">
              <a:rPr lang="fr-FR" smtClean="0"/>
              <a:t>12/09/2022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C4D9-1940-4555-B35E-7BD9F6ED7F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819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FC7E-C973-4F4F-A76A-8786CA2C8A16}" type="datetimeFigureOut">
              <a:rPr lang="fr-FR" smtClean="0"/>
              <a:t>12/09/2022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C4D9-1940-4555-B35E-7BD9F6ED7F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654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FC7E-C973-4F4F-A76A-8786CA2C8A16}" type="datetimeFigureOut">
              <a:rPr lang="fr-FR" smtClean="0"/>
              <a:t>12/09/2022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C4D9-1940-4555-B35E-7BD9F6ED7F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56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CFC7E-C973-4F4F-A76A-8786CA2C8A16}" type="datetimeFigureOut">
              <a:rPr lang="fr-FR" smtClean="0"/>
              <a:t>12/09/2022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7C4D9-1940-4555-B35E-7BD9F6ED7F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27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692697"/>
            <a:ext cx="7772400" cy="1152128"/>
          </a:xfrm>
        </p:spPr>
        <p:txBody>
          <a:bodyPr/>
          <a:lstStyle/>
          <a:p>
            <a:r>
              <a:rPr lang="fr-FR" dirty="0" smtClean="0"/>
              <a:t>Chef d’œuvre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608" y="2204864"/>
            <a:ext cx="6400800" cy="1752600"/>
          </a:xfrm>
        </p:spPr>
        <p:txBody>
          <a:bodyPr/>
          <a:lstStyle/>
          <a:p>
            <a:r>
              <a:rPr lang="fr-FR" dirty="0" err="1" smtClean="0"/>
              <a:t>Kezako</a:t>
            </a:r>
            <a:r>
              <a:rPr lang="fr-FR" dirty="0" smtClean="0"/>
              <a:t> ???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283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chef d’œuvre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fr-FR" dirty="0" err="1" smtClean="0"/>
              <a:t>Kézako</a:t>
            </a:r>
            <a:r>
              <a:rPr lang="fr-FR" dirty="0" smtClean="0"/>
              <a:t> ? </a:t>
            </a:r>
          </a:p>
          <a:p>
            <a:pPr marL="0" indent="0">
              <a:buNone/>
            </a:pPr>
            <a:r>
              <a:rPr lang="fr-FR" dirty="0" smtClean="0"/>
              <a:t>A l’origine et historiquement , un chef d’œuvre désigne une œuvre artistique majeur et capital. Le summum d’une réalisation artistique. </a:t>
            </a:r>
          </a:p>
          <a:p>
            <a:pPr marL="0" indent="0">
              <a:buNone/>
            </a:pPr>
            <a:r>
              <a:rPr lang="fr-FR" dirty="0" smtClean="0"/>
              <a:t>Il s’inscrit dans la tradition des compagnons du Tour de </a:t>
            </a:r>
            <a:r>
              <a:rPr lang="fr-FR" dirty="0"/>
              <a:t>F</a:t>
            </a:r>
            <a:r>
              <a:rPr lang="fr-FR" dirty="0" smtClean="0"/>
              <a:t>rance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3018740" cy="208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604" y="4293096"/>
            <a:ext cx="2932689" cy="208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93096"/>
            <a:ext cx="1979712" cy="208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30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fr-FR" dirty="0" smtClean="0"/>
              <a:t>Synonyme d’excellence et de reconnaissance par ses pairs.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Témoigne de savoirs et savoirs faire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Aboutissement d’une formation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101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chef d’</a:t>
            </a:r>
            <a:r>
              <a:rPr lang="fr-FR" dirty="0" err="1" smtClean="0"/>
              <a:t>oeuvre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C’est un projet , une démarche très concrète faisant intervenir plusieurs disciplines , qui est peut être individuelle ou collective.</a:t>
            </a:r>
          </a:p>
          <a:p>
            <a:endParaRPr lang="fr-FR" dirty="0"/>
          </a:p>
          <a:p>
            <a:r>
              <a:rPr lang="fr-FR" dirty="0" smtClean="0"/>
              <a:t>Permet de vous motiver et valoriser votre travail auprès de vos futurs employeurs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169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/>
              <a:t>Créations d'une marque française, ou produit français ou entreprise française </a:t>
            </a:r>
            <a:br>
              <a:rPr lang="fr-FR" sz="3600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Fiche produits - argumentaire + photos de présentation + dénomination du produit Réalisation d’un petit spot publicitaire pour présenter leurs différents bijoux portés (Filmer les étapes de la réalisation par les élèves "fait main", valorisation des élèves site vente + lycée) Création d’une boutique virtuelle (nom, logo...)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712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162</Words>
  <Application>Microsoft Office PowerPoint</Application>
  <PresentationFormat>Affichage à l'écran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Chef d’œuvre </vt:lpstr>
      <vt:lpstr>Le chef d’œuvre </vt:lpstr>
      <vt:lpstr>Présentation PowerPoint</vt:lpstr>
      <vt:lpstr>Le chef d’oeuvre</vt:lpstr>
      <vt:lpstr>Créations d'une marque française, ou produit français ou entreprise française  </vt:lpstr>
    </vt:vector>
  </TitlesOfParts>
  <Company>MAJ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Chef d’œuvre</dc:title>
  <dc:creator>MAJ</dc:creator>
  <cp:lastModifiedBy>MAJ</cp:lastModifiedBy>
  <cp:revision>5</cp:revision>
  <dcterms:created xsi:type="dcterms:W3CDTF">2022-09-12T13:50:54Z</dcterms:created>
  <dcterms:modified xsi:type="dcterms:W3CDTF">2022-09-12T14:33:06Z</dcterms:modified>
</cp:coreProperties>
</file>