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7ef62d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7ef62d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77ef62d32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77ef62d3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77ef62d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77ef62d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77ef62d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77ef62d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77ef62d3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77ef62d3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77ef62d3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77ef62d3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059200" y="2218125"/>
            <a:ext cx="5025600" cy="106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lago</a:t>
            </a:r>
            <a:endParaRPr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150025" y="107175"/>
            <a:ext cx="8926200" cy="150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lago è una massa d’acqua generalmente dolce che riempie una cavità del terreno. Può essere alimentato da un torrente o da un fiume chiamato immissario, ma anche da sorgenti sotterranee oppure dallo scioglimento dei ghiacciai.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ctrTitle"/>
          </p:nvPr>
        </p:nvSpPr>
        <p:spPr>
          <a:xfrm>
            <a:off x="364350" y="910825"/>
            <a:ext cx="4682700" cy="1763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Il lago può scaricare le sue acque attraverso un </a:t>
            </a:r>
            <a:r>
              <a:rPr lang="it" sz="2100" u="sng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emissario</a:t>
            </a: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, un fiume che esce dal lago. Le coste possono essere alte o basse con insenature, piccole baie e spiagge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4318375" y="85725"/>
            <a:ext cx="4779300" cy="20682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hanno forma diversa a seconda della loro origine. Possiamo trovare: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100"/>
              <a:buFont typeface="Comic Sans MS"/>
              <a:buChar char="●"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vulcanici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100"/>
              <a:buFont typeface="Comic Sans MS"/>
              <a:buChar char="●"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glaciali 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100"/>
              <a:buFont typeface="Comic Sans MS"/>
              <a:buChar char="●"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e i laghi costieri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1178725" y="278600"/>
            <a:ext cx="7393800" cy="1200000"/>
          </a:xfrm>
          <a:prstGeom prst="rect">
            <a:avLst/>
          </a:prstGeom>
          <a:solidFill>
            <a:srgbClr val="38761D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vulcanici hanno forma tondeggiante perché formati nei crateri di vulcani spenti che con il tempo si sono riempiti d’acqua.</a:t>
            </a:r>
            <a:endParaRPr sz="21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ctrTitle"/>
          </p:nvPr>
        </p:nvSpPr>
        <p:spPr>
          <a:xfrm>
            <a:off x="875100" y="160750"/>
            <a:ext cx="7393800" cy="910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glaciali si sono formati in antiche valli scavate dai ghiacciai e hanno forma stretta e allungata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ctrTitle"/>
          </p:nvPr>
        </p:nvSpPr>
        <p:spPr>
          <a:xfrm>
            <a:off x="342925" y="117850"/>
            <a:ext cx="3146700" cy="22395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2100">
                <a:solidFill>
                  <a:srgbClr val="0C343D"/>
                </a:solidFill>
                <a:latin typeface="Comic Sans MS"/>
                <a:ea typeface="Comic Sans MS"/>
                <a:cs typeface="Comic Sans MS"/>
                <a:sym typeface="Comic Sans MS"/>
              </a:rPr>
              <a:t>I laghi costieri si sono formati vicino alle coste marine, separati dal mare da una striscia di sabbia. Sono fatti di acqua salata</a:t>
            </a:r>
            <a:endParaRPr sz="2100">
              <a:solidFill>
                <a:srgbClr val="0C343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