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4"/>
  </p:notesMasterIdLst>
  <p:sldIdLst>
    <p:sldId id="324" r:id="rId2"/>
    <p:sldId id="325" r:id="rId3"/>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7BD"/>
    <a:srgbClr val="70E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6" autoAdjust="0"/>
  </p:normalViewPr>
  <p:slideViewPr>
    <p:cSldViewPr>
      <p:cViewPr>
        <p:scale>
          <a:sx n="100" d="100"/>
          <a:sy n="100" d="100"/>
        </p:scale>
        <p:origin x="-618" y="3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A941CCC-5539-4CE7-BC90-DE2F2A4D3646}" type="datetimeFigureOut">
              <a:rPr lang="fr-FR" smtClean="0"/>
              <a:t>20/04/2020</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63569DC-1D1B-48F1-892C-EB4CBEDB9E9F}" type="slidenum">
              <a:rPr lang="fr-FR" smtClean="0"/>
              <a:t>‹N°›</a:t>
            </a:fld>
            <a:endParaRPr lang="fr-FR"/>
          </a:p>
        </p:txBody>
      </p:sp>
    </p:spTree>
    <p:extLst>
      <p:ext uri="{BB962C8B-B14F-4D97-AF65-F5344CB8AC3E}">
        <p14:creationId xmlns:p14="http://schemas.microsoft.com/office/powerpoint/2010/main" val="32802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0604E746-D249-474E-9C48-82A694E45B08}" type="datetime1">
              <a:rPr lang="fr-FR" smtClean="0"/>
              <a:t>20/04/2020</a:t>
            </a:fld>
            <a:endParaRPr lang="fr-FR"/>
          </a:p>
        </p:txBody>
      </p:sp>
      <p:sp>
        <p:nvSpPr>
          <p:cNvPr id="5" name="Footer Placeholder 4"/>
          <p:cNvSpPr>
            <a:spLocks noGrp="1"/>
          </p:cNvSpPr>
          <p:nvPr>
            <p:ph type="ftr" sz="quarter" idx="11"/>
          </p:nvPr>
        </p:nvSpPr>
        <p:spPr/>
        <p:txBody>
          <a:bodyPr/>
          <a:lstStyle/>
          <a:p>
            <a:r>
              <a:rPr lang="fr-FR" smtClean="0"/>
              <a:t>Claire Perdriel- conseillère pédagique langues vivantes</a:t>
            </a:r>
            <a:endParaRPr lang="fr-FR"/>
          </a:p>
        </p:txBody>
      </p:sp>
      <p:sp>
        <p:nvSpPr>
          <p:cNvPr id="6" name="Slide Number Placeholder 5"/>
          <p:cNvSpPr>
            <a:spLocks noGrp="1"/>
          </p:cNvSpPr>
          <p:nvPr>
            <p:ph type="sldNum" sz="quarter" idx="12"/>
          </p:nvPr>
        </p:nvSpPr>
        <p:spPr/>
        <p:txBody>
          <a:bodyPr/>
          <a:lstStyle/>
          <a:p>
            <a:fld id="{669BBD92-0FB7-4C9E-AB7D-1913A7C2E62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995DBA9-F62F-41FF-92B3-B3CD98790C30}" type="datetime1">
              <a:rPr lang="fr-FR" smtClean="0"/>
              <a:t>20/04/2020</a:t>
            </a:fld>
            <a:endParaRPr lang="fr-FR"/>
          </a:p>
        </p:txBody>
      </p:sp>
      <p:sp>
        <p:nvSpPr>
          <p:cNvPr id="5" name="Footer Placeholder 4"/>
          <p:cNvSpPr>
            <a:spLocks noGrp="1"/>
          </p:cNvSpPr>
          <p:nvPr>
            <p:ph type="ftr" sz="quarter" idx="11"/>
          </p:nvPr>
        </p:nvSpPr>
        <p:spPr/>
        <p:txBody>
          <a:bodyPr/>
          <a:lstStyle/>
          <a:p>
            <a:r>
              <a:rPr lang="fr-FR" smtClean="0"/>
              <a:t>Claire Perdriel- conseillère pédagique langues vivantes</a:t>
            </a:r>
            <a:endParaRPr lang="fr-FR"/>
          </a:p>
        </p:txBody>
      </p:sp>
      <p:sp>
        <p:nvSpPr>
          <p:cNvPr id="6" name="Slide Number Placeholder 5"/>
          <p:cNvSpPr>
            <a:spLocks noGrp="1"/>
          </p:cNvSpPr>
          <p:nvPr>
            <p:ph type="sldNum" sz="quarter" idx="12"/>
          </p:nvPr>
        </p:nvSpPr>
        <p:spPr/>
        <p:txBody>
          <a:bodyPr/>
          <a:lstStyle/>
          <a:p>
            <a:fld id="{669BBD92-0FB7-4C9E-AB7D-1913A7C2E6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97C3BD8-DF3A-4D17-A61D-BBC3E97E58D7}" type="datetime1">
              <a:rPr lang="fr-FR" smtClean="0"/>
              <a:t>20/04/2020</a:t>
            </a:fld>
            <a:endParaRPr lang="fr-FR"/>
          </a:p>
        </p:txBody>
      </p:sp>
      <p:sp>
        <p:nvSpPr>
          <p:cNvPr id="5" name="Footer Placeholder 4"/>
          <p:cNvSpPr>
            <a:spLocks noGrp="1"/>
          </p:cNvSpPr>
          <p:nvPr>
            <p:ph type="ftr" sz="quarter" idx="11"/>
          </p:nvPr>
        </p:nvSpPr>
        <p:spPr/>
        <p:txBody>
          <a:bodyPr/>
          <a:lstStyle/>
          <a:p>
            <a:r>
              <a:rPr lang="fr-FR" smtClean="0"/>
              <a:t>Claire Perdriel- conseillère pédagique langues vivantes</a:t>
            </a:r>
            <a:endParaRPr lang="fr-FR"/>
          </a:p>
        </p:txBody>
      </p:sp>
      <p:sp>
        <p:nvSpPr>
          <p:cNvPr id="6" name="Slide Number Placeholder 5"/>
          <p:cNvSpPr>
            <a:spLocks noGrp="1"/>
          </p:cNvSpPr>
          <p:nvPr>
            <p:ph type="sldNum" sz="quarter" idx="12"/>
          </p:nvPr>
        </p:nvSpPr>
        <p:spPr/>
        <p:txBody>
          <a:bodyPr/>
          <a:lstStyle/>
          <a:p>
            <a:fld id="{669BBD92-0FB7-4C9E-AB7D-1913A7C2E62B}" type="slidenum">
              <a:rPr lang="fr-FR" smtClean="0"/>
              <a:pPr/>
              <a:t>‹N°›</a:t>
            </a:fld>
            <a:endParaRPr lang="fr-F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C5718C2-28D9-4310-9AB1-167EE42B0D15}" type="datetime1">
              <a:rPr lang="fr-FR" smtClean="0"/>
              <a:t>20/04/2020</a:t>
            </a:fld>
            <a:endParaRPr lang="fr-FR"/>
          </a:p>
        </p:txBody>
      </p:sp>
      <p:sp>
        <p:nvSpPr>
          <p:cNvPr id="5" name="Footer Placeholder 4"/>
          <p:cNvSpPr>
            <a:spLocks noGrp="1"/>
          </p:cNvSpPr>
          <p:nvPr>
            <p:ph type="ftr" sz="quarter" idx="11"/>
          </p:nvPr>
        </p:nvSpPr>
        <p:spPr/>
        <p:txBody>
          <a:bodyPr/>
          <a:lstStyle/>
          <a:p>
            <a:r>
              <a:rPr lang="fr-FR" smtClean="0"/>
              <a:t>Claire Perdriel- conseillère pédagique langues vivantes</a:t>
            </a:r>
            <a:endParaRPr lang="fr-FR"/>
          </a:p>
        </p:txBody>
      </p:sp>
      <p:sp>
        <p:nvSpPr>
          <p:cNvPr id="6" name="Slide Number Placeholder 5"/>
          <p:cNvSpPr>
            <a:spLocks noGrp="1"/>
          </p:cNvSpPr>
          <p:nvPr>
            <p:ph type="sldNum" sz="quarter" idx="12"/>
          </p:nvPr>
        </p:nvSpPr>
        <p:spPr/>
        <p:txBody>
          <a:bodyPr/>
          <a:lstStyle/>
          <a:p>
            <a:fld id="{669BBD92-0FB7-4C9E-AB7D-1913A7C2E62B}" type="slidenum">
              <a:rPr lang="fr-FR" smtClean="0"/>
              <a:pPr/>
              <a:t>‹N°›</a:t>
            </a:fld>
            <a:endParaRPr lang="fr-FR"/>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C36DD31-00A1-4B2E-B4AD-DF5815F0BC3C}" type="datetime1">
              <a:rPr lang="fr-FR" smtClean="0"/>
              <a:t>20/04/2020</a:t>
            </a:fld>
            <a:endParaRPr lang="fr-FR"/>
          </a:p>
        </p:txBody>
      </p:sp>
      <p:sp>
        <p:nvSpPr>
          <p:cNvPr id="5" name="Footer Placeholder 4"/>
          <p:cNvSpPr>
            <a:spLocks noGrp="1"/>
          </p:cNvSpPr>
          <p:nvPr>
            <p:ph type="ftr" sz="quarter" idx="11"/>
          </p:nvPr>
        </p:nvSpPr>
        <p:spPr/>
        <p:txBody>
          <a:bodyPr/>
          <a:lstStyle/>
          <a:p>
            <a:r>
              <a:rPr lang="fr-FR" smtClean="0"/>
              <a:t>Claire Perdriel- conseillère pédagique langues vivantes</a:t>
            </a:r>
            <a:endParaRPr lang="fr-FR"/>
          </a:p>
        </p:txBody>
      </p:sp>
      <p:sp>
        <p:nvSpPr>
          <p:cNvPr id="6" name="Slide Number Placeholder 5"/>
          <p:cNvSpPr>
            <a:spLocks noGrp="1"/>
          </p:cNvSpPr>
          <p:nvPr>
            <p:ph type="sldNum" sz="quarter" idx="12"/>
          </p:nvPr>
        </p:nvSpPr>
        <p:spPr/>
        <p:txBody>
          <a:bodyPr/>
          <a:lstStyle/>
          <a:p>
            <a:fld id="{669BBD92-0FB7-4C9E-AB7D-1913A7C2E62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A2CBCB98-7403-4551-92E4-BA0DD1704566}" type="datetime1">
              <a:rPr lang="fr-FR" smtClean="0"/>
              <a:t>20/04/2020</a:t>
            </a:fld>
            <a:endParaRPr lang="fr-FR"/>
          </a:p>
        </p:txBody>
      </p:sp>
      <p:sp>
        <p:nvSpPr>
          <p:cNvPr id="6" name="Footer Placeholder 5"/>
          <p:cNvSpPr>
            <a:spLocks noGrp="1"/>
          </p:cNvSpPr>
          <p:nvPr>
            <p:ph type="ftr" sz="quarter" idx="11"/>
          </p:nvPr>
        </p:nvSpPr>
        <p:spPr/>
        <p:txBody>
          <a:bodyPr/>
          <a:lstStyle/>
          <a:p>
            <a:r>
              <a:rPr lang="fr-FR" smtClean="0"/>
              <a:t>Claire Perdriel- conseillère pédagique langues vivantes</a:t>
            </a:r>
            <a:endParaRPr lang="fr-FR"/>
          </a:p>
        </p:txBody>
      </p:sp>
      <p:sp>
        <p:nvSpPr>
          <p:cNvPr id="7" name="Slide Number Placeholder 6"/>
          <p:cNvSpPr>
            <a:spLocks noGrp="1"/>
          </p:cNvSpPr>
          <p:nvPr>
            <p:ph type="sldNum" sz="quarter" idx="12"/>
          </p:nvPr>
        </p:nvSpPr>
        <p:spPr/>
        <p:txBody>
          <a:bodyPr/>
          <a:lstStyle/>
          <a:p>
            <a:fld id="{669BBD92-0FB7-4C9E-AB7D-1913A7C2E62B}" type="slidenum">
              <a:rPr lang="fr-FR" smtClean="0"/>
              <a:pPr/>
              <a:t>‹N°›</a:t>
            </a:fld>
            <a:endParaRPr lang="fr-FR"/>
          </a:p>
        </p:txBody>
      </p:sp>
      <p:sp>
        <p:nvSpPr>
          <p:cNvPr id="9" name="Content Placeholder 8"/>
          <p:cNvSpPr>
            <a:spLocks noGrp="1"/>
          </p:cNvSpPr>
          <p:nvPr>
            <p:ph sz="quarter" idx="13"/>
          </p:nvPr>
        </p:nvSpPr>
        <p:spPr>
          <a:xfrm>
            <a:off x="676655"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F6D8FDF-AF64-49D1-B056-1399B5BDC20D}" type="datetime1">
              <a:rPr lang="fr-FR" smtClean="0"/>
              <a:t>20/04/2020</a:t>
            </a:fld>
            <a:endParaRPr lang="fr-FR"/>
          </a:p>
        </p:txBody>
      </p:sp>
      <p:sp>
        <p:nvSpPr>
          <p:cNvPr id="8" name="Footer Placeholder 7"/>
          <p:cNvSpPr>
            <a:spLocks noGrp="1"/>
          </p:cNvSpPr>
          <p:nvPr>
            <p:ph type="ftr" sz="quarter" idx="11"/>
          </p:nvPr>
        </p:nvSpPr>
        <p:spPr/>
        <p:txBody>
          <a:bodyPr/>
          <a:lstStyle/>
          <a:p>
            <a:r>
              <a:rPr lang="fr-FR" smtClean="0"/>
              <a:t>Claire Perdriel- conseillère pédagique langues vivantes</a:t>
            </a:r>
            <a:endParaRPr lang="fr-FR"/>
          </a:p>
        </p:txBody>
      </p:sp>
      <p:sp>
        <p:nvSpPr>
          <p:cNvPr id="9" name="Slide Number Placeholder 8"/>
          <p:cNvSpPr>
            <a:spLocks noGrp="1"/>
          </p:cNvSpPr>
          <p:nvPr>
            <p:ph type="sldNum" sz="quarter" idx="12"/>
          </p:nvPr>
        </p:nvSpPr>
        <p:spPr/>
        <p:txBody>
          <a:bodyPr/>
          <a:lstStyle/>
          <a:p>
            <a:fld id="{669BBD92-0FB7-4C9E-AB7D-1913A7C2E6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B1B23025-63CC-4E01-8C2B-1CA640A418FE}" type="datetime1">
              <a:rPr lang="fr-FR" smtClean="0"/>
              <a:t>20/04/2020</a:t>
            </a:fld>
            <a:endParaRPr lang="fr-FR"/>
          </a:p>
        </p:txBody>
      </p:sp>
      <p:sp>
        <p:nvSpPr>
          <p:cNvPr id="4" name="Footer Placeholder 3"/>
          <p:cNvSpPr>
            <a:spLocks noGrp="1"/>
          </p:cNvSpPr>
          <p:nvPr>
            <p:ph type="ftr" sz="quarter" idx="11"/>
          </p:nvPr>
        </p:nvSpPr>
        <p:spPr/>
        <p:txBody>
          <a:bodyPr/>
          <a:lstStyle/>
          <a:p>
            <a:r>
              <a:rPr lang="fr-FR" smtClean="0"/>
              <a:t>Claire Perdriel- conseillère pédagique langues vivantes</a:t>
            </a:r>
            <a:endParaRPr lang="fr-FR"/>
          </a:p>
        </p:txBody>
      </p:sp>
      <p:sp>
        <p:nvSpPr>
          <p:cNvPr id="5" name="Slide Number Placeholder 4"/>
          <p:cNvSpPr>
            <a:spLocks noGrp="1"/>
          </p:cNvSpPr>
          <p:nvPr>
            <p:ph type="sldNum" sz="quarter" idx="12"/>
          </p:nvPr>
        </p:nvSpPr>
        <p:spPr/>
        <p:txBody>
          <a:bodyPr/>
          <a:lstStyle/>
          <a:p>
            <a:fld id="{669BBD92-0FB7-4C9E-AB7D-1913A7C2E6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C2F9847-9FA4-447A-8E71-5057E0630D87}" type="datetime1">
              <a:rPr lang="fr-FR" smtClean="0"/>
              <a:t>20/04/2020</a:t>
            </a:fld>
            <a:endParaRPr lang="fr-FR"/>
          </a:p>
        </p:txBody>
      </p:sp>
      <p:sp>
        <p:nvSpPr>
          <p:cNvPr id="3" name="Footer Placeholder 2"/>
          <p:cNvSpPr>
            <a:spLocks noGrp="1"/>
          </p:cNvSpPr>
          <p:nvPr>
            <p:ph type="ftr" sz="quarter" idx="11"/>
          </p:nvPr>
        </p:nvSpPr>
        <p:spPr/>
        <p:txBody>
          <a:bodyPr/>
          <a:lstStyle/>
          <a:p>
            <a:r>
              <a:rPr lang="fr-FR" smtClean="0"/>
              <a:t>Claire Perdriel- conseillère pédagique langues vivantes</a:t>
            </a:r>
            <a:endParaRPr lang="fr-FR"/>
          </a:p>
        </p:txBody>
      </p:sp>
      <p:sp>
        <p:nvSpPr>
          <p:cNvPr id="4" name="Slide Number Placeholder 3"/>
          <p:cNvSpPr>
            <a:spLocks noGrp="1"/>
          </p:cNvSpPr>
          <p:nvPr>
            <p:ph type="sldNum" sz="quarter" idx="12"/>
          </p:nvPr>
        </p:nvSpPr>
        <p:spPr/>
        <p:txBody>
          <a:bodyPr/>
          <a:lstStyle/>
          <a:p>
            <a:fld id="{669BBD92-0FB7-4C9E-AB7D-1913A7C2E6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3A85405-E990-408D-9D38-86E082C190D9}" type="datetime1">
              <a:rPr lang="fr-FR" smtClean="0"/>
              <a:t>20/04/2020</a:t>
            </a:fld>
            <a:endParaRPr lang="fr-FR"/>
          </a:p>
        </p:txBody>
      </p:sp>
      <p:sp>
        <p:nvSpPr>
          <p:cNvPr id="6" name="Footer Placeholder 5"/>
          <p:cNvSpPr>
            <a:spLocks noGrp="1"/>
          </p:cNvSpPr>
          <p:nvPr>
            <p:ph type="ftr" sz="quarter" idx="11"/>
          </p:nvPr>
        </p:nvSpPr>
        <p:spPr/>
        <p:txBody>
          <a:bodyPr/>
          <a:lstStyle/>
          <a:p>
            <a:r>
              <a:rPr lang="fr-FR" smtClean="0"/>
              <a:t>Claire Perdriel- conseillère pédagique langues vivantes</a:t>
            </a:r>
            <a:endParaRPr lang="fr-FR"/>
          </a:p>
        </p:txBody>
      </p:sp>
      <p:sp>
        <p:nvSpPr>
          <p:cNvPr id="7" name="Slide Number Placeholder 6"/>
          <p:cNvSpPr>
            <a:spLocks noGrp="1"/>
          </p:cNvSpPr>
          <p:nvPr>
            <p:ph type="sldNum" sz="quarter" idx="12"/>
          </p:nvPr>
        </p:nvSpPr>
        <p:spPr/>
        <p:txBody>
          <a:bodyPr/>
          <a:lstStyle/>
          <a:p>
            <a:fld id="{669BBD92-0FB7-4C9E-AB7D-1913A7C2E62B}" type="slidenum">
              <a:rPr lang="fr-FR" smtClean="0"/>
              <a:pPr/>
              <a:t>‹N°›</a:t>
            </a:fld>
            <a:endParaRPr lang="fr-F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FDB4E5B-7544-454C-9206-68761E848D4E}" type="datetime1">
              <a:rPr lang="fr-FR" smtClean="0"/>
              <a:t>20/04/2020</a:t>
            </a:fld>
            <a:endParaRPr lang="fr-FR"/>
          </a:p>
        </p:txBody>
      </p:sp>
      <p:sp>
        <p:nvSpPr>
          <p:cNvPr id="6" name="Footer Placeholder 5"/>
          <p:cNvSpPr>
            <a:spLocks noGrp="1"/>
          </p:cNvSpPr>
          <p:nvPr>
            <p:ph type="ftr" sz="quarter" idx="11"/>
          </p:nvPr>
        </p:nvSpPr>
        <p:spPr/>
        <p:txBody>
          <a:bodyPr/>
          <a:lstStyle/>
          <a:p>
            <a:r>
              <a:rPr lang="fr-FR" smtClean="0"/>
              <a:t>Claire Perdriel- conseillère pédagique langues vivantes</a:t>
            </a:r>
            <a:endParaRPr lang="fr-FR"/>
          </a:p>
        </p:txBody>
      </p:sp>
      <p:sp>
        <p:nvSpPr>
          <p:cNvPr id="7" name="Slide Number Placeholder 6"/>
          <p:cNvSpPr>
            <a:spLocks noGrp="1"/>
          </p:cNvSpPr>
          <p:nvPr>
            <p:ph type="sldNum" sz="quarter" idx="12"/>
          </p:nvPr>
        </p:nvSpPr>
        <p:spPr/>
        <p:txBody>
          <a:bodyPr/>
          <a:lstStyle/>
          <a:p>
            <a:fld id="{669BBD92-0FB7-4C9E-AB7D-1913A7C2E62B}" type="slidenum">
              <a:rPr lang="fr-FR" smtClean="0"/>
              <a:pPr/>
              <a:t>‹N°›</a:t>
            </a:fld>
            <a:endParaRPr lang="fr-F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A2AC047-FC3C-4863-90D6-4050B0C02367}" type="datetime1">
              <a:rPr lang="fr-FR" smtClean="0"/>
              <a:t>20/04/2020</a:t>
            </a:fld>
            <a:endParaRPr lang="fr-F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fr-FR" smtClean="0"/>
              <a:t>Claire Perdriel- conseillère pédagique langues vivantes</a:t>
            </a:r>
            <a:endParaRPr lang="fr-F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69BBD92-0FB7-4C9E-AB7D-1913A7C2E62B}" type="slidenum">
              <a:rPr lang="fr-FR" smtClean="0"/>
              <a:pPr/>
              <a:t>‹N°›</a:t>
            </a:fld>
            <a:endParaRPr lang="fr-F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sldNum="0"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png"/><Relationship Id="rId2" Type="http://schemas.openxmlformats.org/officeDocument/2006/relationships/hyperlink" Target="http://www.dane.ac-versailles.fr/s-inspirer-temoigner/bar-a-ressources/" TargetMode="External"/><Relationship Id="rId1" Type="http://schemas.openxmlformats.org/officeDocument/2006/relationships/slideLayout" Target="../slideLayouts/slideLayout2.xml"/><Relationship Id="rId6" Type="http://schemas.openxmlformats.org/officeDocument/2006/relationships/hyperlink" Target="https://www.viaeduc.fr/download/103442/media/8ce288fdd706a60b3772ae6ef808d422" TargetMode="External"/><Relationship Id="rId5" Type="http://schemas.openxmlformats.org/officeDocument/2006/relationships/hyperlink" Target="https://scolawebtv.crdp-versailles.fr/?id=16519" TargetMode="External"/><Relationship Id="rId4" Type="http://schemas.openxmlformats.org/officeDocument/2006/relationships/hyperlink" Target="https://scolawebtv.crdp-versailles.fr/?id=18506"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ac-grenoble.fr/tice26/spip.php?article41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hlinkClick r:id="rId2"/>
          </p:cNvPr>
          <p:cNvSpPr/>
          <p:nvPr/>
        </p:nvSpPr>
        <p:spPr>
          <a:xfrm>
            <a:off x="755576" y="1916832"/>
            <a:ext cx="3954910" cy="646331"/>
          </a:xfrm>
          <a:prstGeom prst="rect">
            <a:avLst/>
          </a:prstGeom>
        </p:spPr>
        <p:txBody>
          <a:bodyPr wrap="square">
            <a:spAutoFit/>
          </a:bodyPr>
          <a:lstStyle/>
          <a:p>
            <a:r>
              <a:rPr lang="fr-FR" dirty="0">
                <a:hlinkClick r:id="rId2"/>
              </a:rPr>
              <a:t>http://www.dane.ac-versailles.fr/s-inspirer-temoigner/bar-a-ressources</a:t>
            </a:r>
            <a:r>
              <a:rPr lang="fr-FR" dirty="0" smtClean="0">
                <a:hlinkClick r:id="rId2"/>
              </a:rPr>
              <a:t>/</a:t>
            </a:r>
            <a:endParaRPr lang="fr-FR"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2924944"/>
            <a:ext cx="1800200" cy="217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755576" y="2735958"/>
            <a:ext cx="5268686" cy="2031325"/>
          </a:xfrm>
          <a:prstGeom prst="rect">
            <a:avLst/>
          </a:prstGeom>
        </p:spPr>
        <p:txBody>
          <a:bodyPr wrap="square">
            <a:spAutoFit/>
          </a:bodyPr>
          <a:lstStyle/>
          <a:p>
            <a:r>
              <a:rPr lang="fr-FR" b="1" dirty="0"/>
              <a:t>Qu'est ce que c'est ?</a:t>
            </a:r>
          </a:p>
          <a:p>
            <a:r>
              <a:rPr lang="fr-FR" dirty="0"/>
              <a:t>Chatter </a:t>
            </a:r>
            <a:r>
              <a:rPr lang="fr-FR" dirty="0" err="1"/>
              <a:t>Pix</a:t>
            </a:r>
            <a:r>
              <a:rPr lang="fr-FR" dirty="0"/>
              <a:t> est une application qui permet de faire parler n’importe quelle image. Il suffit en fait de prendre une photo, de tracer une ligne pour faire une bouche, d’enregistrer un message et le tour est joué ! Idéale pour travailler la communication orale de façon ludique et créative avec des élèves.</a:t>
            </a:r>
          </a:p>
        </p:txBody>
      </p:sp>
      <p:sp>
        <p:nvSpPr>
          <p:cNvPr id="7" name="Rectangle 6"/>
          <p:cNvSpPr/>
          <p:nvPr/>
        </p:nvSpPr>
        <p:spPr>
          <a:xfrm>
            <a:off x="755576" y="4941168"/>
            <a:ext cx="8604448" cy="1477328"/>
          </a:xfrm>
          <a:prstGeom prst="rect">
            <a:avLst/>
          </a:prstGeom>
        </p:spPr>
        <p:txBody>
          <a:bodyPr wrap="square">
            <a:spAutoFit/>
          </a:bodyPr>
          <a:lstStyle/>
          <a:p>
            <a:r>
              <a:rPr lang="fr-FR" b="1" dirty="0"/>
              <a:t>Quelques usages</a:t>
            </a:r>
          </a:p>
          <a:p>
            <a:r>
              <a:rPr lang="fr-FR" dirty="0">
                <a:hlinkClick r:id="rId4"/>
              </a:rPr>
              <a:t>Créer des bonhommes </a:t>
            </a:r>
            <a:r>
              <a:rPr lang="fr-FR" dirty="0" err="1">
                <a:hlinkClick r:id="rId4"/>
              </a:rPr>
              <a:t>Voltz</a:t>
            </a:r>
            <a:r>
              <a:rPr lang="fr-FR" dirty="0">
                <a:hlinkClick r:id="rId4"/>
              </a:rPr>
              <a:t> et leur faire réciter des fables de La Fontaine</a:t>
            </a:r>
            <a:endParaRPr lang="fr-FR" dirty="0"/>
          </a:p>
          <a:p>
            <a:r>
              <a:rPr lang="fr-FR" dirty="0">
                <a:hlinkClick r:id="rId5"/>
              </a:rPr>
              <a:t>Restituer les phrases « clés » d’un temps d’oral en CP</a:t>
            </a:r>
            <a:endParaRPr lang="fr-FR" dirty="0"/>
          </a:p>
          <a:p>
            <a:r>
              <a:rPr lang="fr-FR" dirty="0">
                <a:hlinkClick r:id="rId6"/>
              </a:rPr>
              <a:t>Se présenter via une photo de classe dessinée</a:t>
            </a:r>
            <a:endParaRPr lang="fr-FR" dirty="0"/>
          </a:p>
          <a:p>
            <a:r>
              <a:rPr lang="fr-FR" dirty="0"/>
              <a:t>Utilisation de </a:t>
            </a:r>
            <a:r>
              <a:rPr lang="fr-FR" dirty="0" err="1"/>
              <a:t>ChatterPix</a:t>
            </a:r>
            <a:r>
              <a:rPr lang="fr-FR" dirty="0"/>
              <a:t> en cours d’anglais.</a:t>
            </a:r>
          </a:p>
        </p:txBody>
      </p:sp>
      <p:sp>
        <p:nvSpPr>
          <p:cNvPr id="8" name="ZoneTexte 7"/>
          <p:cNvSpPr txBox="1"/>
          <p:nvPr/>
        </p:nvSpPr>
        <p:spPr>
          <a:xfrm>
            <a:off x="473074" y="668106"/>
            <a:ext cx="4170934" cy="523220"/>
          </a:xfrm>
          <a:prstGeom prst="rect">
            <a:avLst/>
          </a:prstGeom>
          <a:noFill/>
        </p:spPr>
        <p:txBody>
          <a:bodyPr wrap="square" rtlCol="0">
            <a:spAutoFit/>
          </a:bodyPr>
          <a:lstStyle/>
          <a:p>
            <a:pPr algn="ctr"/>
            <a:r>
              <a:rPr lang="fr-FR" sz="2800" b="1" dirty="0" smtClean="0">
                <a:solidFill>
                  <a:srgbClr val="FFFFFF"/>
                </a:solidFill>
                <a:latin typeface="Calibri" panose="020F0502020204030204" pitchFamily="34" charset="0"/>
                <a:ea typeface="+mj-ea"/>
                <a:cs typeface="+mj-cs"/>
              </a:rPr>
              <a:t>OUTILS NUMÉRIQUES</a:t>
            </a:r>
            <a:endParaRPr lang="fr-FR" sz="2800" b="1" dirty="0">
              <a:latin typeface="Calibri" panose="020F0502020204030204" pitchFamily="34" charset="0"/>
            </a:endParaRPr>
          </a:p>
        </p:txBody>
      </p:sp>
      <p:sp>
        <p:nvSpPr>
          <p:cNvPr id="9" name="ZoneTexte 8"/>
          <p:cNvSpPr txBox="1"/>
          <p:nvPr/>
        </p:nvSpPr>
        <p:spPr>
          <a:xfrm>
            <a:off x="6500014" y="6478525"/>
            <a:ext cx="2592288" cy="369332"/>
          </a:xfrm>
          <a:prstGeom prst="rect">
            <a:avLst/>
          </a:prstGeom>
          <a:noFill/>
        </p:spPr>
        <p:txBody>
          <a:bodyPr wrap="square" rtlCol="0">
            <a:spAutoFit/>
          </a:bodyPr>
          <a:lstStyle/>
          <a:p>
            <a:r>
              <a:rPr lang="fr-FR" dirty="0" smtClean="0"/>
              <a:t>GT Langues vivantes 78</a:t>
            </a:r>
            <a:endParaRPr lang="fr-FR" dirty="0"/>
          </a:p>
        </p:txBody>
      </p:sp>
      <p:pic>
        <p:nvPicPr>
          <p:cNvPr id="6146" name="Picture 2"/>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507264">
            <a:off x="5643140" y="1027218"/>
            <a:ext cx="1397373" cy="9606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2915816" y="1138233"/>
            <a:ext cx="1330814" cy="369332"/>
          </a:xfrm>
          <a:prstGeom prst="rect">
            <a:avLst/>
          </a:prstGeom>
        </p:spPr>
        <p:txBody>
          <a:bodyPr wrap="none">
            <a:spAutoFit/>
          </a:bodyPr>
          <a:lstStyle/>
          <a:p>
            <a:r>
              <a:rPr lang="fr-FR" b="1" dirty="0"/>
              <a:t>Chatter </a:t>
            </a:r>
            <a:r>
              <a:rPr lang="fr-FR" b="1" dirty="0" err="1"/>
              <a:t>Pix</a:t>
            </a:r>
            <a:r>
              <a:rPr lang="fr-FR" b="1" dirty="0"/>
              <a:t> </a:t>
            </a:r>
          </a:p>
        </p:txBody>
      </p:sp>
    </p:spTree>
    <p:extLst>
      <p:ext uri="{BB962C8B-B14F-4D97-AF65-F5344CB8AC3E}">
        <p14:creationId xmlns:p14="http://schemas.microsoft.com/office/powerpoint/2010/main" val="57315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915737" y="3330698"/>
            <a:ext cx="697177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chemeClr val="tx1"/>
                </a:solidFill>
                <a:effectLst/>
                <a:latin typeface="Arial" charset="0"/>
                <a:cs typeface="Arial" charset="0"/>
              </a:rPr>
              <a:t> : </a:t>
            </a:r>
          </a:p>
        </p:txBody>
      </p:sp>
      <p:sp>
        <p:nvSpPr>
          <p:cNvPr id="10" name="Rectangle 9"/>
          <p:cNvSpPr/>
          <p:nvPr/>
        </p:nvSpPr>
        <p:spPr>
          <a:xfrm>
            <a:off x="402769" y="6211669"/>
            <a:ext cx="7451273" cy="369332"/>
          </a:xfrm>
          <a:prstGeom prst="rect">
            <a:avLst/>
          </a:prstGeom>
        </p:spPr>
        <p:txBody>
          <a:bodyPr wrap="square">
            <a:spAutoFit/>
          </a:bodyPr>
          <a:lstStyle/>
          <a:p>
            <a:r>
              <a:rPr lang="fr-FR" dirty="0"/>
              <a:t> </a:t>
            </a:r>
          </a:p>
        </p:txBody>
      </p:sp>
      <p:sp>
        <p:nvSpPr>
          <p:cNvPr id="12" name="Rectangle 11">
            <a:hlinkClick r:id="rId2"/>
          </p:cNvPr>
          <p:cNvSpPr/>
          <p:nvPr/>
        </p:nvSpPr>
        <p:spPr>
          <a:xfrm>
            <a:off x="420012" y="1054704"/>
            <a:ext cx="4384617" cy="646331"/>
          </a:xfrm>
          <a:prstGeom prst="rect">
            <a:avLst/>
          </a:prstGeom>
        </p:spPr>
        <p:txBody>
          <a:bodyPr wrap="square">
            <a:spAutoFit/>
          </a:bodyPr>
          <a:lstStyle/>
          <a:p>
            <a:r>
              <a:rPr lang="fr-FR" dirty="0">
                <a:hlinkClick r:id="rId2"/>
              </a:rPr>
              <a:t>http://</a:t>
            </a:r>
            <a:r>
              <a:rPr lang="fr-FR" dirty="0" smtClean="0">
                <a:hlinkClick r:id="rId2"/>
              </a:rPr>
              <a:t>www.ac-grenoble.fr/tice26/spip.php?article413</a:t>
            </a:r>
            <a:endParaRPr lang="fr-FR" dirty="0" smtClean="0"/>
          </a:p>
        </p:txBody>
      </p:sp>
      <p:sp>
        <p:nvSpPr>
          <p:cNvPr id="13" name="ZoneTexte 12"/>
          <p:cNvSpPr txBox="1"/>
          <p:nvPr/>
        </p:nvSpPr>
        <p:spPr>
          <a:xfrm>
            <a:off x="220508" y="2177652"/>
            <a:ext cx="8645429" cy="4247317"/>
          </a:xfrm>
          <a:prstGeom prst="rect">
            <a:avLst/>
          </a:prstGeom>
          <a:noFill/>
        </p:spPr>
        <p:txBody>
          <a:bodyPr wrap="square" rtlCol="0">
            <a:spAutoFit/>
          </a:bodyPr>
          <a:lstStyle/>
          <a:p>
            <a:pPr marL="285750" indent="-285750">
              <a:buFont typeface="Arial" panose="020B0604020202020204" pitchFamily="34" charset="0"/>
              <a:buChar char="•"/>
            </a:pPr>
            <a:r>
              <a:rPr lang="fr-FR" b="1" dirty="0" err="1" smtClean="0">
                <a:latin typeface="Calibri" panose="020F0502020204030204" pitchFamily="34" charset="0"/>
                <a:cs typeface="Calibri" panose="020F0502020204030204" pitchFamily="34" charset="0"/>
              </a:rPr>
              <a:t>Bitsboard</a:t>
            </a:r>
            <a:r>
              <a:rPr lang="fr-FR" b="1" dirty="0" smtClean="0">
                <a:latin typeface="Calibri" panose="020F0502020204030204" pitchFamily="34" charset="0"/>
                <a:cs typeface="Calibri" panose="020F0502020204030204" pitchFamily="34" charset="0"/>
              </a:rPr>
              <a:t> </a:t>
            </a:r>
            <a:r>
              <a:rPr lang="fr-FR" dirty="0" smtClean="0">
                <a:latin typeface="Calibri" panose="020F0502020204030204" pitchFamily="34" charset="0"/>
                <a:cs typeface="Calibri" panose="020F0502020204030204" pitchFamily="34" charset="0"/>
              </a:rPr>
              <a:t>: </a:t>
            </a:r>
            <a:r>
              <a:rPr lang="fr-FR" altLang="fr-FR" dirty="0">
                <a:solidFill>
                  <a:prstClr val="black"/>
                </a:solidFill>
                <a:latin typeface="Calibri" panose="020F0502020204030204" pitchFamily="34" charset="0"/>
                <a:cs typeface="Calibri" panose="020F0502020204030204" pitchFamily="34" charset="0"/>
              </a:rPr>
              <a:t>29 types de jeu pour chaque "imagiers" (nommés "</a:t>
            </a:r>
            <a:r>
              <a:rPr lang="fr-FR" altLang="fr-FR" dirty="0" err="1">
                <a:solidFill>
                  <a:prstClr val="black"/>
                </a:solidFill>
                <a:latin typeface="Calibri" panose="020F0502020204030204" pitchFamily="34" charset="0"/>
                <a:cs typeface="Calibri" panose="020F0502020204030204" pitchFamily="34" charset="0"/>
              </a:rPr>
              <a:t>boards</a:t>
            </a:r>
            <a:r>
              <a:rPr lang="fr-FR" altLang="fr-FR" dirty="0">
                <a:solidFill>
                  <a:prstClr val="black"/>
                </a:solidFill>
                <a:latin typeface="Calibri" panose="020F0502020204030204" pitchFamily="34" charset="0"/>
                <a:cs typeface="Calibri" panose="020F0502020204030204" pitchFamily="34" charset="0"/>
              </a:rPr>
              <a:t>" dans l’application) qui sont tous paramétrables (on peut changer quelques variable du jeu) </a:t>
            </a:r>
            <a:br>
              <a:rPr lang="fr-FR" altLang="fr-FR" dirty="0">
                <a:solidFill>
                  <a:prstClr val="black"/>
                </a:solidFill>
                <a:latin typeface="Calibri" panose="020F0502020204030204" pitchFamily="34" charset="0"/>
                <a:cs typeface="Calibri" panose="020F0502020204030204" pitchFamily="34" charset="0"/>
              </a:rPr>
            </a:br>
            <a:endParaRPr lang="fr-FR" dirty="0" smtClean="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b="1" dirty="0" err="1" smtClean="0">
                <a:latin typeface="Calibri" panose="020F0502020204030204" pitchFamily="34" charset="0"/>
                <a:cs typeface="Calibri" panose="020F0502020204030204" pitchFamily="34" charset="0"/>
              </a:rPr>
              <a:t>Flashcards</a:t>
            </a:r>
            <a:r>
              <a:rPr lang="fr-FR" dirty="0" smtClean="0">
                <a:latin typeface="Calibri" panose="020F0502020204030204" pitchFamily="34" charset="0"/>
                <a:cs typeface="Calibri" panose="020F0502020204030204" pitchFamily="34" charset="0"/>
              </a:rPr>
              <a:t> : une image en grand, le mot (ou la phrase) correspondante est écrit(e) et prononcé(e)</a:t>
            </a:r>
          </a:p>
          <a:p>
            <a:endParaRPr lang="fr-FR" dirty="0" smtClean="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b="1" dirty="0" err="1">
                <a:latin typeface="Calibri" panose="020F0502020204030204" pitchFamily="34" charset="0"/>
                <a:cs typeface="Calibri" panose="020F0502020204030204" pitchFamily="34" charset="0"/>
              </a:rPr>
              <a:t>Phototouch</a:t>
            </a:r>
            <a:r>
              <a:rPr lang="fr-FR" dirty="0">
                <a:latin typeface="Calibri" panose="020F0502020204030204" pitchFamily="34" charset="0"/>
                <a:cs typeface="Calibri" panose="020F0502020204030204" pitchFamily="34" charset="0"/>
              </a:rPr>
              <a:t> un mot ou une phrase est prononcé. il faut retrouver l’image correspondante parmi plusieurs ( le nombre est paramétrable et peut augmenter au fur et à mesure</a:t>
            </a:r>
            <a:r>
              <a:rPr lang="fr-FR" dirty="0" smtClean="0">
                <a:latin typeface="Calibri" panose="020F0502020204030204" pitchFamily="34" charset="0"/>
                <a:cs typeface="Calibri" panose="020F0502020204030204" pitchFamily="34" charset="0"/>
              </a:rPr>
              <a:t>)</a:t>
            </a:r>
          </a:p>
          <a:p>
            <a:pPr marL="285750" indent="-285750">
              <a:buFont typeface="Arial" panose="020B0604020202020204" pitchFamily="34" charset="0"/>
              <a:buChar char="•"/>
            </a:pPr>
            <a:endParaRPr lang="fr-FR"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b="1" dirty="0">
                <a:latin typeface="Calibri" panose="020F0502020204030204" pitchFamily="34" charset="0"/>
                <a:cs typeface="Calibri" panose="020F0502020204030204" pitchFamily="34" charset="0"/>
              </a:rPr>
              <a:t>Reader</a:t>
            </a:r>
            <a:r>
              <a:rPr lang="fr-FR" dirty="0">
                <a:latin typeface="Calibri" panose="020F0502020204030204" pitchFamily="34" charset="0"/>
                <a:cs typeface="Calibri" panose="020F0502020204030204" pitchFamily="34" charset="0"/>
              </a:rPr>
              <a:t> : idem mais le mot ou la phrase est également </a:t>
            </a:r>
            <a:r>
              <a:rPr lang="fr-FR" dirty="0" smtClean="0">
                <a:latin typeface="Calibri" panose="020F0502020204030204" pitchFamily="34" charset="0"/>
                <a:cs typeface="Calibri" panose="020F0502020204030204" pitchFamily="34" charset="0"/>
              </a:rPr>
              <a:t>écrit.</a:t>
            </a:r>
          </a:p>
          <a:p>
            <a:pPr marL="285750" indent="-285750">
              <a:buFont typeface="Arial" panose="020B0604020202020204" pitchFamily="34" charset="0"/>
              <a:buChar char="•"/>
            </a:pPr>
            <a:endParaRPr lang="fr-FR" dirty="0" smtClean="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b="1" dirty="0">
                <a:latin typeface="Calibri" panose="020F0502020204030204" pitchFamily="34" charset="0"/>
                <a:cs typeface="Calibri" panose="020F0502020204030204" pitchFamily="34" charset="0"/>
              </a:rPr>
              <a:t>Match up</a:t>
            </a:r>
            <a:r>
              <a:rPr lang="fr-FR" dirty="0">
                <a:latin typeface="Calibri" panose="020F0502020204030204" pitchFamily="34" charset="0"/>
                <a:cs typeface="Calibri" panose="020F0502020204030204" pitchFamily="34" charset="0"/>
              </a:rPr>
              <a:t> : associer l’image/oral et l’écrit</a:t>
            </a:r>
            <a:r>
              <a:rPr lang="fr-FR" dirty="0" smtClean="0">
                <a:latin typeface="Calibri" panose="020F0502020204030204" pitchFamily="34" charset="0"/>
                <a:cs typeface="Calibri" panose="020F0502020204030204" pitchFamily="34" charset="0"/>
              </a:rPr>
              <a:t>.</a:t>
            </a:r>
          </a:p>
          <a:p>
            <a:pPr marL="285750" indent="-285750">
              <a:buFont typeface="Arial" panose="020B0604020202020204" pitchFamily="34" charset="0"/>
              <a:buChar char="•"/>
            </a:pPr>
            <a:endParaRPr lang="fr-FR"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b="1" dirty="0" err="1">
                <a:latin typeface="Calibri" panose="020F0502020204030204" pitchFamily="34" charset="0"/>
                <a:cs typeface="Calibri" panose="020F0502020204030204" pitchFamily="34" charset="0"/>
              </a:rPr>
              <a:t>Wordbuilder</a:t>
            </a:r>
            <a:r>
              <a:rPr lang="fr-FR" dirty="0">
                <a:latin typeface="Calibri" panose="020F0502020204030204" pitchFamily="34" charset="0"/>
                <a:cs typeface="Calibri" panose="020F0502020204030204" pitchFamily="34" charset="0"/>
              </a:rPr>
              <a:t> : Il faut remettre les lettres du mot dans l’ordre (ou les mots de la phrase</a:t>
            </a:r>
            <a:r>
              <a:rPr lang="fr-FR" dirty="0" smtClean="0">
                <a:latin typeface="Calibri" panose="020F0502020204030204" pitchFamily="34" charset="0"/>
                <a:cs typeface="Calibri" panose="020F0502020204030204" pitchFamily="34" charset="0"/>
              </a:rPr>
              <a:t>)</a:t>
            </a:r>
            <a:r>
              <a:rPr lang="fr-FR" dirty="0" smtClean="0"/>
              <a:t>            </a:t>
            </a:r>
            <a:endParaRPr lang="fr-FR" dirty="0"/>
          </a:p>
        </p:txBody>
      </p:sp>
      <p:sp>
        <p:nvSpPr>
          <p:cNvPr id="7" name="ZoneTexte 6"/>
          <p:cNvSpPr txBox="1"/>
          <p:nvPr/>
        </p:nvSpPr>
        <p:spPr>
          <a:xfrm>
            <a:off x="6500014" y="6478525"/>
            <a:ext cx="2592288" cy="369332"/>
          </a:xfrm>
          <a:prstGeom prst="rect">
            <a:avLst/>
          </a:prstGeom>
          <a:noFill/>
        </p:spPr>
        <p:txBody>
          <a:bodyPr wrap="square" rtlCol="0">
            <a:spAutoFit/>
          </a:bodyPr>
          <a:lstStyle/>
          <a:p>
            <a:r>
              <a:rPr lang="fr-FR" dirty="0" smtClean="0"/>
              <a:t>GT Langues vivantes 78</a:t>
            </a:r>
            <a:endParaRPr lang="fr-FR" dirty="0"/>
          </a:p>
        </p:txBody>
      </p:sp>
      <p:sp>
        <p:nvSpPr>
          <p:cNvPr id="8" name="ZoneTexte 7"/>
          <p:cNvSpPr txBox="1"/>
          <p:nvPr/>
        </p:nvSpPr>
        <p:spPr>
          <a:xfrm>
            <a:off x="420012" y="548680"/>
            <a:ext cx="4170934" cy="523220"/>
          </a:xfrm>
          <a:prstGeom prst="rect">
            <a:avLst/>
          </a:prstGeom>
          <a:noFill/>
        </p:spPr>
        <p:txBody>
          <a:bodyPr wrap="square" rtlCol="0">
            <a:spAutoFit/>
          </a:bodyPr>
          <a:lstStyle/>
          <a:p>
            <a:pPr algn="ctr"/>
            <a:r>
              <a:rPr lang="fr-FR" sz="2800" b="1" dirty="0" smtClean="0">
                <a:solidFill>
                  <a:srgbClr val="FFFFFF"/>
                </a:solidFill>
                <a:latin typeface="Calibri" panose="020F0502020204030204" pitchFamily="34" charset="0"/>
                <a:ea typeface="+mj-ea"/>
                <a:cs typeface="+mj-cs"/>
              </a:rPr>
              <a:t>OUTILS NUMÉRIQUES</a:t>
            </a:r>
            <a:endParaRPr lang="fr-FR" sz="2800" b="1" dirty="0">
              <a:latin typeface="Calibri" panose="020F0502020204030204" pitchFamily="34" charset="0"/>
            </a:endParaRPr>
          </a:p>
        </p:txBody>
      </p:sp>
      <p:pic>
        <p:nvPicPr>
          <p:cNvPr id="9" name="Picture 2"/>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507264">
            <a:off x="5643140" y="1027218"/>
            <a:ext cx="1397373" cy="9606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34282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Personnalisé 3">
      <a:dk1>
        <a:sysClr val="windowText" lastClr="000000"/>
      </a:dk1>
      <a:lt1>
        <a:sysClr val="window" lastClr="FFFFFF"/>
      </a:lt1>
      <a:dk2>
        <a:srgbClr val="575F6D"/>
      </a:dk2>
      <a:lt2>
        <a:srgbClr val="FFF39D"/>
      </a:lt2>
      <a:accent1>
        <a:srgbClr val="00B0F0"/>
      </a:accent1>
      <a:accent2>
        <a:srgbClr val="7598D9"/>
      </a:accent2>
      <a:accent3>
        <a:srgbClr val="B32C16"/>
      </a:accent3>
      <a:accent4>
        <a:srgbClr val="FF6600"/>
      </a:accent4>
      <a:accent5>
        <a:srgbClr val="AEBAD5"/>
      </a:accent5>
      <a:accent6>
        <a:srgbClr val="777C84"/>
      </a:accent6>
      <a:hlink>
        <a:srgbClr val="D2611C"/>
      </a:hlink>
      <a:folHlink>
        <a:srgbClr val="3B435B"/>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3342</TotalTime>
  <Words>117</Words>
  <Application>Microsoft Office PowerPoint</Application>
  <PresentationFormat>Affichage à l'écran (4:3)</PresentationFormat>
  <Paragraphs>26</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Vagues</vt:lpstr>
      <vt:lpstr>Présentation PowerPoint</vt:lpstr>
      <vt:lpstr>Présentation PowerPoint</vt:lpstr>
    </vt:vector>
  </TitlesOfParts>
  <Company>DSI-Rectorat de Versailles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EVEIL A LA DIVERSITE LINGUISTIQUE</dc:title>
  <dc:creator>Claire PERDRIEL</dc:creator>
  <cp:lastModifiedBy>Celia Chaillot</cp:lastModifiedBy>
  <cp:revision>300</cp:revision>
  <dcterms:created xsi:type="dcterms:W3CDTF">2017-04-10T12:34:28Z</dcterms:created>
  <dcterms:modified xsi:type="dcterms:W3CDTF">2020-04-20T08:16:19Z</dcterms:modified>
</cp:coreProperties>
</file>