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5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-14000" contrast="3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62D17-25E9-48E5-B9C3-49527DD6C255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479ED-3110-4B1B-841B-3CC6C0BEBF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2060"/>
                </a:solidFill>
              </a:rPr>
              <a:t>Медиаазбука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9 класс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Темы </a:t>
            </a:r>
            <a:r>
              <a:rPr lang="ru-RU" smtClean="0">
                <a:solidFill>
                  <a:srgbClr val="C00000"/>
                </a:solidFill>
              </a:rPr>
              <a:t>1</a:t>
            </a:r>
            <a:r>
              <a:rPr lang="ru-RU" smtClean="0">
                <a:solidFill>
                  <a:srgbClr val="C00000"/>
                </a:solidFill>
              </a:rPr>
              <a:t>, 2, 3, 4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И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 smtClean="0"/>
              <a:t>Человек как отдельный, единичный представитель человеческого рода.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3842811"/>
            <a:ext cx="1233294" cy="259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К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Изменение поведения в результате реального или воображаемого давления группы.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14818"/>
            <a:ext cx="3238506" cy="235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Человек как сознательный и ответственный  субъект деятельности и отношений с людьми.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214818"/>
            <a:ext cx="3309918" cy="236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r>
              <a:rPr lang="ru-RU" dirty="0" smtClean="0"/>
              <a:t>Обобщенное понимание человеком  самого себя, окружающего мира и своей связи с миром, состоящее из его важнейших убеждений.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786190"/>
            <a:ext cx="1952623" cy="290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r>
              <a:rPr lang="ru-RU" dirty="0" smtClean="0"/>
              <a:t>Особая отрасль деятельности, целью которой является производство новых знаний о природе и обществе.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000504"/>
            <a:ext cx="3690910" cy="230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Исторически развивающаяся совокупность отношений между людьми, складывающихся в процессе их совместной жизни.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071942"/>
            <a:ext cx="2452686" cy="24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r>
              <a:rPr lang="ru-RU" dirty="0" smtClean="0"/>
              <a:t>Реализация отношений человека к другим людям, к обществу и самому себе.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929066"/>
            <a:ext cx="33051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Р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Резкий,  скачкообразный переход к новому качественному состоянию общества.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4071942"/>
            <a:ext cx="3348026" cy="255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С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Присущая человеку способность воспроизводить действительность в мыслях и образах, понимать происходящее и осмысленно, целенаправленно действовать.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286256"/>
            <a:ext cx="2234224" cy="222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Человеческая деятельность, создающая принципиально новые материальные и духовные ценности.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643314"/>
            <a:ext cx="3762348" cy="272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А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Добровольная помощь другим людям, готовность жертвовать для них личными интересами.</a:t>
            </a:r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14818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У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Состояние готовности человека совершить что-либо, предрасположенность к активным действиям в определенной ситуации.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Ф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en-US" dirty="0" smtClean="0"/>
          </a:p>
          <a:p>
            <a:r>
              <a:rPr lang="ru-RU" dirty="0" smtClean="0"/>
              <a:t>Человек, который занимается поиском истины, изучением сущего.</a:t>
            </a:r>
            <a:endParaRPr lang="en-US" dirty="0"/>
          </a:p>
          <a:p>
            <a:pPr>
              <a:buNone/>
            </a:pPr>
            <a:endParaRPr lang="ru-RU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429000"/>
            <a:ext cx="2714644" cy="321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Х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Исключительная одаренность.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Ц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Значимость предмета или явления для человека.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643314"/>
            <a:ext cx="27336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Ч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Разумное, общественное существо, выступающий в процессе своего существования как личность. 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000372"/>
            <a:ext cx="1661922" cy="349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Ш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Специально организованная образовательная среда, которая включает учителей, учеников и средства обучения;</a:t>
            </a:r>
            <a:r>
              <a:rPr lang="ru-RU" dirty="0"/>
              <a:t> </a:t>
            </a:r>
            <a:r>
              <a:rPr lang="ru-RU" dirty="0" smtClean="0"/>
              <a:t>учреждение, предназначенное для обучения и воспитания подрастающего поколения.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4286256"/>
            <a:ext cx="3952866" cy="236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Э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Совокупность правил, касающихся внешнего проявления отношения к  людям.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4000504"/>
            <a:ext cx="3765772" cy="257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Я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Универсальное средство оформления, хранения, передачи и создания новых культурных ценностей.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643314"/>
            <a:ext cx="3128959" cy="280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Ответы: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А-  </a:t>
            </a:r>
            <a:r>
              <a:rPr lang="ru-RU" sz="2800" dirty="0" smtClean="0"/>
              <a:t>Альтруизм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К-  </a:t>
            </a:r>
            <a:r>
              <a:rPr lang="ru-RU" sz="2800" dirty="0" smtClean="0"/>
              <a:t>Конформизм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Б-  </a:t>
            </a:r>
            <a:r>
              <a:rPr lang="ru-RU" sz="2800" dirty="0" smtClean="0"/>
              <a:t>Брак        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Л-  </a:t>
            </a:r>
            <a:r>
              <a:rPr lang="ru-RU" sz="2800" dirty="0" smtClean="0"/>
              <a:t>Личность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В-  </a:t>
            </a:r>
            <a:r>
              <a:rPr lang="ru-RU" sz="2800" dirty="0" smtClean="0"/>
              <a:t>Вандализм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М-</a:t>
            </a:r>
            <a:r>
              <a:rPr lang="ru-RU" sz="2800" dirty="0" smtClean="0"/>
              <a:t> Мировоззрение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Г-   </a:t>
            </a:r>
            <a:r>
              <a:rPr lang="ru-RU" sz="2800" dirty="0" smtClean="0"/>
              <a:t>Гуманизм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Н-</a:t>
            </a:r>
            <a:r>
              <a:rPr lang="ru-RU" sz="2800" dirty="0" smtClean="0"/>
              <a:t>  Наука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Д-  </a:t>
            </a:r>
            <a:r>
              <a:rPr lang="ru-RU" sz="2800" dirty="0" smtClean="0"/>
              <a:t>Духовность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 О-  </a:t>
            </a:r>
            <a:r>
              <a:rPr lang="ru-RU" sz="2800" dirty="0" smtClean="0"/>
              <a:t>Общество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Е-  </a:t>
            </a:r>
            <a:r>
              <a:rPr lang="ru-RU" sz="2800" dirty="0" smtClean="0"/>
              <a:t>Европоцентризм             </a:t>
            </a:r>
            <a:r>
              <a:rPr lang="ru-RU" sz="2800" dirty="0" smtClean="0">
                <a:solidFill>
                  <a:srgbClr val="FF0000"/>
                </a:solidFill>
              </a:rPr>
              <a:t>П-</a:t>
            </a:r>
            <a:r>
              <a:rPr lang="ru-RU" sz="2800" dirty="0" smtClean="0"/>
              <a:t> Поведение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Ж- </a:t>
            </a:r>
            <a:r>
              <a:rPr lang="ru-RU" sz="2800" dirty="0" smtClean="0"/>
              <a:t>Жизнь     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Р- </a:t>
            </a:r>
            <a:r>
              <a:rPr lang="ru-RU" sz="2800" dirty="0" smtClean="0"/>
              <a:t>Революция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З -  </a:t>
            </a:r>
            <a:r>
              <a:rPr lang="ru-RU" sz="2800" dirty="0" smtClean="0"/>
              <a:t>Закон      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С-</a:t>
            </a:r>
            <a:r>
              <a:rPr lang="ru-RU" sz="2800" dirty="0" smtClean="0"/>
              <a:t> Сознание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И- </a:t>
            </a:r>
            <a:r>
              <a:rPr lang="ru-RU" sz="2800" dirty="0" smtClean="0"/>
              <a:t> Индивид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Т-</a:t>
            </a:r>
            <a:r>
              <a:rPr lang="ru-RU" sz="2800" dirty="0" smtClean="0"/>
              <a:t> Творчество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Ответы: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У-  </a:t>
            </a:r>
            <a:r>
              <a:rPr lang="ru-RU" sz="2800" dirty="0" smtClean="0"/>
              <a:t>Установка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Ф-</a:t>
            </a:r>
            <a:r>
              <a:rPr lang="ru-RU" sz="2800" dirty="0" smtClean="0"/>
              <a:t> Философ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Х-</a:t>
            </a:r>
            <a:r>
              <a:rPr lang="ru-RU" sz="2800" dirty="0" smtClean="0"/>
              <a:t>  Харизма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Ц- </a:t>
            </a:r>
            <a:r>
              <a:rPr lang="ru-RU" sz="2800" dirty="0" smtClean="0"/>
              <a:t>Ценность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Ч-</a:t>
            </a:r>
            <a:r>
              <a:rPr lang="ru-RU" sz="2800" dirty="0" smtClean="0"/>
              <a:t>  Человек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Ш-</a:t>
            </a:r>
            <a:r>
              <a:rPr lang="ru-RU" sz="2800" dirty="0" smtClean="0"/>
              <a:t> Школа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Э- </a:t>
            </a:r>
            <a:r>
              <a:rPr lang="ru-RU" sz="2800" dirty="0" smtClean="0"/>
              <a:t>  Этикет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Я-</a:t>
            </a:r>
            <a:r>
              <a:rPr lang="ru-RU" sz="2800" dirty="0" smtClean="0"/>
              <a:t>  Язык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Б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Исторически изменяющаяся форма отношений между мужчиной и женщиной, посредством которой общество упорядочивает половую жизнь и устанавливает их супружеские и родительские права и обязанности.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714884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Разрушение культурных ценностей.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714752"/>
            <a:ext cx="3595690" cy="269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Г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Признание человека высшей ценностью и утверждение  его права на развитие и применение своих способностей, на свободу и счастье.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071942"/>
            <a:ext cx="2452690" cy="2463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Д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Обобщенная характеристика ценностных ориентиров человека и общества.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00504"/>
            <a:ext cx="3071834" cy="259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Представление о том, что европейская культура является образцом для остального мира.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286256"/>
            <a:ext cx="4350014" cy="220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Ж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А</a:t>
            </a:r>
            <a:r>
              <a:rPr lang="ru-RU" dirty="0" smtClean="0"/>
              <a:t>ктивная форма существования материи, в некотором смысле высшая по сравнению с её физической и химической формами существования.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Набор правил или норм поведения, который определяет отношения между людьми, организациями, государством/государствами.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357694"/>
            <a:ext cx="2786082" cy="2122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1714488"/>
            <a:ext cx="11205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440</Words>
  <Application>Microsoft Office PowerPoint</Application>
  <PresentationFormat>Экран (4:3)</PresentationFormat>
  <Paragraphs>118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Медиаазбука</vt:lpstr>
      <vt:lpstr>А</vt:lpstr>
      <vt:lpstr>Б</vt:lpstr>
      <vt:lpstr>В</vt:lpstr>
      <vt:lpstr>Г</vt:lpstr>
      <vt:lpstr>Д</vt:lpstr>
      <vt:lpstr>Е</vt:lpstr>
      <vt:lpstr>Ж</vt:lpstr>
      <vt:lpstr>З</vt:lpstr>
      <vt:lpstr>И</vt:lpstr>
      <vt:lpstr>К</vt:lpstr>
      <vt:lpstr>Л</vt:lpstr>
      <vt:lpstr>М</vt:lpstr>
      <vt:lpstr>Н</vt:lpstr>
      <vt:lpstr>О</vt:lpstr>
      <vt:lpstr>П</vt:lpstr>
      <vt:lpstr>Р</vt:lpstr>
      <vt:lpstr>С</vt:lpstr>
      <vt:lpstr>Т</vt:lpstr>
      <vt:lpstr>У</vt:lpstr>
      <vt:lpstr>Ф</vt:lpstr>
      <vt:lpstr>Х</vt:lpstr>
      <vt:lpstr>Ц</vt:lpstr>
      <vt:lpstr>Ч</vt:lpstr>
      <vt:lpstr>Ш</vt:lpstr>
      <vt:lpstr>Э</vt:lpstr>
      <vt:lpstr>Я</vt:lpstr>
      <vt:lpstr>Ответы:</vt:lpstr>
      <vt:lpstr>Ответы: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Медиаазбука</dc:title>
  <dc:creator>Admin</dc:creator>
  <cp:lastModifiedBy>Администратор</cp:lastModifiedBy>
  <cp:revision>13</cp:revision>
  <dcterms:created xsi:type="dcterms:W3CDTF">2011-04-12T11:30:45Z</dcterms:created>
  <dcterms:modified xsi:type="dcterms:W3CDTF">2013-09-24T18:25:30Z</dcterms:modified>
</cp:coreProperties>
</file>