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96425452355f0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96425452355f0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596425452355f0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596425452355f0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7b556e286b3aeab9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7b556e286b3aeab9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6" y="-21"/>
            <a:ext cx="9144000" cy="5143500"/>
          </a:xfrm>
          <a:prstGeom prst="rect">
            <a:avLst/>
          </a:prstGeom>
          <a:solidFill>
            <a:srgbClr val="B45F0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9978" y="0"/>
            <a:ext cx="336405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512550" y="2099409"/>
            <a:ext cx="8118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2" y="11"/>
            <a:ext cx="9144000" cy="5143500"/>
          </a:xfrm>
          <a:prstGeom prst="rect">
            <a:avLst/>
          </a:prstGeom>
          <a:solidFill>
            <a:srgbClr val="B45F0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/>
        </p:nvSpPr>
        <p:spPr>
          <a:xfrm>
            <a:off x="4925668" y="1180650"/>
            <a:ext cx="3418800" cy="27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700">
                <a:solidFill>
                  <a:srgbClr val="783F04"/>
                </a:solidFill>
              </a:rPr>
              <a:t>Советский и российский военачальник. Ветеран Великой Отечественной войны. Маршал артиллерии (единственный среди уроженцев Бобруйска, удостоенный этого звания). Командующий ракетными войсками и артиллерией Сухопутных войск СССР.</a:t>
            </a:r>
            <a:endParaRPr sz="1700">
              <a:solidFill>
                <a:srgbClr val="783F04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425" y="221739"/>
            <a:ext cx="4098675" cy="4700025"/>
          </a:xfrm>
          <a:prstGeom prst="rect">
            <a:avLst/>
          </a:prstGeom>
          <a:solidFill>
            <a:srgbClr val="B45F06"/>
          </a:solidFill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/>
          <p:nvPr/>
        </p:nvSpPr>
        <p:spPr>
          <a:xfrm>
            <a:off x="2" y="11"/>
            <a:ext cx="9144000" cy="5143500"/>
          </a:xfrm>
          <a:prstGeom prst="rect">
            <a:avLst/>
          </a:prstGeom>
          <a:solidFill>
            <a:srgbClr val="B45F0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/>
          <p:nvPr/>
        </p:nvSpPr>
        <p:spPr>
          <a:xfrm>
            <a:off x="4571998" y="2571893"/>
            <a:ext cx="4572000" cy="2571900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Прошёл военную службу от командира артиллерийской батареи до командующего артиллерией Войска Польского в 1950-е годы, генерал-полковник артиллерии. С 1927 года служил командиром артбатареи в Киселевичах под Бобруйском. Семья военного часто переезжала. Так, старший сын родился в Борисове в 1925 году, а младший - уже в Бобруйске. Вскоре Михаила Семёновича перевели в Витебск, потом в Выборг. В этом городе Владимир и встретил войну 14-летним подростком.</a:t>
            </a:r>
            <a:endParaRPr/>
          </a:p>
        </p:txBody>
      </p:sp>
      <p:sp>
        <p:nvSpPr>
          <p:cNvPr id="70" name="Google Shape;70;p15"/>
          <p:cNvSpPr/>
          <p:nvPr/>
        </p:nvSpPr>
        <p:spPr>
          <a:xfrm>
            <a:off x="-2" y="-7"/>
            <a:ext cx="4572000" cy="2571900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Владимир Михалкин родился 30 июня 1927 года в городе Бобруйске в семье кадрового военнослужащего (второй сын). Родители - Михалкин Михаил Семёнович (1898—1980) и Михалкина Александра Фёдоровна (1898—1985) - родом из Санкт-Петербурга. Отец — кадровый военный, артиллерист. Михаил Семёнович служил под началом Жукова и Рокоссовского. В 1939 году участвовал в освобождении Западной Белоруссии.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/>
          <p:nvPr/>
        </p:nvSpPr>
        <p:spPr>
          <a:xfrm>
            <a:off x="2" y="11"/>
            <a:ext cx="9144000" cy="5143500"/>
          </a:xfrm>
          <a:prstGeom prst="rect">
            <a:avLst/>
          </a:prstGeom>
          <a:solidFill>
            <a:srgbClr val="B45F0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/>
          <p:nvPr/>
        </p:nvSpPr>
        <p:spPr>
          <a:xfrm flipH="1" rot="10800000">
            <a:off x="12" y="10350"/>
            <a:ext cx="9138900" cy="5110500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 txBox="1"/>
          <p:nvPr/>
        </p:nvSpPr>
        <p:spPr>
          <a:xfrm>
            <a:off x="198607" y="135600"/>
            <a:ext cx="8741700" cy="48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700">
                <a:solidFill>
                  <a:schemeClr val="dk1"/>
                </a:solidFill>
              </a:rPr>
              <a:t>В начале Великой Отечественной войны Владимир Михалкин добровольцем отправился на фронт, приписав себе сразу три лишних года возраста в документах. Примечательно, что отец знал об этом, но не стал препятствовать. Более того, за всю войну младший сын никогда не служил под командованием М. С. Михалкина.С июля 1941 года Владимир в Красной Армии. Воевал телефонистом и артиллерийским разведчиком в составе 42-й армии Ленинградского фронта, участвовал в оборонительных боях на Пулковских высотах, на «Невском пятачке», был ранен. Вернувшись в строй, воевал в составе войск внутри блокадного кольца до полного снятия блокады Ленинграда. Участник Ленинградско-Новгородской и Выборгской наступательных операций. Будучи переброшенным с частью на центральный участок советско-германского фронта, участвовал в Львовско-Сандомирской наступательной операции. В декабре 1944 года окончил краткосрочные фронтовые курсы подготовки офицерского состава, получил звание младшего лейтенанта и был назначен адъютантом командующего артиллерией 21-й армии 1-го Украинского фронта. В боях 1945 года освобождал Польшу и Чехословакию.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