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87995-00B1-4D9A-9910-3A3EBE2497E9}" v="60" dt="2025-05-22T14:25:21.3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be cosmo" userId="66c1a02ad0b3d80e" providerId="Windows Live" clId="Web-{03D87995-00B1-4D9A-9910-3A3EBE2497E9}"/>
    <pc:docChg chg="addSld modSld addMainMaster delMainMaster">
      <pc:chgData name="vibe cosmo" userId="66c1a02ad0b3d80e" providerId="Windows Live" clId="Web-{03D87995-00B1-4D9A-9910-3A3EBE2497E9}" dt="2025-05-22T14:25:21.388" v="60" actId="14100"/>
      <pc:docMkLst>
        <pc:docMk/>
      </pc:docMkLst>
      <pc:sldChg chg="addSp delSp modSp mod setBg modClrScheme chgLayout">
        <pc:chgData name="vibe cosmo" userId="66c1a02ad0b3d80e" providerId="Windows Live" clId="Web-{03D87995-00B1-4D9A-9910-3A3EBE2497E9}" dt="2025-05-22T14:19:39.505" v="20" actId="20577"/>
        <pc:sldMkLst>
          <pc:docMk/>
          <pc:sldMk cId="1351651579" sldId="256"/>
        </pc:sldMkLst>
        <pc:spChg chg="mod">
          <ac:chgData name="vibe cosmo" userId="66c1a02ad0b3d80e" providerId="Windows Live" clId="Web-{03D87995-00B1-4D9A-9910-3A3EBE2497E9}" dt="2025-05-22T14:18:07.045" v="10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vibe cosmo" userId="66c1a02ad0b3d80e" providerId="Windows Live" clId="Web-{03D87995-00B1-4D9A-9910-3A3EBE2497E9}" dt="2025-05-22T14:19:39.505" v="20" actId="20577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vibe cosmo" userId="66c1a02ad0b3d80e" providerId="Windows Live" clId="Web-{03D87995-00B1-4D9A-9910-3A3EBE2497E9}" dt="2025-05-22T14:17:54.263" v="7"/>
          <ac:spMkLst>
            <pc:docMk/>
            <pc:sldMk cId="1351651579" sldId="256"/>
            <ac:spMk id="9" creationId="{E1BC5A67-118C-4E4F-B36D-98915F74798A}"/>
          </ac:spMkLst>
        </pc:spChg>
        <pc:spChg chg="add del">
          <ac:chgData name="vibe cosmo" userId="66c1a02ad0b3d80e" providerId="Windows Live" clId="Web-{03D87995-00B1-4D9A-9910-3A3EBE2497E9}" dt="2025-05-22T14:17:54.263" v="7"/>
          <ac:spMkLst>
            <pc:docMk/>
            <pc:sldMk cId="1351651579" sldId="256"/>
            <ac:spMk id="11" creationId="{820F8B35-FE0B-427D-9196-5DB8CC6971A9}"/>
          </ac:spMkLst>
        </pc:spChg>
        <pc:spChg chg="add del">
          <ac:chgData name="vibe cosmo" userId="66c1a02ad0b3d80e" providerId="Windows Live" clId="Web-{03D87995-00B1-4D9A-9910-3A3EBE2497E9}" dt="2025-05-22T14:18:06.951" v="9"/>
          <ac:spMkLst>
            <pc:docMk/>
            <pc:sldMk cId="1351651579" sldId="256"/>
            <ac:spMk id="15" creationId="{82950D9A-4705-4314-961A-4F88B2CE412D}"/>
          </ac:spMkLst>
        </pc:spChg>
        <pc:spChg chg="add del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20" creationId="{0DBF1ABE-8590-450D-BB49-BDDCCF3EEA9E}"/>
          </ac:spMkLst>
        </pc:spChg>
        <pc:spChg chg="add del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21" creationId="{96CB0275-66F1-4491-93B8-121D0C7176BF}"/>
          </ac:spMkLst>
        </pc:spChg>
        <pc:spChg chg="add del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22" creationId="{18D32C3D-8F76-4E99-BE56-0836CC38CC84}"/>
          </ac:spMkLst>
        </pc:spChg>
        <pc:spChg chg="add del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24" creationId="{70766076-46F5-42D5-A773-2B3BEF2B8B74}"/>
          </ac:spMkLst>
        </pc:spChg>
        <pc:spChg chg="add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29" creationId="{0DBF1ABE-8590-450D-BB49-BDDCCF3EEA9E}"/>
          </ac:spMkLst>
        </pc:spChg>
        <pc:spChg chg="add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31" creationId="{96CB0275-66F1-4491-93B8-121D0C7176BF}"/>
          </ac:spMkLst>
        </pc:spChg>
        <pc:spChg chg="add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33" creationId="{18D32C3D-8F76-4E99-BE56-0836CC38CC84}"/>
          </ac:spMkLst>
        </pc:spChg>
        <pc:spChg chg="add">
          <ac:chgData name="vibe cosmo" userId="66c1a02ad0b3d80e" providerId="Windows Live" clId="Web-{03D87995-00B1-4D9A-9910-3A3EBE2497E9}" dt="2025-05-22T14:18:41.438" v="12"/>
          <ac:spMkLst>
            <pc:docMk/>
            <pc:sldMk cId="1351651579" sldId="256"/>
            <ac:spMk id="35" creationId="{70766076-46F5-42D5-A773-2B3BEF2B8B74}"/>
          </ac:spMkLst>
        </pc:spChg>
        <pc:picChg chg="add del">
          <ac:chgData name="vibe cosmo" userId="66c1a02ad0b3d80e" providerId="Windows Live" clId="Web-{03D87995-00B1-4D9A-9910-3A3EBE2497E9}" dt="2025-05-22T14:17:54.263" v="7"/>
          <ac:picMkLst>
            <pc:docMk/>
            <pc:sldMk cId="1351651579" sldId="256"/>
            <ac:picMk id="4" creationId="{1B1234AD-1311-7E9A-1604-8D8DC672E5A3}"/>
          </ac:picMkLst>
        </pc:picChg>
        <pc:picChg chg="add del">
          <ac:chgData name="vibe cosmo" userId="66c1a02ad0b3d80e" providerId="Windows Live" clId="Web-{03D87995-00B1-4D9A-9910-3A3EBE2497E9}" dt="2025-05-22T14:18:06.951" v="9"/>
          <ac:picMkLst>
            <pc:docMk/>
            <pc:sldMk cId="1351651579" sldId="256"/>
            <ac:picMk id="16" creationId="{241BC4D2-7633-91B9-2C91-9E108824FEDB}"/>
          </ac:picMkLst>
        </pc:picChg>
        <pc:picChg chg="add mod">
          <ac:chgData name="vibe cosmo" userId="66c1a02ad0b3d80e" providerId="Windows Live" clId="Web-{03D87995-00B1-4D9A-9910-3A3EBE2497E9}" dt="2025-05-22T14:18:41.438" v="12"/>
          <ac:picMkLst>
            <pc:docMk/>
            <pc:sldMk cId="1351651579" sldId="256"/>
            <ac:picMk id="23" creationId="{346AF12D-57E0-4580-2FF3-6BD7680C8420}"/>
          </ac:picMkLst>
        </pc:picChg>
        <pc:cxnChg chg="add del">
          <ac:chgData name="vibe cosmo" userId="66c1a02ad0b3d80e" providerId="Windows Live" clId="Web-{03D87995-00B1-4D9A-9910-3A3EBE2497E9}" dt="2025-05-22T14:17:54.263" v="7"/>
          <ac:cxnSpMkLst>
            <pc:docMk/>
            <pc:sldMk cId="1351651579" sldId="256"/>
            <ac:cxnSpMk id="13" creationId="{EF59B18A-94FC-4D49-98EB-BEC65B321A63}"/>
          </ac:cxnSpMkLst>
        </pc:cxnChg>
        <pc:cxnChg chg="add del">
          <ac:chgData name="vibe cosmo" userId="66c1a02ad0b3d80e" providerId="Windows Live" clId="Web-{03D87995-00B1-4D9A-9910-3A3EBE2497E9}" dt="2025-05-22T14:18:06.951" v="9"/>
          <ac:cxnSpMkLst>
            <pc:docMk/>
            <pc:sldMk cId="1351651579" sldId="256"/>
            <ac:cxnSpMk id="17" creationId="{13AC671C-E66F-43C5-A66A-C477339DD232}"/>
          </ac:cxnSpMkLst>
        </pc:cxnChg>
        <pc:cxnChg chg="add del">
          <ac:chgData name="vibe cosmo" userId="66c1a02ad0b3d80e" providerId="Windows Live" clId="Web-{03D87995-00B1-4D9A-9910-3A3EBE2497E9}" dt="2025-05-22T14:18:06.951" v="9"/>
          <ac:cxnSpMkLst>
            <pc:docMk/>
            <pc:sldMk cId="1351651579" sldId="256"/>
            <ac:cxnSpMk id="18" creationId="{EEE10AC2-20ED-4628-9A8E-14F8437B55CB}"/>
          </ac:cxnSpMkLst>
        </pc:cxnChg>
      </pc:sldChg>
      <pc:sldChg chg="modSp new">
        <pc:chgData name="vibe cosmo" userId="66c1a02ad0b3d80e" providerId="Windows Live" clId="Web-{03D87995-00B1-4D9A-9910-3A3EBE2497E9}" dt="2025-05-22T14:23:40.974" v="35" actId="20577"/>
        <pc:sldMkLst>
          <pc:docMk/>
          <pc:sldMk cId="3545895518" sldId="257"/>
        </pc:sldMkLst>
        <pc:spChg chg="mod">
          <ac:chgData name="vibe cosmo" userId="66c1a02ad0b3d80e" providerId="Windows Live" clId="Web-{03D87995-00B1-4D9A-9910-3A3EBE2497E9}" dt="2025-05-22T14:23:28.770" v="31" actId="14100"/>
          <ac:spMkLst>
            <pc:docMk/>
            <pc:sldMk cId="3545895518" sldId="257"/>
            <ac:spMk id="2" creationId="{77286AAE-F88C-D283-62BA-9ECEED1AA596}"/>
          </ac:spMkLst>
        </pc:spChg>
        <pc:spChg chg="mod">
          <ac:chgData name="vibe cosmo" userId="66c1a02ad0b3d80e" providerId="Windows Live" clId="Web-{03D87995-00B1-4D9A-9910-3A3EBE2497E9}" dt="2025-05-22T14:23:40.974" v="35" actId="20577"/>
          <ac:spMkLst>
            <pc:docMk/>
            <pc:sldMk cId="3545895518" sldId="257"/>
            <ac:spMk id="3" creationId="{C1E78752-8F74-4066-F485-5A1D08D82813}"/>
          </ac:spMkLst>
        </pc:spChg>
      </pc:sldChg>
      <pc:sldChg chg="modSp new">
        <pc:chgData name="vibe cosmo" userId="66c1a02ad0b3d80e" providerId="Windows Live" clId="Web-{03D87995-00B1-4D9A-9910-3A3EBE2497E9}" dt="2025-05-22T14:25:21.388" v="60" actId="14100"/>
        <pc:sldMkLst>
          <pc:docMk/>
          <pc:sldMk cId="1006198664" sldId="258"/>
        </pc:sldMkLst>
        <pc:spChg chg="mod">
          <ac:chgData name="vibe cosmo" userId="66c1a02ad0b3d80e" providerId="Windows Live" clId="Web-{03D87995-00B1-4D9A-9910-3A3EBE2497E9}" dt="2025-05-22T14:25:05.590" v="57" actId="14100"/>
          <ac:spMkLst>
            <pc:docMk/>
            <pc:sldMk cId="1006198664" sldId="258"/>
            <ac:spMk id="2" creationId="{129A8C97-24F1-B91C-60DD-3A2E9951D022}"/>
          </ac:spMkLst>
        </pc:spChg>
        <pc:spChg chg="mod">
          <ac:chgData name="vibe cosmo" userId="66c1a02ad0b3d80e" providerId="Windows Live" clId="Web-{03D87995-00B1-4D9A-9910-3A3EBE2497E9}" dt="2025-05-22T14:25:21.388" v="60" actId="14100"/>
          <ac:spMkLst>
            <pc:docMk/>
            <pc:sldMk cId="1006198664" sldId="258"/>
            <ac:spMk id="3" creationId="{2FE26627-1AB1-CA13-E0B6-B8027B7074B3}"/>
          </ac:spMkLst>
        </pc:spChg>
      </pc:sldChg>
      <pc:sldMasterChg chg="add del addSldLayout delSldLayout">
        <pc:chgData name="vibe cosmo" userId="66c1a02ad0b3d80e" providerId="Windows Live" clId="Web-{03D87995-00B1-4D9A-9910-3A3EBE2497E9}" dt="2025-05-22T14:18:07.045" v="10"/>
        <pc:sldMasterMkLst>
          <pc:docMk/>
          <pc:sldMasterMk cId="3154979492" sldId="2147483648"/>
        </pc:sldMasterMkLst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161079921" sldId="2147483649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2703711724" sldId="2147483650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4076369896" sldId="2147483651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2625762208" sldId="2147483652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188002762" sldId="2147483653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2295335545" sldId="2147483654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1988754143" sldId="2147483655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3665695281" sldId="2147483656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2134169247" sldId="2147483657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2065727480" sldId="2147483658"/>
          </pc:sldLayoutMkLst>
        </pc:sldLayoutChg>
        <pc:sldLayoutChg chg="add del">
          <pc:chgData name="vibe cosmo" userId="66c1a02ad0b3d80e" providerId="Windows Live" clId="Web-{03D87995-00B1-4D9A-9910-3A3EBE2497E9}" dt="2025-05-22T14:18:07.045" v="1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addSldLayout">
        <pc:chgData name="vibe cosmo" userId="66c1a02ad0b3d80e" providerId="Windows Live" clId="Web-{03D87995-00B1-4D9A-9910-3A3EBE2497E9}" dt="2025-05-22T14:18:07.045" v="10"/>
        <pc:sldMasterMkLst>
          <pc:docMk/>
          <pc:sldMasterMk cId="1104553064" sldId="2147483699"/>
        </pc:sldMasterMkLst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3633883834" sldId="2147483688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468951190" sldId="2147483689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1068161177" sldId="2147483690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918246265" sldId="2147483691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1790609682" sldId="2147483692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265629298" sldId="2147483693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67211535" sldId="2147483694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467405427" sldId="2147483695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3128961957" sldId="2147483696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905885929" sldId="2147483697"/>
          </pc:sldLayoutMkLst>
        </pc:sldLayoutChg>
        <pc:sldLayoutChg chg="add">
          <pc:chgData name="vibe cosmo" userId="66c1a02ad0b3d80e" providerId="Windows Live" clId="Web-{03D87995-00B1-4D9A-9910-3A3EBE2497E9}" dt="2025-05-22T14:18:07.045" v="10"/>
          <pc:sldLayoutMkLst>
            <pc:docMk/>
            <pc:sldMasterMk cId="1104553064" sldId="2147483699"/>
            <pc:sldLayoutMk cId="2015757167" sldId="2147483698"/>
          </pc:sldLayoutMkLst>
        </pc:sldLayoutChg>
      </pc:sldMasterChg>
      <pc:sldMasterChg chg="add del addSldLayout delSldLayout">
        <pc:chgData name="vibe cosmo" userId="66c1a02ad0b3d80e" providerId="Windows Live" clId="Web-{03D87995-00B1-4D9A-9910-3A3EBE2497E9}" dt="2025-05-22T14:17:54.263" v="7"/>
        <pc:sldMasterMkLst>
          <pc:docMk/>
          <pc:sldMasterMk cId="137333737" sldId="2147483712"/>
        </pc:sldMasterMkLst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1758362019" sldId="2147483701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1089387317" sldId="2147483702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2876853618" sldId="2147483703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4063701260" sldId="2147483704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3017921618" sldId="2147483705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3115216544" sldId="2147483706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2019147518" sldId="2147483707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2263936947" sldId="2147483708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1886802194" sldId="2147483709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1711279397" sldId="2147483710"/>
          </pc:sldLayoutMkLst>
        </pc:sldLayoutChg>
        <pc:sldLayoutChg chg="add del">
          <pc:chgData name="vibe cosmo" userId="66c1a02ad0b3d80e" providerId="Windows Live" clId="Web-{03D87995-00B1-4D9A-9910-3A3EBE2497E9}" dt="2025-05-22T14:17:54.263" v="7"/>
          <pc:sldLayoutMkLst>
            <pc:docMk/>
            <pc:sldMasterMk cId="137333737" sldId="2147483712"/>
            <pc:sldLayoutMk cId="4120179676" sldId="2147483711"/>
          </pc:sldLayoutMkLst>
        </pc:sldLayoutChg>
      </pc:sldMasterChg>
      <pc:sldMasterChg chg="add del addSldLayout delSldLayout">
        <pc:chgData name="vibe cosmo" userId="66c1a02ad0b3d80e" providerId="Windows Live" clId="Web-{03D87995-00B1-4D9A-9910-3A3EBE2497E9}" dt="2025-05-22T14:18:06.951" v="9"/>
        <pc:sldMasterMkLst>
          <pc:docMk/>
          <pc:sldMasterMk cId="1747399254" sldId="2147483738"/>
        </pc:sldMasterMkLst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1279378976" sldId="2147483727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2664115481" sldId="2147483728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3098612727" sldId="2147483729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1701508993" sldId="2147483730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2205548709" sldId="2147483731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3799132844" sldId="2147483732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1831419056" sldId="2147483733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875241828" sldId="2147483734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3948747776" sldId="2147483735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541067517" sldId="2147483736"/>
          </pc:sldLayoutMkLst>
        </pc:sldLayoutChg>
        <pc:sldLayoutChg chg="add del">
          <pc:chgData name="vibe cosmo" userId="66c1a02ad0b3d80e" providerId="Windows Live" clId="Web-{03D87995-00B1-4D9A-9910-3A3EBE2497E9}" dt="2025-05-22T14:18:06.951" v="9"/>
          <pc:sldLayoutMkLst>
            <pc:docMk/>
            <pc:sldMasterMk cId="1747399254" sldId="2147483738"/>
            <pc:sldLayoutMk cId="976062731" sldId="214748373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40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96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5/22/2025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88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75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388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62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5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16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24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0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1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55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iki.bobr.by/%D0%A3%D1%80%D0%BE%D0%B6%D0%B5%D0%BD%D1%86%D1%8B_%D0%91%D0%BE%D0%B1%D1%80%D1%83%D0%B9%D1%81%D0%BA%D0%B0_-_%D0%B4%D0%B5%D1%8F%D1%82%D0%B5%D0%BB%D0%B8_%D0%BD%D0%B0%D1%83%D0%BA%D0%B8_%D0%B8_%D0%BA%D1%83%D0%BB%D1%8C%D1%82%D1%83%D1%80%D1%8B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0045" y="1346200"/>
            <a:ext cx="5624118" cy="3284538"/>
          </a:xfrm>
        </p:spPr>
        <p:txBody>
          <a:bodyPr anchor="b">
            <a:normAutofit/>
          </a:bodyPr>
          <a:lstStyle/>
          <a:p>
            <a:r>
              <a:rPr lang="ru" sz="5000" dirty="0"/>
              <a:t>Фрумин, Илья Иосифович</a:t>
            </a:r>
            <a:endParaRPr lang="ru-RU" sz="5000" dirty="0"/>
          </a:p>
          <a:p>
            <a:r>
              <a:rPr lang="ru-RU" sz="5000" b="1">
                <a:latin typeface="Verdana"/>
                <a:ea typeface="Verdana"/>
              </a:rPr>
              <a:t>(1876—1945)</a:t>
            </a:r>
            <a:endParaRPr lang="ru-RU" sz="50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369" y="4630738"/>
            <a:ext cx="5617794" cy="1150937"/>
          </a:xfrm>
        </p:spPr>
        <p:txBody>
          <a:bodyPr vert="horz" lIns="109728" tIns="109728" rIns="109728" bIns="91440" rtlCol="0" anchor="t">
            <a:noAutofit/>
          </a:bodyPr>
          <a:lstStyle/>
          <a:p>
            <a:r>
              <a:rPr lang="ru-RU" sz="2000" dirty="0">
                <a:solidFill>
                  <a:srgbClr val="252525"/>
                </a:solidFill>
                <a:latin typeface="Verdana"/>
                <a:ea typeface="Verdana"/>
              </a:rPr>
              <a:t>Фрумин Илья Иосифович </a:t>
            </a:r>
            <a:r>
              <a:rPr lang="ru-RU" sz="2000" dirty="0">
                <a:solidFill>
                  <a:srgbClr val="0645AD"/>
                </a:solidFill>
                <a:latin typeface="Verdana"/>
                <a:ea typeface="Verdana"/>
                <a:hlinkClick r:id="rId2"/>
              </a:rPr>
              <a:t>родился</a:t>
            </a:r>
            <a:r>
              <a:rPr lang="ru-RU" sz="2000" dirty="0">
                <a:solidFill>
                  <a:srgbClr val="252525"/>
                </a:solidFill>
                <a:latin typeface="Verdana"/>
                <a:ea typeface="Verdana"/>
              </a:rPr>
              <a:t> в 1876 году в Бобруйске Минской губернии </a:t>
            </a:r>
            <a:endParaRPr lang="ru-RU" sz="2000" b="1">
              <a:solidFill>
                <a:srgbClr val="252525"/>
              </a:solidFill>
              <a:latin typeface="Verdana"/>
              <a:ea typeface="Verdana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6CB0275-66F1-4491-93B8-121D0C717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4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8D32C3D-8F76-4E99-BE56-0836CC38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493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3" name="Picture 3" descr="Изображение выглядит как Человеческое лицо, портрет, одежда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6AF12D-57E0-4580-2FF3-6BD7680C84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17404"/>
          <a:stretch>
            <a:fillRect/>
          </a:stretch>
        </p:blipFill>
        <p:spPr>
          <a:xfrm>
            <a:off x="153" y="1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0766076-46F5-42D5-A773-2B3BEF2B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557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86AAE-F88C-D283-62BA-9ECEED1A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57" y="442220"/>
            <a:ext cx="5023202" cy="1700173"/>
          </a:xfrm>
        </p:spPr>
        <p:txBody>
          <a:bodyPr>
            <a:noAutofit/>
          </a:bodyPr>
          <a:lstStyle/>
          <a:p>
            <a:r>
              <a:rPr lang="ru-RU" sz="8000" dirty="0">
                <a:ea typeface="Meiryo"/>
              </a:rPr>
              <a:t>работа</a:t>
            </a:r>
            <a:endParaRPr lang="ru-RU" sz="8000">
              <a:ea typeface="Meiryo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E78752-8F74-4066-F485-5A1D08D82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109728" tIns="109728" rIns="109728" bIns="91440" rtlCol="0" anchor="t">
            <a:normAutofit fontScale="62500" lnSpcReduction="20000"/>
          </a:bodyPr>
          <a:lstStyle/>
          <a:p>
            <a:r>
              <a:rPr lang="ru-RU" sz="900" dirty="0">
                <a:solidFill>
                  <a:srgbClr val="252525"/>
                </a:solidFill>
                <a:latin typeface="Verdana"/>
                <a:ea typeface="Verdana"/>
              </a:rPr>
              <a:t> </a:t>
            </a:r>
            <a:r>
              <a:rPr lang="ru-RU" sz="3600" dirty="0">
                <a:solidFill>
                  <a:srgbClr val="252525"/>
                </a:solidFill>
                <a:latin typeface="Verdana"/>
                <a:ea typeface="Verdana"/>
              </a:rPr>
              <a:t>1897 году Илья Фрумин поступил на медицинский факультет Киевского университета св. Владимира, но проучился мало, уже в 1898 году его исключили за революционную деятельность. Тем не менее Фрумин восстановился и окончил университет в 1905 году. Затем он проходил подготовку в Смоленске у хирурга Сергея </a:t>
            </a:r>
            <a:r>
              <a:rPr lang="ru-RU" sz="3600" dirty="0" err="1">
                <a:solidFill>
                  <a:srgbClr val="252525"/>
                </a:solidFill>
                <a:latin typeface="Verdana"/>
                <a:ea typeface="Verdana"/>
              </a:rPr>
              <a:t>Спасокукоцкого</a:t>
            </a:r>
            <a:r>
              <a:rPr lang="ru-RU" sz="3600" dirty="0">
                <a:solidFill>
                  <a:srgbClr val="252525"/>
                </a:solidFill>
                <a:latin typeface="Verdana"/>
                <a:ea typeface="Verdana"/>
              </a:rPr>
              <a:t>.</a:t>
            </a:r>
            <a:endParaRPr lang="ru-RU" sz="3600" dirty="0">
              <a:ea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354589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A8C97-24F1-B91C-60DD-3A2E9951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597" y="442220"/>
            <a:ext cx="4386462" cy="1345269"/>
          </a:xfrm>
        </p:spPr>
        <p:txBody>
          <a:bodyPr>
            <a:noAutofit/>
          </a:bodyPr>
          <a:lstStyle/>
          <a:p>
            <a:r>
              <a:rPr lang="ru-RU" sz="6600" dirty="0">
                <a:ea typeface="Meiryo"/>
              </a:rPr>
              <a:t>Где умер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E26627-1AB1-CA13-E0B6-B8027B707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2242326"/>
          </a:xfrm>
        </p:spPr>
        <p:txBody>
          <a:bodyPr vert="horz" lIns="109728" tIns="109728" rIns="109728" bIns="91440" rtlCol="0" anchor="t">
            <a:normAutofit/>
          </a:bodyPr>
          <a:lstStyle/>
          <a:p>
            <a:r>
              <a:rPr lang="ru-RU" sz="4400" dirty="0">
                <a:solidFill>
                  <a:srgbClr val="252525"/>
                </a:solidFill>
                <a:latin typeface="Verdana"/>
                <a:ea typeface="Verdana"/>
              </a:rPr>
              <a:t>Илья Иосифович Фрумин умер в 1945 году в Киеве.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06198664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SketchLines">
      <a:dk1>
        <a:sysClr val="windowText" lastClr="000000"/>
      </a:dk1>
      <a:lt1>
        <a:sysClr val="window" lastClr="FFFFFF"/>
      </a:lt1>
      <a:dk2>
        <a:srgbClr val="564E4E"/>
      </a:dk2>
      <a:lt2>
        <a:srgbClr val="EEEBE2"/>
      </a:lt2>
      <a:accent1>
        <a:srgbClr val="E54837"/>
      </a:accent1>
      <a:accent2>
        <a:srgbClr val="947F53"/>
      </a:accent2>
      <a:accent3>
        <a:srgbClr val="BE8D64"/>
      </a:accent3>
      <a:accent4>
        <a:srgbClr val="E0C171"/>
      </a:accent4>
      <a:accent5>
        <a:srgbClr val="968572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SketchLinesVTI</vt:lpstr>
      <vt:lpstr>Фрумин, Илья Иосифович (1876—1945)</vt:lpstr>
      <vt:lpstr>работа</vt:lpstr>
      <vt:lpstr>Где умер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35</cp:revision>
  <dcterms:created xsi:type="dcterms:W3CDTF">2025-05-22T14:11:03Z</dcterms:created>
  <dcterms:modified xsi:type="dcterms:W3CDTF">2025-05-22T14:25:21Z</dcterms:modified>
</cp:coreProperties>
</file>