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2D5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58" y="29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74F138-3C32-4F1E-80E6-80C2B8538C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F352010-0C31-48FC-ABD6-3FCE52D349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55A3C4F-4B8A-4180-B8EB-53BAFEDEA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08989-1F55-4215-B074-A5947C65C28D}" type="datetimeFigureOut">
              <a:rPr lang="ru-RU" smtClean="0"/>
              <a:t>22.10.2025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49D2F06-EB50-4583-A922-B677BC79C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B4B8FD3-DA9E-4A94-9863-087C3AB25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242F0-15BC-4BF4-95F6-181BC013CB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3126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830B9F-2FEE-4956-B11E-80B403140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5E5E0DA-3C30-4C3B-B1A6-065E61D56E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4579EF2-C754-48A0-90DB-887AE393FD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08989-1F55-4215-B074-A5947C65C28D}" type="datetimeFigureOut">
              <a:rPr lang="ru-RU" smtClean="0"/>
              <a:t>22.10.2025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1E681A9-3F6F-4F4F-9864-C6D822F7F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114FCBE-743D-4C9D-91B6-617AEB88F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242F0-15BC-4BF4-95F6-181BC013CB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4525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D922A0-8F63-4E5D-8479-37BA46502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74B5425-B5FC-4CF6-89FD-AEB792285E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8963F13-96EA-41E4-B0C3-F9BAC8B4CD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08989-1F55-4215-B074-A5947C65C28D}" type="datetimeFigureOut">
              <a:rPr lang="ru-RU" smtClean="0"/>
              <a:t>22.10.2025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47A578F-376B-4F3C-90DB-EAB8D819B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A256DE5-2133-41AB-AB56-EB06C2F14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242F0-15BC-4BF4-95F6-181BC013CB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031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663B1B-F9E3-45E7-804B-7235B2C3E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9EFF0EA-9058-4DA2-B5C0-1923D2A4F7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6B62171-4E4B-40B2-8174-6B59D49461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3381F44-E27D-4120-8BEA-2CCC3ABD1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08989-1F55-4215-B074-A5947C65C28D}" type="datetimeFigureOut">
              <a:rPr lang="ru-RU" smtClean="0"/>
              <a:t>22.10.2025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E9E85AB-BE3B-4B39-B1BC-6DF18298A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847A2DA-2FA7-4BF5-8D33-9C55F7785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242F0-15BC-4BF4-95F6-181BC013CB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5279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A827D8-4B35-4D9D-85BC-37881177B6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1938AC3-9879-4093-850E-8606887882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1610E1B-452F-4CDE-B3F5-7082C8CECD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2FC3E76-B7B9-47FA-948F-700DF7ADDC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D5CBC9D-183C-4267-804D-76413F93DE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0A4B6DE-B9C1-456F-B1E1-8985AAB58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08989-1F55-4215-B074-A5947C65C28D}" type="datetimeFigureOut">
              <a:rPr lang="ru-RU" smtClean="0"/>
              <a:t>22.10.2025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9650FB6-CAF1-4909-A35E-5EA8C175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E61E29D-EC5F-40BD-A4FE-39E22DCAF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242F0-15BC-4BF4-95F6-181BC013CB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3430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C5CB98-2B49-41B0-A24D-3D12DA8C8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B0F430F-D1C3-4F44-A6E3-FE86EDD1A3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08989-1F55-4215-B074-A5947C65C28D}" type="datetimeFigureOut">
              <a:rPr lang="ru-RU" smtClean="0"/>
              <a:t>22.10.2025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45B16F4-6116-4380-AFD7-8E22AEFC10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B64BA91-FBDB-4A73-9272-676CCE437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242F0-15BC-4BF4-95F6-181BC013CB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3329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95CBA1D-BCD9-47E9-8989-46FA5370F8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08989-1F55-4215-B074-A5947C65C28D}" type="datetimeFigureOut">
              <a:rPr lang="ru-RU" smtClean="0"/>
              <a:t>22.10.2025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0278976-8925-4D8D-8FB5-D5FBA8848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A395CDB-643C-45F2-8EFE-95AD3B2CB7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242F0-15BC-4BF4-95F6-181BC013CB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5629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A55CA9-EBF8-4E78-ADBC-B64482C73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92F712A-F278-4EEE-9E32-E5E367E44B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D6CB828-98ED-4230-A1CA-C2FE74257B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E0DDC06-77B5-44FC-AC49-1CABF2A06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08989-1F55-4215-B074-A5947C65C28D}" type="datetimeFigureOut">
              <a:rPr lang="ru-RU" smtClean="0"/>
              <a:t>22.10.2025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8C7D9DE-C7EB-45BB-B94C-EC478A6BD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C1BDF6E-DFC6-4E59-A6C8-08A713820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242F0-15BC-4BF4-95F6-181BC013CB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45568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C2D29D-2362-4353-BCBA-83578DC6C2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6D274E9-3A5F-4991-8A06-5186C5F10A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098AB13-D246-4DEA-9BEA-CD683A559F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0055C07-EA89-487B-A077-644192D0F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08989-1F55-4215-B074-A5947C65C28D}" type="datetimeFigureOut">
              <a:rPr lang="ru-RU" smtClean="0"/>
              <a:t>22.10.2025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C517014-EE54-402A-8220-0AF33215B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023A103-98DB-44CA-AEA2-890EDC575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242F0-15BC-4BF4-95F6-181BC013CB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8996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F8096A-5046-40DC-BA4F-51AD1DEA64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4CC8E44-B836-4402-8049-D8C82385ED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761E5D9-1D33-4067-B68B-2E20813BF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08989-1F55-4215-B074-A5947C65C28D}" type="datetimeFigureOut">
              <a:rPr lang="ru-RU" smtClean="0"/>
              <a:t>22.10.2025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F634681-0A99-4744-9B0C-7CA5FEBEB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99000B6-E6DA-4943-B811-14BA42C6C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242F0-15BC-4BF4-95F6-181BC013CB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8779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4A2D3D8-6440-4C12-8741-93F15BA709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0254FC6-D5E3-4692-9BE5-952A7BA9B9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E75AA17-2145-4628-BEED-D13CF10526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08989-1F55-4215-B074-A5947C65C28D}" type="datetimeFigureOut">
              <a:rPr lang="ru-RU" smtClean="0"/>
              <a:t>22.10.2025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63C7905-33A5-403F-845E-BEAF21B99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362A048-92B3-4C9F-A379-B09BCE3FA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242F0-15BC-4BF4-95F6-181BC013CB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7122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5D97F3-4B5F-4CC2-ADEB-B2D834BB0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ACDD25-4057-41AF-9A0C-B6715FB0E0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00CF6B7-D3E1-4463-8673-24E0A5B8D5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708989-1F55-4215-B074-A5947C65C28D}" type="datetimeFigureOut">
              <a:rPr lang="ru-RU" smtClean="0"/>
              <a:t>22.10.2025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0637D4D-BB1B-4468-8014-F6D0F686E8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58091A9-A456-4472-82EB-8D64EED83E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C242F0-15BC-4BF4-95F6-181BC013CB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0888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A2D511"/>
            </a:gs>
            <a:gs pos="100000">
              <a:schemeClr val="bg1">
                <a:lumMod val="95000"/>
              </a:schemeClr>
            </a:gs>
            <a:gs pos="86000">
              <a:schemeClr val="bg1">
                <a:lumMod val="9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B1EDAB42-9E59-4A1F-B767-10D9DF9F3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880"/>
            <a:ext cx="10515600" cy="6431280"/>
          </a:xfrm>
        </p:spPr>
        <p:txBody>
          <a:bodyPr>
            <a:normAutofit/>
          </a:bodyPr>
          <a:lstStyle/>
          <a:p>
            <a:pPr algn="ctr"/>
            <a:r>
              <a:rPr lang="ru-RU" sz="5400" dirty="0"/>
              <a:t>Наука и культура Западной Европы и США в межвоенный период</a:t>
            </a:r>
            <a:br>
              <a:rPr lang="ru-RU" dirty="0"/>
            </a:br>
            <a:br>
              <a:rPr lang="ru-RU" dirty="0"/>
            </a:br>
            <a:r>
              <a:rPr lang="ru-RU" sz="4800" dirty="0"/>
              <a:t>Альберт Эйнштейн</a:t>
            </a:r>
            <a:br>
              <a:rPr lang="ru-RU" dirty="0"/>
            </a:br>
            <a:br>
              <a:rPr lang="ru-RU" dirty="0"/>
            </a:br>
            <a:br>
              <a:rPr lang="ru-RU" dirty="0"/>
            </a:br>
            <a:r>
              <a:rPr lang="ru-RU" dirty="0" err="1"/>
              <a:t>Бержанина</a:t>
            </a:r>
            <a:r>
              <a:rPr lang="ru-RU" dirty="0"/>
              <a:t> Милана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17656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A2D511"/>
            </a:gs>
            <a:gs pos="100000">
              <a:schemeClr val="bg1">
                <a:lumMod val="95000"/>
              </a:schemeClr>
            </a:gs>
            <a:gs pos="100000">
              <a:schemeClr val="bg1">
                <a:lumMod val="95000"/>
              </a:schemeClr>
            </a:gs>
            <a:gs pos="100000">
              <a:schemeClr val="bg1">
                <a:lumMod val="9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7E74CEF5-A156-43AE-906C-E9A10402F5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589" y="50800"/>
            <a:ext cx="2235199" cy="1148080"/>
          </a:xfrm>
        </p:spPr>
        <p:txBody>
          <a:bodyPr>
            <a:normAutofit/>
          </a:bodyPr>
          <a:lstStyle/>
          <a:p>
            <a:r>
              <a:rPr lang="ru-RU" dirty="0"/>
              <a:t>Эйнштейн в 14 лет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6E5E633-D623-46AE-9DF8-538D9B97CBD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96" b="5596"/>
          <a:stretch>
            <a:fillRect/>
          </a:stretch>
        </p:blipFill>
        <p:spPr>
          <a:xfrm>
            <a:off x="4218301" y="233680"/>
            <a:ext cx="3964578" cy="332232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0" name="Текст 9">
            <a:extLst>
              <a:ext uri="{FF2B5EF4-FFF2-40B4-BE49-F238E27FC236}">
                <a16:creationId xmlns:a16="http://schemas.microsoft.com/office/drawing/2014/main" id="{C1F17021-A5DD-462D-9F81-A0C231673C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7693" y="-98424"/>
            <a:ext cx="4088227" cy="6522720"/>
          </a:xfrm>
        </p:spPr>
        <p:txBody>
          <a:bodyPr>
            <a:noAutofit/>
          </a:bodyPr>
          <a:lstStyle/>
          <a:p>
            <a:r>
              <a:rPr lang="ru-RU" sz="2800" dirty="0"/>
              <a:t>Альберт Эйнштейн (14марта 1879-18апреля 1955) родился в городе Ульме, королевство Вюртемберг, Германская империя в небогатой еврейской семье — швейцарский, немецкий и американский физик - теоретик и общественный деятель - гуманист, один из основателей современной теоретической физики. Лауреат Нобелевской премии по физике 1921 года.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CA68C45-C7EA-4D47-9FCA-86D6260C49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1731" y="3091816"/>
            <a:ext cx="3952576" cy="361378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7559137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75</Words>
  <Application>Microsoft Office PowerPoint</Application>
  <PresentationFormat>Широкоэкранный</PresentationFormat>
  <Paragraphs>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Тема Office</vt:lpstr>
      <vt:lpstr>Наука и культура Западной Европы и США в межвоенный период  Альберт Эйнштейн   Бержанина Милана </vt:lpstr>
      <vt:lpstr>Эйнштейн в 14 лет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Наука и культура Западной Европы и США в межвоенный период     Бержанина Милана</dc:title>
  <dc:creator>Angelina Berzhanina</dc:creator>
  <cp:lastModifiedBy>Angelina Berzhanina</cp:lastModifiedBy>
  <cp:revision>5</cp:revision>
  <dcterms:created xsi:type="dcterms:W3CDTF">2025-10-22T15:05:08Z</dcterms:created>
  <dcterms:modified xsi:type="dcterms:W3CDTF">2025-10-22T16:27:33Z</dcterms:modified>
</cp:coreProperties>
</file>