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3" r:id="rId6"/>
    <p:sldId id="265" r:id="rId7"/>
    <p:sldId id="266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725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svg"/><Relationship Id="rId4" Type="http://schemas.openxmlformats.org/officeDocument/2006/relationships/image" Target="../media/image2.png"/><Relationship Id="rId9" Type="http://schemas.openxmlformats.org/officeDocument/2006/relationships/image" Target="../media/image7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371600" y="1390804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«Мужчины и женщины в медиа»</a:t>
            </a:r>
            <a:endParaRPr lang="en-US" sz="3200" dirty="0"/>
          </a:p>
        </p:txBody>
      </p:sp>
      <p:pic>
        <p:nvPicPr>
          <p:cNvPr id="4" name="Рисунок 3" descr="Видеокамера со сплошной заливкой">
            <a:extLst>
              <a:ext uri="{FF2B5EF4-FFF2-40B4-BE49-F238E27FC236}">
                <a16:creationId xmlns:a16="http://schemas.microsoft.com/office/drawing/2014/main" id="{68120B6B-25A5-4163-9F04-036FCD40E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43354" y="2151199"/>
            <a:ext cx="914400" cy="914400"/>
          </a:xfrm>
          <a:prstGeom prst="rect">
            <a:avLst/>
          </a:prstGeom>
        </p:spPr>
      </p:pic>
      <p:pic>
        <p:nvPicPr>
          <p:cNvPr id="6" name="Рисунок 5" descr="Женщина со сплошной заливкой">
            <a:extLst>
              <a:ext uri="{FF2B5EF4-FFF2-40B4-BE49-F238E27FC236}">
                <a16:creationId xmlns:a16="http://schemas.microsoft.com/office/drawing/2014/main" id="{E63139C1-5286-43FA-A3E2-FC7C9B1929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883769" y="356089"/>
            <a:ext cx="914400" cy="914400"/>
          </a:xfrm>
          <a:prstGeom prst="rect">
            <a:avLst/>
          </a:prstGeom>
        </p:spPr>
      </p:pic>
      <p:pic>
        <p:nvPicPr>
          <p:cNvPr id="8" name="Рисунок 7" descr="Мужчина со сплошной заливкой">
            <a:extLst>
              <a:ext uri="{FF2B5EF4-FFF2-40B4-BE49-F238E27FC236}">
                <a16:creationId xmlns:a16="http://schemas.microsoft.com/office/drawing/2014/main" id="{89F725C0-D3DE-4B52-AA4C-46041C6A72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8954" y="3966796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338" y="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образы в журналах и газетах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0" y="447822"/>
            <a:ext cx="7051431" cy="292256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образы часто ассоциируются с красотой, модой и семейными ценностями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Журналы часто акцентируют внимание на внешности и стиле жизни женщин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газетах женщины чаще всего представлены в контексте социальных и семейных тем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образы в медиа могут укреплять стереотипы о традиционных ролях</a:t>
            </a:r>
            <a:endParaRPr lang="en-US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72BD122-F465-431C-9FB7-B7F7BB5FE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72939" y="702190"/>
            <a:ext cx="2046699" cy="272800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05D8574-D027-4CA1-8E46-138D6C31FF0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2877" y="2514587"/>
            <a:ext cx="1683412" cy="238106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1369" y="-9144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образы в журналах и газетах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11369" y="354037"/>
            <a:ext cx="6324599" cy="302221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образы в журналах часто связаны с карьерой, бизнесом и технологиями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Газеты чаще представляют мужчин в политических и профессиональных контекстах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образы в медиа подчеркивают силу, лидерство и независимость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Мужчины в медиа часто изображаются как активные участники общественной жизни</a:t>
            </a:r>
            <a:endParaRPr lang="en-US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88AB4E-31D6-44B0-86D6-0059EA2F75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3730" y="553164"/>
            <a:ext cx="1896601" cy="248327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09E9BB2-B7E6-4FDC-8B11-0FAC6B986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9108" y="2217713"/>
            <a:ext cx="1896601" cy="257175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6199" y="-152400"/>
            <a:ext cx="7813431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образы на телевидении и в кино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6714" y="715694"/>
            <a:ext cx="6468209" cy="20433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персонажи на телевидении часто играют роли матери, жены или любовницы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кино женщины могут быть представлены как героини или жертвы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Телевизионные шоу часто используют женские образы для привлечения аудитории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персонажи в медиа могут быть стереотипными или нереалистичными</a:t>
            </a:r>
            <a:endParaRPr lang="en-US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D60164B-2F3A-4C11-8510-9C2AE0AB3B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1" y="3048609"/>
            <a:ext cx="2505888" cy="190377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B8B451B-B675-4625-9636-7E72B49349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4215" y="1666875"/>
            <a:ext cx="1809750" cy="18097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1723" y="-14653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образы на телевидении и в кино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96252" y="125129"/>
            <a:ext cx="7098632" cy="34061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персонажи на телевидении часто играют роли героев, лидеров или антигероев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кино мужчины чаще всего представлены как сильные, смелые и решительные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Телевизионные шоу используют мужские образы для демонстрации силы и власти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персонажи в медиа могут быть стереотипными или идеализированными</a:t>
            </a:r>
            <a:endParaRPr lang="en-US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FA86AAF-4DE5-4ED2-B719-0401B8E731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579" y="950742"/>
            <a:ext cx="1715503" cy="24952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AEC83B7-79DE-4B16-829A-9CCCE89977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3737" y="2695805"/>
            <a:ext cx="3252134" cy="232256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338" y="-181708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медиа на восприятие полов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0338" y="685799"/>
            <a:ext cx="7332785" cy="257673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Медиа формируют стереотипы о мужских и женских ролях в обществе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Женские образы в медиа могут влиять на самооценку и поведение женщин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Мужские образы в медиа могут укреплять традиционные представления о мужской роли</a:t>
            </a:r>
            <a:endParaRPr lang="en-US" sz="1800" dirty="0"/>
          </a:p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sz="18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Медиа могут как поддерживать, так и разрушать гендерные стереотипы</a:t>
            </a:r>
            <a:endParaRPr lang="en-US" sz="1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1994CD6-B509-415F-8D00-A9A661BEB8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1383" y="499605"/>
            <a:ext cx="1841106" cy="269337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999C3AD-B2E0-4E2F-900E-F60CCB3AD6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8030" y="2478075"/>
            <a:ext cx="1892180" cy="23664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E839F0B-A819-42AC-9899-A41084F883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287"/>
          <a:stretch/>
        </p:blipFill>
        <p:spPr>
          <a:xfrm>
            <a:off x="2954215" y="813289"/>
            <a:ext cx="2801083" cy="3386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254</Words>
  <Application>Microsoft Office PowerPoint</Application>
  <PresentationFormat>Экран (16:9)</PresentationFormat>
  <Paragraphs>33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ольга</cp:lastModifiedBy>
  <cp:revision>5</cp:revision>
  <dcterms:created xsi:type="dcterms:W3CDTF">2025-12-21T18:32:54Z</dcterms:created>
  <dcterms:modified xsi:type="dcterms:W3CDTF">2025-12-21T19:02:24Z</dcterms:modified>
</cp:coreProperties>
</file>