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BD1C7F-9A30-300B-CC7F-C039BB7573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450EAE-A02E-4DC3-F3DD-A8CB33C0D2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155B7C-51BA-E518-B9FF-173037513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0A7B9B-BD41-A075-CFA7-DBE9D4DB1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2433FF-4907-5425-0208-E1A7FC921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007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F4566-8D97-397B-0C1C-324B75BA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239EAE-5D83-CF26-A6F8-E1D96C0AD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5F09BF-54D0-98FE-5C09-18831CC83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64ACB-434F-4FAD-B9CD-CC5C25099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31BE0E-5F57-94F1-A0FF-BF3F1CB7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541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993F6F-8E57-DFE1-5176-16D961025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2A4516E-5583-742B-883A-72F39ED6B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D65029-C9D2-D768-8F3F-A065A9634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F0D1F1-761C-A406-430D-C48568DCF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6DDDE6-4D63-5776-D2B1-B32EC6600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48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2A965-B473-C9D9-8A3B-095E5FE63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BA2FBCE-A660-E700-C372-467EA8FD47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A9D770-C78B-5D8F-D193-3F0DC7A74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AB7FBD-214C-1981-485A-6B2FEB18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91E8D0-AE18-BA9C-137D-BEC92D33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851CB7-376F-C304-2E30-C84C6A7C2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439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13AD1C-14CC-F83C-2CDC-3BFD7F8D7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0CAF40-07FB-46E7-67CB-03D17F88EE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9DF6BA-995C-6CA0-D5B6-B064791771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4A4FE3C-F6BC-B12E-C14F-BA7C0995DB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8F8A04E-83C8-5A92-5211-1B3ACD10BC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2C41F5C-E786-867C-FAD6-994013306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1D580D4-7B26-B19B-B32E-85D91C22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5AF048-0767-A130-7C4F-C9A81B802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304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0225D-68BF-53AB-EC09-7EB3B9ADA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0C7DD4C-5592-6C08-ED3E-FC25D127D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06117F-FFDB-2D82-E3FE-0EE6938F2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10680E-F243-BB4D-2D9C-C17A21000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876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53A92DD-0D3E-A833-E04E-4805E8E13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5DC3B3C-8807-7056-8BDA-E3A00139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9EB41EF-6AC0-661B-BF2C-8A2B745C2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68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AC488F-7218-B389-9726-C6B490BE3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41408C-2186-7492-F7C3-4313E8939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EA6D7A-055A-F232-B23D-D1B585595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C57818-E9E2-6E54-D15F-A6F954072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4F2DAD-CA32-DCD4-50DA-28B4382A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3107E3-D773-8DF3-4F4F-AC7810E7B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95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6516B5-2E6B-1953-3AA5-92FAB49F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22F0DB1-5EDC-FC38-19F5-3A913EE522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C2A603-CD0E-3D60-5E3B-BC985C17A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7743D4-60A1-1008-4011-FE6BBB25B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A934435-C38F-6464-CB63-D05BAC29F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B1FD85-E836-9F2D-1483-DA53A1C45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793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8DA15-5B73-5888-A0C7-D1FCECCBA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CB3CEF2-951D-BACB-AF4B-E6AA57238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82D317-12D2-5DF7-C499-3D48AF6D5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1205DC-CC0B-F40F-ECCC-77ED5034D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6C381B-71E6-03F2-1CBA-C55568880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265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51A2E87-5987-C0D4-5D3C-E4D46A8198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D72B735-CC71-61C0-2A87-4E07CBF66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CD69C0-6C27-EA84-283A-A6AADC177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B3EEA7-AA18-0AC3-8218-8BE3A8259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571963A-E6E9-69B3-B6FF-5615A234E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513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BA7873-642C-E8F2-4AC3-FFCE8E9C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1EA75A-6474-31B2-C8BD-83BC6B75C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FDF75D-8B42-C6F1-BF13-9C95B43F1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9081D9-9633-0F44-A00B-7282B4E59FA0}" type="datetimeFigureOut">
              <a:rPr lang="ru-RU" smtClean="0"/>
              <a:t>21.10.2024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83E135-81FC-B8A1-CE64-96024E8B60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3B98AE-1797-C7FE-8CD8-F9DCED0884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F63DF7-5690-034B-A766-8DCEE4969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85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308671-4267-6218-C110-EACA2A028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79580"/>
            <a:ext cx="12192000" cy="7526748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17058B7-123D-6946-B0AB-4F41E1285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669" y="-428314"/>
            <a:ext cx="10515600" cy="1325563"/>
          </a:xfrm>
        </p:spPr>
        <p:txBody>
          <a:bodyPr/>
          <a:lstStyle/>
          <a:p>
            <a:r>
              <a:rPr lang="ru-RU" dirty="0"/>
              <a:t>                Мини проект план на неделю</a:t>
            </a:r>
          </a:p>
        </p:txBody>
      </p:sp>
    </p:spTree>
    <p:extLst>
      <p:ext uri="{BB962C8B-B14F-4D97-AF65-F5344CB8AC3E}">
        <p14:creationId xmlns:p14="http://schemas.microsoft.com/office/powerpoint/2010/main" val="1776898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FC5B5-F35D-1257-13D8-C4B19CF24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64" y="378447"/>
            <a:ext cx="10515600" cy="1325563"/>
          </a:xfrm>
        </p:spPr>
        <p:txBody>
          <a:bodyPr/>
          <a:lstStyle/>
          <a:p>
            <a:r>
              <a:rPr lang="ru-RU" b="1" dirty="0"/>
              <a:t>Понедельник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310C28-A3E8-00E7-C3CB-84E7C87D1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874" y="39965"/>
            <a:ext cx="6847342" cy="6858000"/>
          </a:xfrm>
          <a:prstGeom prst="rect">
            <a:avLst/>
          </a:prstGeom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016E0A66-1B6C-568D-4EDA-CA98B97A4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5" y="1713690"/>
            <a:ext cx="10515600" cy="4351338"/>
          </a:xfrm>
        </p:spPr>
        <p:txBody>
          <a:bodyPr/>
          <a:lstStyle/>
          <a:p>
            <a:r>
              <a:rPr lang="ru-RU" b="1" dirty="0"/>
              <a:t>Шаг 1 проснутся и умыться </a:t>
            </a:r>
          </a:p>
          <a:p>
            <a:r>
              <a:rPr lang="ru-RU" b="1" dirty="0"/>
              <a:t>Шаг 2 сделать утренею зарядку (20мин)</a:t>
            </a:r>
          </a:p>
          <a:p>
            <a:r>
              <a:rPr lang="ru-RU" b="1" dirty="0"/>
              <a:t>Шаг 3 почитать книги о саморазвитие</a:t>
            </a:r>
          </a:p>
          <a:p>
            <a:r>
              <a:rPr lang="ru-RU" b="1" dirty="0"/>
              <a:t>Записаться на секцию (спорт)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22513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4CAE1C-F062-7715-75A3-BB476A9D87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38" y="330752"/>
            <a:ext cx="10515600" cy="1325563"/>
          </a:xfrm>
        </p:spPr>
        <p:txBody>
          <a:bodyPr/>
          <a:lstStyle/>
          <a:p>
            <a:r>
              <a:rPr lang="ru-RU" b="1" dirty="0"/>
              <a:t>Вторник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399E10-4C00-6456-29ED-EE53D35A9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31357" cy="6858000"/>
          </a:xfrm>
          <a:prstGeom prst="rect">
            <a:avLst/>
          </a:prstGeom>
        </p:spPr>
      </p:pic>
      <p:sp>
        <p:nvSpPr>
          <p:cNvPr id="12" name="Объект 2">
            <a:extLst>
              <a:ext uri="{FF2B5EF4-FFF2-40B4-BE49-F238E27FC236}">
                <a16:creationId xmlns:a16="http://schemas.microsoft.com/office/drawing/2014/main" id="{E4B0DD0E-2DD7-D6C0-D5E9-68C3A497B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3" y="1987067"/>
            <a:ext cx="10515600" cy="4351338"/>
          </a:xfrm>
        </p:spPr>
        <p:txBody>
          <a:bodyPr/>
          <a:lstStyle/>
          <a:p>
            <a:r>
              <a:rPr lang="ru-RU" b="1" dirty="0"/>
              <a:t>Шаг 1 умыться </a:t>
            </a:r>
          </a:p>
          <a:p>
            <a:r>
              <a:rPr lang="ru-RU" b="1" dirty="0"/>
              <a:t>Шаг 2 сходить прогуляться с друзьями </a:t>
            </a:r>
          </a:p>
          <a:p>
            <a:r>
              <a:rPr lang="ru-RU" b="1" dirty="0"/>
              <a:t>Шаг 3 правильно начать питаться </a:t>
            </a:r>
          </a:p>
          <a:p>
            <a:r>
              <a:rPr lang="ru-RU" b="1" dirty="0"/>
              <a:t>Шаг 4 попытаться провести время без телефона</a:t>
            </a:r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96248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00871D-9F29-D563-C404-5EECAAEBE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Среда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57AD1C-BAFA-E69C-CAE1-74D1289C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0"/>
            <a:ext cx="6858000" cy="6858000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B25DA371-3AFF-FA78-760E-850424E22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8242" y="1848460"/>
            <a:ext cx="10515600" cy="4351338"/>
          </a:xfrm>
        </p:spPr>
        <p:txBody>
          <a:bodyPr/>
          <a:lstStyle/>
          <a:p>
            <a:r>
              <a:rPr lang="ru-RU" b="1" dirty="0"/>
              <a:t>Шаг 1 зарядка пробежка (35 мин)</a:t>
            </a:r>
          </a:p>
          <a:p>
            <a:r>
              <a:rPr lang="ru-RU" b="1" dirty="0"/>
              <a:t>Шаг 2 найти новое хобби </a:t>
            </a:r>
          </a:p>
          <a:p>
            <a:r>
              <a:rPr lang="ru-RU" b="1" dirty="0"/>
              <a:t>Шаг 3 отказаться от телефона </a:t>
            </a:r>
          </a:p>
          <a:p>
            <a:pPr marL="0" indent="0">
              <a:buNone/>
            </a:pPr>
            <a:r>
              <a:rPr lang="ru-RU" b="1" dirty="0"/>
              <a:t>На целый день попытаться</a:t>
            </a:r>
          </a:p>
          <a:p>
            <a:r>
              <a:rPr lang="ru-RU" b="1" dirty="0"/>
              <a:t>Шаг 4 сходить на секцию 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70383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90BBEF-94E5-C4F7-42C3-AC1B6152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ru-RU" b="1" dirty="0"/>
              <a:t>Четверг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F35F69-9C84-F76A-3E30-4757849A0B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964ED29A-3307-EB28-DB8C-7140ECC70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60562"/>
            <a:ext cx="10515600" cy="4351338"/>
          </a:xfrm>
        </p:spPr>
        <p:txBody>
          <a:bodyPr/>
          <a:lstStyle/>
          <a:p>
            <a:r>
              <a:rPr lang="ru-RU" b="1" dirty="0"/>
              <a:t>Шаг 1 раньше проснутся </a:t>
            </a:r>
          </a:p>
          <a:p>
            <a:r>
              <a:rPr lang="ru-RU" b="1" dirty="0"/>
              <a:t>Шаг 2 попытаться быть на свежем воздухе </a:t>
            </a:r>
          </a:p>
          <a:p>
            <a:r>
              <a:rPr lang="ru-RU" b="1" dirty="0"/>
              <a:t>Шаг 3 попытаться раньше </a:t>
            </a:r>
            <a:r>
              <a:rPr lang="ru-RU" b="1" dirty="0" err="1"/>
              <a:t>леч</a:t>
            </a:r>
            <a:r>
              <a:rPr lang="ru-RU" b="1" dirty="0"/>
              <a:t> спать </a:t>
            </a:r>
          </a:p>
        </p:txBody>
      </p:sp>
    </p:spTree>
    <p:extLst>
      <p:ext uri="{BB962C8B-B14F-4D97-AF65-F5344CB8AC3E}">
        <p14:creationId xmlns:p14="http://schemas.microsoft.com/office/powerpoint/2010/main" val="3792798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322121-CDCF-8B85-D408-18A64843F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690" y="231908"/>
            <a:ext cx="10515600" cy="1325563"/>
          </a:xfrm>
        </p:spPr>
        <p:txBody>
          <a:bodyPr/>
          <a:lstStyle/>
          <a:p>
            <a:r>
              <a:rPr lang="ru-RU" dirty="0"/>
              <a:t>Пятница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23C16C-F905-6CBF-5D2F-9BCE1FD4C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124" y="0"/>
            <a:ext cx="4995360" cy="6854715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D026178D-4F82-CAE1-9C6A-2161E5612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6916"/>
            <a:ext cx="10515600" cy="4755724"/>
          </a:xfrm>
        </p:spPr>
        <p:txBody>
          <a:bodyPr/>
          <a:lstStyle/>
          <a:p>
            <a:r>
              <a:rPr lang="ru-RU" dirty="0"/>
              <a:t>Шаг 1 зарядка </a:t>
            </a:r>
          </a:p>
          <a:p>
            <a:r>
              <a:rPr lang="ru-RU" dirty="0"/>
              <a:t>Шаг 2 правильное питание </a:t>
            </a:r>
          </a:p>
          <a:p>
            <a:r>
              <a:rPr lang="ru-RU" dirty="0"/>
              <a:t>Шаг 3 спорт </a:t>
            </a:r>
          </a:p>
          <a:p>
            <a:r>
              <a:rPr lang="ru-RU" dirty="0"/>
              <a:t>Шаг 4 выбраться на свеж й воздух на пикник </a:t>
            </a:r>
          </a:p>
        </p:txBody>
      </p:sp>
    </p:spTree>
    <p:extLst>
      <p:ext uri="{BB962C8B-B14F-4D97-AF65-F5344CB8AC3E}">
        <p14:creationId xmlns:p14="http://schemas.microsoft.com/office/powerpoint/2010/main" val="1962511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2C2578-B64D-9F02-3B43-CC9EC5EB2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1908"/>
            <a:ext cx="10515600" cy="1325563"/>
          </a:xfrm>
        </p:spPr>
        <p:txBody>
          <a:bodyPr/>
          <a:lstStyle/>
          <a:p>
            <a:r>
              <a:rPr lang="ru-RU" dirty="0"/>
              <a:t>Суббота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63FFEB8-E2FC-70D1-70BC-87240D81C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0"/>
            <a:ext cx="6858000" cy="6858000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6E8B901E-15B5-227C-D54B-FB177C45A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93779"/>
            <a:ext cx="10515600" cy="4351338"/>
          </a:xfrm>
        </p:spPr>
        <p:txBody>
          <a:bodyPr/>
          <a:lstStyle/>
          <a:p>
            <a:r>
              <a:rPr lang="ru-RU" dirty="0"/>
              <a:t>День отдыха целый день дома (уборка)</a:t>
            </a:r>
          </a:p>
        </p:txBody>
      </p:sp>
    </p:spTree>
    <p:extLst>
      <p:ext uri="{BB962C8B-B14F-4D97-AF65-F5344CB8AC3E}">
        <p14:creationId xmlns:p14="http://schemas.microsoft.com/office/powerpoint/2010/main" val="3844750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AAB5E2-A941-7DCC-DA88-ED3F6D65D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55" y="45406"/>
            <a:ext cx="10515600" cy="1325563"/>
          </a:xfrm>
        </p:spPr>
        <p:txBody>
          <a:bodyPr/>
          <a:lstStyle/>
          <a:p>
            <a:r>
              <a:rPr lang="ru-RU" dirty="0"/>
              <a:t>Воскресенье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97CC553-5043-804A-9E9B-5A2C93CDE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455" y="1"/>
            <a:ext cx="7246993" cy="6858000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0869538C-873E-F44F-52D1-84478A04A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59611"/>
            <a:ext cx="10515600" cy="4351338"/>
          </a:xfrm>
        </p:spPr>
        <p:txBody>
          <a:bodyPr/>
          <a:lstStyle/>
          <a:p>
            <a:r>
              <a:rPr lang="ru-RU" dirty="0"/>
              <a:t>Шаг 1 сходить в храм </a:t>
            </a:r>
          </a:p>
          <a:p>
            <a:r>
              <a:rPr lang="ru-RU" dirty="0"/>
              <a:t>Шаг 2 встретиться с друзьями </a:t>
            </a:r>
          </a:p>
          <a:p>
            <a:r>
              <a:rPr lang="ru-RU" dirty="0"/>
              <a:t>Шаг 3 думать план на следующую неделю </a:t>
            </a:r>
          </a:p>
        </p:txBody>
      </p:sp>
    </p:spTree>
    <p:extLst>
      <p:ext uri="{BB962C8B-B14F-4D97-AF65-F5344CB8AC3E}">
        <p14:creationId xmlns:p14="http://schemas.microsoft.com/office/powerpoint/2010/main" val="8034091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8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         Мини проект план на неделю</vt:lpstr>
      <vt:lpstr>Понедельник </vt:lpstr>
      <vt:lpstr>Вторник </vt:lpstr>
      <vt:lpstr>Среда</vt:lpstr>
      <vt:lpstr>Четверг </vt:lpstr>
      <vt:lpstr>Пятница </vt:lpstr>
      <vt:lpstr>Суббота </vt:lpstr>
      <vt:lpstr>Воскресенье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Мини проект план на неделю</dc:title>
  <dc:creator>yaroslavbogdanov040110@gmail.com</dc:creator>
  <cp:lastModifiedBy>yaroslavbogdanov040110@gmail.com</cp:lastModifiedBy>
  <cp:revision>4</cp:revision>
  <dcterms:created xsi:type="dcterms:W3CDTF">2024-10-21T14:42:31Z</dcterms:created>
  <dcterms:modified xsi:type="dcterms:W3CDTF">2024-10-21T15:53:45Z</dcterms:modified>
</cp:coreProperties>
</file>