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3e803bc133cdb3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3e803bc133cdb3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3e803bc133cdb3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3e803bc133cdb3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1542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5"/>
          <p:cNvSpPr/>
          <p:nvPr/>
        </p:nvSpPr>
        <p:spPr>
          <a:xfrm>
            <a:off x="3347689" y="3699575"/>
            <a:ext cx="2773800" cy="1341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