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510" y="102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1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/>
              <a:t>Second level 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3135" cy="811530"/>
          </a:xfrm>
        </p:spPr>
        <p:txBody>
          <a:bodyPr anchor="b">
            <a:no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 smtClean="0">
              <a:sym typeface="+mn-e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kumimoji="0" lang="en-US" sz="2800" b="0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/>
          </a:p>
          <a:p>
            <a:pPr lvl="3"/>
            <a:r>
              <a:rPr lang="en-US" dirty="0" smtClean="0"/>
              <a:t>Fourth level</a:t>
            </a:r>
            <a:endParaRPr lang="en-US" dirty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defRPr sz="2800" b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Замещающее содержимое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581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Замещающее содержимое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Замещающее содержимое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Замещающее содержимое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Presentation</Application>
  <PresentationFormat>宽屏</PresentationFormat>
  <Paragraphs>0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4" baseType="lpstr">
      <vt:lpstr>Arial</vt:lpstr>
      <vt:lpstr>SimSun</vt:lpstr>
      <vt:lpstr>Wingdings</vt:lpstr>
      <vt:lpstr>Calibri Light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User</cp:lastModifiedBy>
  <cp:revision>4</cp:revision>
  <dcterms:created xsi:type="dcterms:W3CDTF">2025-07-23T00:59:00Z</dcterms:created>
  <dcterms:modified xsi:type="dcterms:W3CDTF">2025-12-21T19:47:43Z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1049-12.2.0.23155</vt:lpwstr>
  </property>
  <property fmtid="{D5CDD505-2E9C-101B-9397-08002B2CF9AE}" pid="3" name="ICV">
    <vt:lpwstr>6BB480891C1C404088C2846C7601980C_11</vt:lpwstr>
  </property>
</Properties>
</file>