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B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2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C8DA3B-CF3E-47C4-8494-35ACFA2A4F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B0C2F04-C647-463D-B803-A479690FA4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E5609E-F1BE-4295-B834-8FBD3240D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4D197-3405-4CF5-83A9-C5EB6A96A425}" type="datetimeFigureOut">
              <a:rPr lang="ru-BY" smtClean="0"/>
              <a:t>21.12.2025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049B45-CCB7-4639-8D86-F663A52EE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2576B1-94F2-4633-9AD6-8D2B93C28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75EE-010A-4F5C-8737-363E84F13C8F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804257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331B4C-C5E5-4F6E-A68B-09163F5F3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E051E9-2541-478E-8C07-C11021CA7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38DCEA-5CC4-40C1-A6D6-6EFB71B29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4D197-3405-4CF5-83A9-C5EB6A96A425}" type="datetimeFigureOut">
              <a:rPr lang="ru-BY" smtClean="0"/>
              <a:t>21.12.2025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BEE320-292A-4841-B21F-65C98D7F2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01672A-44D9-4BF1-B8B2-0BDEAF30A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75EE-010A-4F5C-8737-363E84F13C8F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878898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859B2A-E890-46BF-B0B2-3801D3932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3BCF243-B183-4D58-8C7F-B18234940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B24711-88A6-492F-9D7B-FD16E9813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4D197-3405-4CF5-83A9-C5EB6A96A425}" type="datetimeFigureOut">
              <a:rPr lang="ru-BY" smtClean="0"/>
              <a:t>21.12.2025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4AFCBD-3A7B-4B07-8C99-ED392C5E0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D76E0D-6564-48F7-880A-8CA0EB98B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75EE-010A-4F5C-8737-363E84F13C8F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357636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B5F7D-D871-4AF7-8BD6-D14C5A57C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8B602D-9013-4532-B326-4C128E9183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306498C-4D3E-49CD-8402-C926B7962C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02E0C1-BC37-4DBE-AE1A-41A07DE0B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4D197-3405-4CF5-83A9-C5EB6A96A425}" type="datetimeFigureOut">
              <a:rPr lang="ru-BY" smtClean="0"/>
              <a:t>21.12.2025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892594-ADCA-427A-B790-89C305BBF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714716-7FA0-4136-A809-492F545E5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75EE-010A-4F5C-8737-363E84F13C8F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856486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CF9291-5920-4881-AAC3-044A742A0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FB408A-CEC6-4521-9EA8-8F0525895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74A0BC2-50CD-432A-900F-939B3376B2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A4B3673-95F7-4A36-A53D-8B042D8EBC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EC3AB30-853D-4C48-9E72-E68E80200D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68711E0-AE28-4AF5-807E-5FDF7E84F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4D197-3405-4CF5-83A9-C5EB6A96A425}" type="datetimeFigureOut">
              <a:rPr lang="ru-BY" smtClean="0"/>
              <a:t>21.12.2025</a:t>
            </a:fld>
            <a:endParaRPr lang="ru-BY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C6D20A8-FAE5-48F6-9A58-7F414F111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D8074BC-CE56-457F-BDFF-C8CB4ADB2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75EE-010A-4F5C-8737-363E84F13C8F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02523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7F11B5-074D-414E-84F4-3338DFCDE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1D8C8B4-CB39-4AD2-8D5C-FADDC6C87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4D197-3405-4CF5-83A9-C5EB6A96A425}" type="datetimeFigureOut">
              <a:rPr lang="ru-BY" smtClean="0"/>
              <a:t>21.12.2025</a:t>
            </a:fld>
            <a:endParaRPr lang="ru-BY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354687F-1911-48DA-8E73-592F28BC2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567511F-2BB4-4CE6-AF8A-495F19434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75EE-010A-4F5C-8737-363E84F13C8F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360297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4BCF09-601C-4D5C-A51F-F896AE3BA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4D197-3405-4CF5-83A9-C5EB6A96A425}" type="datetimeFigureOut">
              <a:rPr lang="ru-BY" smtClean="0"/>
              <a:t>21.12.2025</a:t>
            </a:fld>
            <a:endParaRPr lang="ru-BY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F46ACB9-9963-41C0-ADAF-3844626C5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624CD03-C6D2-4DE2-8174-E7221A660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75EE-010A-4F5C-8737-363E84F13C8F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182977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E56295-2E13-43BE-8FF7-7F98FB342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A3ABAC-00ED-4396-BEC3-EA56E96E5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D1D87F1-913B-4E12-BE12-DF88E55AF5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0D6CA6-E627-4192-B67E-A4B6F621A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4D197-3405-4CF5-83A9-C5EB6A96A425}" type="datetimeFigureOut">
              <a:rPr lang="ru-BY" smtClean="0"/>
              <a:t>21.12.2025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544C21-8A08-4DF0-AD00-856D656AE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51652A-80FB-4A2B-A232-6B5A9FF91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75EE-010A-4F5C-8737-363E84F13C8F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867908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1E2827-A082-4685-BED6-F14A93051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0CD6532-F52C-40D0-9FCD-11A3E5BA1C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EE1CC7-ECE6-4D90-BFF2-242FC6C596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EEB17C-FE05-494F-B09A-D67192555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4D197-3405-4CF5-83A9-C5EB6A96A425}" type="datetimeFigureOut">
              <a:rPr lang="ru-BY" smtClean="0"/>
              <a:t>21.12.2025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CA36C7C-0047-41FB-AC3C-192D54811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1A17D55-0006-4362-8D87-DDE353EE6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75EE-010A-4F5C-8737-363E84F13C8F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272064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C3A122-C949-4923-803F-231978D72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D8BCFE-4448-4377-B426-53A7B6EB15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9F9A34-1642-47FA-8CBE-15C192B01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4D197-3405-4CF5-83A9-C5EB6A96A425}" type="datetimeFigureOut">
              <a:rPr lang="ru-BY" smtClean="0"/>
              <a:t>21.12.2025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FBE6D3-B561-4BCB-892C-9D225ED9E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6103A2-D1BD-48F6-89B9-7817102A0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75EE-010A-4F5C-8737-363E84F13C8F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963065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04A99AD-4175-48A2-984D-A03DD62EFC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F8416B8-7847-4EBD-945B-E27040DDE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36096E-BB7D-49E5-A2A9-2D27D9EAE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4D197-3405-4CF5-83A9-C5EB6A96A425}" type="datetimeFigureOut">
              <a:rPr lang="ru-BY" smtClean="0"/>
              <a:t>21.12.2025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EAB36A-9A97-4391-961D-CF47E3F16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719FC3-555A-4D36-8C62-F0BBED67D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975EE-010A-4F5C-8737-363E84F13C8F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883792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C79634-08AB-4F1B-AC46-0942E55DB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F8DB16-DBCF-4D53-AFA2-3663E60F79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A9EF32-7863-4697-B70A-238129D0D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4D197-3405-4CF5-83A9-C5EB6A96A425}" type="datetimeFigureOut">
              <a:rPr lang="ru-BY" smtClean="0"/>
              <a:t>21.12.2025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46650B-166F-4AD3-BD22-8DBB625647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77C18B-D659-4C5F-9F44-E212802A59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975EE-010A-4F5C-8737-363E84F13C8F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54702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CB2E52-E1DF-4969-B04A-39C9B74E6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43D869-7552-494D-B068-C0719E20D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741" y="5908878"/>
            <a:ext cx="2876951" cy="8287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232DDAA-F269-4106-98CB-494832938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3964" y="6472362"/>
            <a:ext cx="3015813" cy="38563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FC53E71-766F-494A-98C8-6803B28907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766" y="1521677"/>
            <a:ext cx="6766749" cy="18496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9F1EC43-D283-4CAB-96DB-A1911BF79EA0}"/>
              </a:ext>
            </a:extLst>
          </p:cNvPr>
          <p:cNvSpPr txBox="1"/>
          <p:nvPr/>
        </p:nvSpPr>
        <p:spPr>
          <a:xfrm>
            <a:off x="420757" y="978014"/>
            <a:ext cx="615033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BY" sz="2000" b="1" dirty="0">
                <a:solidFill>
                  <a:srgbClr val="0070C0"/>
                </a:solidFill>
              </a:rPr>
              <a:t>«Визуализация поведения в конфликте». Каждую из стратегий поведения в конфликте можно представить в виде образов животных: медведь, лиса, сова, черепаха, акула. Сопоставьте стратегии поведения в конфликте с предложенными образами. Объясните свой выбор. Создайте подборку иллюстраций для его визуализации.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ABD0036-EA56-4744-B566-BA1037BBDA95}"/>
              </a:ext>
            </a:extLst>
          </p:cNvPr>
          <p:cNvSpPr/>
          <p:nvPr/>
        </p:nvSpPr>
        <p:spPr>
          <a:xfrm>
            <a:off x="2452080" y="27342"/>
            <a:ext cx="20876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ТЕМА</a:t>
            </a:r>
            <a:r>
              <a:rPr lang="en-US" sz="5400" b="1" cap="none" spc="0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:</a:t>
            </a:r>
            <a:endParaRPr lang="ru-RU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2319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3F94E1-DEE3-4DE3-9D68-43A6D9598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BA8701-8805-4AD1-A609-E4BEACA2A8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123" y="6581736"/>
            <a:ext cx="2962688" cy="27626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6E6A11F-23EB-4883-9A07-AB4880913B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1999" y="4797234"/>
            <a:ext cx="1448002" cy="76210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FF24453-0B6E-405B-BFAD-7F9CF28636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500" y="2282024"/>
            <a:ext cx="1362265" cy="6944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58CB3A9-1D7D-491C-87F8-9566D08CC7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7925" y="2216134"/>
            <a:ext cx="1362265" cy="62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495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C68E0E-836C-4D4C-99C7-561FDEC5E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672515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5D999E-C859-4DFD-8EF5-8005C5FE9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6170" y="6595009"/>
            <a:ext cx="2915057" cy="262991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7365768A-908A-4CBF-A58F-A15FC2B09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682" y="1389864"/>
            <a:ext cx="5040638" cy="3357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582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84689E-9DC0-4428-B94E-2FDC6CC6E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21929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F2A03B-3C4D-4B6E-9890-11371338B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249" y="6353105"/>
            <a:ext cx="1466064" cy="504895"/>
          </a:xfrm>
          <a:prstGeom prst="rect">
            <a:avLst/>
          </a:prstGeom>
        </p:spPr>
      </p:pic>
      <p:pic>
        <p:nvPicPr>
          <p:cNvPr id="2056" name="Picture 8" descr="Picture background">
            <a:extLst>
              <a:ext uri="{FF2B5EF4-FFF2-40B4-BE49-F238E27FC236}">
                <a16:creationId xmlns:a16="http://schemas.microsoft.com/office/drawing/2014/main" id="{9666C07A-109D-4BA7-8462-1342BF15D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196" y="0"/>
            <a:ext cx="4514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1B259E-1B75-4188-87D0-57079252A0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9290" y="0"/>
            <a:ext cx="9727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684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4AE851-2A97-48ED-8D62-3483B1663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872"/>
            <a:ext cx="12192000" cy="680612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EB7C6EC-B0CA-47F3-9E90-127DEA1BF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326" y="6091653"/>
            <a:ext cx="1752845" cy="714475"/>
          </a:xfrm>
          <a:prstGeom prst="rect">
            <a:avLst/>
          </a:prstGeom>
        </p:spPr>
      </p:pic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FC9BFAFE-E835-4E77-9EE0-6A3ADD6FE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078" y="1416571"/>
            <a:ext cx="3557977" cy="237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453DA47-C092-4C1F-BD08-7358FB9E22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361" y="2262238"/>
            <a:ext cx="1228896" cy="2771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6243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51</Words>
  <Application>Microsoft Office PowerPoint</Application>
  <PresentationFormat>Широкоэкранный</PresentationFormat>
  <Paragraphs>2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саша рымов</dc:creator>
  <cp:lastModifiedBy>саша рымов</cp:lastModifiedBy>
  <cp:revision>3</cp:revision>
  <dcterms:created xsi:type="dcterms:W3CDTF">2025-12-21T18:33:38Z</dcterms:created>
  <dcterms:modified xsi:type="dcterms:W3CDTF">2025-12-21T19:03:32Z</dcterms:modified>
</cp:coreProperties>
</file>