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E1AB3F-598D-44D3-B46C-C6873EEFBD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00" y="3010003"/>
            <a:ext cx="3778989" cy="1086237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Уолт Уитмен(1819 – 1892)</a:t>
            </a: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американский поэт и публицист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XIX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века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0A67FF-5A85-43E9-96EB-D43C825AD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5553" y="449834"/>
            <a:ext cx="3086803" cy="2311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85D296-0404-4E03-87AC-D63346122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914" y="252858"/>
            <a:ext cx="2284854" cy="19238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122052-1942-47AC-BA12-169686418899}"/>
              </a:ext>
            </a:extLst>
          </p:cNvPr>
          <p:cNvSpPr txBox="1"/>
          <p:nvPr/>
        </p:nvSpPr>
        <p:spPr>
          <a:xfrm>
            <a:off x="1194539" y="2518494"/>
            <a:ext cx="3820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</a:t>
            </a:r>
            <a:r>
              <a:rPr lang="ru-RU" dirty="0"/>
              <a:t>листья травы</a:t>
            </a:r>
            <a:r>
              <a:rPr lang="en-US" dirty="0"/>
              <a:t>”</a:t>
            </a:r>
            <a:r>
              <a:rPr lang="ru-RU" dirty="0"/>
              <a:t> единственная книга поэта, написанная в 1855г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26CD57-3B2E-4B85-82F4-0772704016F4}"/>
              </a:ext>
            </a:extLst>
          </p:cNvPr>
          <p:cNvSpPr txBox="1"/>
          <p:nvPr/>
        </p:nvSpPr>
        <p:spPr>
          <a:xfrm>
            <a:off x="1378730" y="4234650"/>
            <a:ext cx="3133817" cy="1077218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Уолт Уитмен воспевал Америку и ее трудовой народ, отдельного человека  и каждую крупицу мироздания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E3B7B7-8120-4C6D-868F-B87F9E30C4AD}"/>
              </a:ext>
            </a:extLst>
          </p:cNvPr>
          <p:cNvSpPr txBox="1"/>
          <p:nvPr/>
        </p:nvSpPr>
        <p:spPr>
          <a:xfrm>
            <a:off x="4651898" y="449834"/>
            <a:ext cx="25745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Monotype Corsiva" panose="03010101010201010101" pitchFamily="66" charset="0"/>
              </a:rPr>
              <a:t>Поэт создал свой </a:t>
            </a:r>
            <a:r>
              <a:rPr lang="ru-RU" sz="2800" dirty="0" err="1">
                <a:solidFill>
                  <a:schemeClr val="accent3">
                    <a:lumMod val="75000"/>
                  </a:schemeClr>
                </a:solidFill>
                <a:latin typeface="Monotype Corsiva" panose="03010101010201010101" pitchFamily="66" charset="0"/>
              </a:rPr>
              <a:t>уитменовский</a:t>
            </a:r>
            <a:r>
              <a:rPr lang="ru-RU" sz="2800" dirty="0">
                <a:solidFill>
                  <a:schemeClr val="accent3">
                    <a:lumMod val="75000"/>
                  </a:schemeClr>
                </a:solidFill>
                <a:latin typeface="Monotype Corsiva" panose="03010101010201010101" pitchFamily="66" charset="0"/>
              </a:rPr>
              <a:t> стиль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A069725-347C-44C9-8D59-D59FF4842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045" y="2296203"/>
            <a:ext cx="2802010" cy="34329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94789261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50</TotalTime>
  <Words>44</Words>
  <Application>Microsoft Office PowerPoint</Application>
  <PresentationFormat>Широкоэкранный</PresentationFormat>
  <Paragraphs>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Franklin Gothic Book</vt:lpstr>
      <vt:lpstr>Monotype Corsiva</vt:lpstr>
      <vt:lpstr>Уголки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Инка</dc:creator>
  <cp:lastModifiedBy>Инка</cp:lastModifiedBy>
  <cp:revision>7</cp:revision>
  <dcterms:created xsi:type="dcterms:W3CDTF">2024-12-19T14:05:11Z</dcterms:created>
  <dcterms:modified xsi:type="dcterms:W3CDTF">2024-12-19T16:07:30Z</dcterms:modified>
</cp:coreProperties>
</file>