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62C738-1161-7243-F607-A3CDF8D67BB3}" v="28" dt="2025-05-12T04:33:24.990"/>
    <p1510:client id="{948EFECB-5AEA-469C-855E-04488F2C2601}" v="370" dt="2025-05-11T15:36:03.528"/>
    <p1510:client id="{9F78123D-CBFC-41AF-BA4E-5251379144DF}" v="364" dt="2025-05-11T15:19:05.191"/>
    <p1510:client id="{B94E4D9B-4018-4228-B8F7-0CEE98C41163}" v="28" dt="2025-05-11T15:08:07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mer.tv.90905@gmail.com" userId="b3ca9b142a8b636f" providerId="Windows Live" clId="Web-{948EFECB-5AEA-469C-855E-04488F2C2601}"/>
    <pc:docChg chg="modSld">
      <pc:chgData name="gamer.tv.90905@gmail.com" userId="b3ca9b142a8b636f" providerId="Windows Live" clId="Web-{948EFECB-5AEA-469C-855E-04488F2C2601}" dt="2025-05-11T15:36:03.528" v="221" actId="1076"/>
      <pc:docMkLst>
        <pc:docMk/>
      </pc:docMkLst>
      <pc:sldChg chg="addSp modSp">
        <pc:chgData name="gamer.tv.90905@gmail.com" userId="b3ca9b142a8b636f" providerId="Windows Live" clId="Web-{948EFECB-5AEA-469C-855E-04488F2C2601}" dt="2025-05-11T15:36:03.528" v="221" actId="1076"/>
        <pc:sldMkLst>
          <pc:docMk/>
          <pc:sldMk cId="1351651579" sldId="256"/>
        </pc:sldMkLst>
        <pc:spChg chg="mod">
          <ac:chgData name="gamer.tv.90905@gmail.com" userId="b3ca9b142a8b636f" providerId="Windows Live" clId="Web-{948EFECB-5AEA-469C-855E-04488F2C2601}" dt="2025-05-11T15:34:54.386" v="214" actId="1076"/>
          <ac:spMkLst>
            <pc:docMk/>
            <pc:sldMk cId="1351651579" sldId="256"/>
            <ac:spMk id="2" creationId="{3B36EF4D-CCD2-AC39-40EE-1D651BE3AB4D}"/>
          </ac:spMkLst>
        </pc:spChg>
        <pc:spChg chg="mod">
          <ac:chgData name="gamer.tv.90905@gmail.com" userId="b3ca9b142a8b636f" providerId="Windows Live" clId="Web-{948EFECB-5AEA-469C-855E-04488F2C2601}" dt="2025-05-11T15:36:03.528" v="221" actId="1076"/>
          <ac:spMkLst>
            <pc:docMk/>
            <pc:sldMk cId="1351651579" sldId="256"/>
            <ac:spMk id="3" creationId="{8FB3412F-F68A-8B71-257A-8B77ED793EBF}"/>
          </ac:spMkLst>
        </pc:spChg>
        <pc:spChg chg="mod">
          <ac:chgData name="gamer.tv.90905@gmail.com" userId="b3ca9b142a8b636f" providerId="Windows Live" clId="Web-{948EFECB-5AEA-469C-855E-04488F2C2601}" dt="2025-05-11T15:35:44.840" v="215" actId="1076"/>
          <ac:spMkLst>
            <pc:docMk/>
            <pc:sldMk cId="1351651579" sldId="256"/>
            <ac:spMk id="6" creationId="{DABC0550-725E-387B-5806-7516CE0039CA}"/>
          </ac:spMkLst>
        </pc:spChg>
        <pc:spChg chg="add mod">
          <ac:chgData name="gamer.tv.90905@gmail.com" userId="b3ca9b142a8b636f" providerId="Windows Live" clId="Web-{948EFECB-5AEA-469C-855E-04488F2C2601}" dt="2025-05-11T15:34:48.260" v="213" actId="1076"/>
          <ac:spMkLst>
            <pc:docMk/>
            <pc:sldMk cId="1351651579" sldId="256"/>
            <ac:spMk id="10" creationId="{E76F2A1F-C61C-8656-942E-9A2753D0D630}"/>
          </ac:spMkLst>
        </pc:spChg>
        <pc:picChg chg="mod">
          <ac:chgData name="gamer.tv.90905@gmail.com" userId="b3ca9b142a8b636f" providerId="Windows Live" clId="Web-{948EFECB-5AEA-469C-855E-04488F2C2601}" dt="2025-05-11T15:34:40.198" v="212"/>
          <ac:picMkLst>
            <pc:docMk/>
            <pc:sldMk cId="1351651579" sldId="256"/>
            <ac:picMk id="4" creationId="{47CA80E8-6574-76C4-D41A-3B8E232F89F8}"/>
          </ac:picMkLst>
        </pc:picChg>
        <pc:picChg chg="add mod">
          <ac:chgData name="gamer.tv.90905@gmail.com" userId="b3ca9b142a8b636f" providerId="Windows Live" clId="Web-{948EFECB-5AEA-469C-855E-04488F2C2601}" dt="2025-05-11T15:34:30.604" v="207"/>
          <ac:picMkLst>
            <pc:docMk/>
            <pc:sldMk cId="1351651579" sldId="256"/>
            <ac:picMk id="5" creationId="{B6D70219-19B1-4781-CB9B-B406BA34A006}"/>
          </ac:picMkLst>
        </pc:picChg>
        <pc:picChg chg="add mod">
          <ac:chgData name="gamer.tv.90905@gmail.com" userId="b3ca9b142a8b636f" providerId="Windows Live" clId="Web-{948EFECB-5AEA-469C-855E-04488F2C2601}" dt="2025-05-11T15:34:33.432" v="208"/>
          <ac:picMkLst>
            <pc:docMk/>
            <pc:sldMk cId="1351651579" sldId="256"/>
            <ac:picMk id="7" creationId="{D625DA2B-7876-6625-C829-C01E23B55EB9}"/>
          </ac:picMkLst>
        </pc:picChg>
        <pc:picChg chg="add mod">
          <ac:chgData name="gamer.tv.90905@gmail.com" userId="b3ca9b142a8b636f" providerId="Windows Live" clId="Web-{948EFECB-5AEA-469C-855E-04488F2C2601}" dt="2025-05-11T15:34:36.166" v="209"/>
          <ac:picMkLst>
            <pc:docMk/>
            <pc:sldMk cId="1351651579" sldId="256"/>
            <ac:picMk id="8" creationId="{3AB3AC07-989C-CEA6-1FEB-8D6D3315FC6D}"/>
          </ac:picMkLst>
        </pc:picChg>
        <pc:picChg chg="add mod">
          <ac:chgData name="gamer.tv.90905@gmail.com" userId="b3ca9b142a8b636f" providerId="Windows Live" clId="Web-{948EFECB-5AEA-469C-855E-04488F2C2601}" dt="2025-05-11T15:34:37.870" v="210"/>
          <ac:picMkLst>
            <pc:docMk/>
            <pc:sldMk cId="1351651579" sldId="256"/>
            <ac:picMk id="9" creationId="{EF4525BB-7530-BB62-3E47-63704B27C434}"/>
          </ac:picMkLst>
        </pc:picChg>
      </pc:sldChg>
    </pc:docChg>
  </pc:docChgLst>
  <pc:docChgLst>
    <pc:chgData name="Гость" providerId="Windows Live" clId="Web-{7C62C738-1161-7243-F607-A3CDF8D67BB3}"/>
    <pc:docChg chg="modSld">
      <pc:chgData name="Гость" userId="" providerId="Windows Live" clId="Web-{7C62C738-1161-7243-F607-A3CDF8D67BB3}" dt="2025-05-12T04:33:24.990" v="13" actId="20577"/>
      <pc:docMkLst>
        <pc:docMk/>
      </pc:docMkLst>
      <pc:sldChg chg="modSp">
        <pc:chgData name="Гость" userId="" providerId="Windows Live" clId="Web-{7C62C738-1161-7243-F607-A3CDF8D67BB3}" dt="2025-05-12T04:33:24.990" v="13" actId="20577"/>
        <pc:sldMkLst>
          <pc:docMk/>
          <pc:sldMk cId="1351651579" sldId="256"/>
        </pc:sldMkLst>
        <pc:spChg chg="mod">
          <ac:chgData name="Гость" userId="" providerId="Windows Live" clId="Web-{7C62C738-1161-7243-F607-A3CDF8D67BB3}" dt="2025-05-12T04:33:24.990" v="13" actId="20577"/>
          <ac:spMkLst>
            <pc:docMk/>
            <pc:sldMk cId="1351651579" sldId="256"/>
            <ac:spMk id="10" creationId="{E76F2A1F-C61C-8656-942E-9A2753D0D630}"/>
          </ac:spMkLst>
        </pc:spChg>
      </pc:sldChg>
    </pc:docChg>
  </pc:docChgLst>
  <pc:docChgLst>
    <pc:chgData name="gamer.tv.90905@gmail.com" userId="b3ca9b142a8b636f" providerId="Windows Live" clId="Web-{B94E4D9B-4018-4228-B8F7-0CEE98C41163}"/>
    <pc:docChg chg="modSld">
      <pc:chgData name="gamer.tv.90905@gmail.com" userId="b3ca9b142a8b636f" providerId="Windows Live" clId="Web-{B94E4D9B-4018-4228-B8F7-0CEE98C41163}" dt="2025-05-11T15:08:06.001" v="24" actId="20577"/>
      <pc:docMkLst>
        <pc:docMk/>
      </pc:docMkLst>
      <pc:sldChg chg="addSp delSp modSp mod modShow">
        <pc:chgData name="gamer.tv.90905@gmail.com" userId="b3ca9b142a8b636f" providerId="Windows Live" clId="Web-{B94E4D9B-4018-4228-B8F7-0CEE98C41163}" dt="2025-05-11T15:08:06.001" v="24" actId="20577"/>
        <pc:sldMkLst>
          <pc:docMk/>
          <pc:sldMk cId="1351651579" sldId="256"/>
        </pc:sldMkLst>
        <pc:spChg chg="del">
          <ac:chgData name="gamer.tv.90905@gmail.com" userId="b3ca9b142a8b636f" providerId="Windows Live" clId="Web-{B94E4D9B-4018-4228-B8F7-0CEE98C41163}" dt="2025-05-11T15:02:20.582" v="0"/>
          <ac:spMkLst>
            <pc:docMk/>
            <pc:sldMk cId="1351651579" sldId="256"/>
            <ac:spMk id="2" creationId="{00000000-0000-0000-0000-000000000000}"/>
          </ac:spMkLst>
        </pc:spChg>
        <pc:spChg chg="del">
          <ac:chgData name="gamer.tv.90905@gmail.com" userId="b3ca9b142a8b636f" providerId="Windows Live" clId="Web-{B94E4D9B-4018-4228-B8F7-0CEE98C41163}" dt="2025-05-11T15:02:24.083" v="1"/>
          <ac:spMkLst>
            <pc:docMk/>
            <pc:sldMk cId="1351651579" sldId="256"/>
            <ac:spMk id="3" creationId="{00000000-0000-0000-0000-000000000000}"/>
          </ac:spMkLst>
        </pc:spChg>
        <pc:spChg chg="add mod">
          <ac:chgData name="gamer.tv.90905@gmail.com" userId="b3ca9b142a8b636f" providerId="Windows Live" clId="Web-{B94E4D9B-4018-4228-B8F7-0CEE98C41163}" dt="2025-05-11T15:08:06.001" v="24" actId="20577"/>
          <ac:spMkLst>
            <pc:docMk/>
            <pc:sldMk cId="1351651579" sldId="256"/>
            <ac:spMk id="5" creationId="{5DB1E5A8-9C62-0AB7-78E8-BF310C56B47A}"/>
          </ac:spMkLst>
        </pc:spChg>
        <pc:picChg chg="add mod">
          <ac:chgData name="gamer.tv.90905@gmail.com" userId="b3ca9b142a8b636f" providerId="Windows Live" clId="Web-{B94E4D9B-4018-4228-B8F7-0CEE98C41163}" dt="2025-05-11T15:05:10.589" v="6" actId="1076"/>
          <ac:picMkLst>
            <pc:docMk/>
            <pc:sldMk cId="1351651579" sldId="256"/>
            <ac:picMk id="4" creationId="{47CA80E8-6574-76C4-D41A-3B8E232F89F8}"/>
          </ac:picMkLst>
        </pc:picChg>
      </pc:sldChg>
    </pc:docChg>
  </pc:docChgLst>
  <pc:docChgLst>
    <pc:chgData name="gamer.tv.90905@gmail.com" userId="b3ca9b142a8b636f" providerId="Windows Live" clId="Web-{9F78123D-CBFC-41AF-BA4E-5251379144DF}"/>
    <pc:docChg chg="modSld">
      <pc:chgData name="gamer.tv.90905@gmail.com" userId="b3ca9b142a8b636f" providerId="Windows Live" clId="Web-{9F78123D-CBFC-41AF-BA4E-5251379144DF}" dt="2025-05-11T15:19:05.191" v="182" actId="1076"/>
      <pc:docMkLst>
        <pc:docMk/>
      </pc:docMkLst>
      <pc:sldChg chg="addSp delSp modSp">
        <pc:chgData name="gamer.tv.90905@gmail.com" userId="b3ca9b142a8b636f" providerId="Windows Live" clId="Web-{9F78123D-CBFC-41AF-BA4E-5251379144DF}" dt="2025-05-11T15:19:05.191" v="182" actId="1076"/>
        <pc:sldMkLst>
          <pc:docMk/>
          <pc:sldMk cId="1351651579" sldId="256"/>
        </pc:sldMkLst>
        <pc:spChg chg="add mod">
          <ac:chgData name="gamer.tv.90905@gmail.com" userId="b3ca9b142a8b636f" providerId="Windows Live" clId="Web-{9F78123D-CBFC-41AF-BA4E-5251379144DF}" dt="2025-05-11T15:19:05.191" v="182" actId="1076"/>
          <ac:spMkLst>
            <pc:docMk/>
            <pc:sldMk cId="1351651579" sldId="256"/>
            <ac:spMk id="2" creationId="{3B36EF4D-CCD2-AC39-40EE-1D651BE3AB4D}"/>
          </ac:spMkLst>
        </pc:spChg>
        <pc:spChg chg="add mod">
          <ac:chgData name="gamer.tv.90905@gmail.com" userId="b3ca9b142a8b636f" providerId="Windows Live" clId="Web-{9F78123D-CBFC-41AF-BA4E-5251379144DF}" dt="2025-05-11T15:15:23.496" v="142" actId="1076"/>
          <ac:spMkLst>
            <pc:docMk/>
            <pc:sldMk cId="1351651579" sldId="256"/>
            <ac:spMk id="3" creationId="{8FB3412F-F68A-8B71-257A-8B77ED793EBF}"/>
          </ac:spMkLst>
        </pc:spChg>
        <pc:spChg chg="del mod">
          <ac:chgData name="gamer.tv.90905@gmail.com" userId="b3ca9b142a8b636f" providerId="Windows Live" clId="Web-{9F78123D-CBFC-41AF-BA4E-5251379144DF}" dt="2025-05-11T15:12:26.007" v="108"/>
          <ac:spMkLst>
            <pc:docMk/>
            <pc:sldMk cId="1351651579" sldId="256"/>
            <ac:spMk id="5" creationId="{5DB1E5A8-9C62-0AB7-78E8-BF310C56B47A}"/>
          </ac:spMkLst>
        </pc:spChg>
        <pc:spChg chg="add mod">
          <ac:chgData name="gamer.tv.90905@gmail.com" userId="b3ca9b142a8b636f" providerId="Windows Live" clId="Web-{9F78123D-CBFC-41AF-BA4E-5251379144DF}" dt="2025-05-11T15:16:27.952" v="152" actId="1076"/>
          <ac:spMkLst>
            <pc:docMk/>
            <pc:sldMk cId="1351651579" sldId="256"/>
            <ac:spMk id="6" creationId="{DABC0550-725E-387B-5806-7516CE0039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s://wiki.bobr.by/%D0%A0%D0%BE%D0%B7%D0%B5%D0%BD%D0%BC%D0%B0%D1%80%D0%BA" TargetMode="External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iki.bobr.by/index.php?title=%D0%A8%D0%BC%D0%B8%D0%B4%D1%82%D0%B0,_%D1%83%D0%BB%D0%B8%D1%86%D0%B0&amp;action=edit&amp;redlink=1" TargetMode="External"/><Relationship Id="rId5" Type="http://schemas.openxmlformats.org/officeDocument/2006/relationships/hyperlink" Target="https://wiki.bobr.by/%D0%9F%D1%80%D0%B0%D0%B2%D0%BE%D1%81%D0%BB%D0%B0%D0%B2%D0%B8%D0%B5" TargetMode="External"/><Relationship Id="rId10" Type="http://schemas.openxmlformats.org/officeDocument/2006/relationships/image" Target="../media/image5.jpeg"/><Relationship Id="rId4" Type="http://schemas.openxmlformats.org/officeDocument/2006/relationships/hyperlink" Target="https://wiki.bobr.by/%D0%9A%D0%B0%D1%84%D0%B5%D0%B4%D1%80%D0%B0%D0%BB%D1%8C%D0%BD%D1%8B%D0%B9_%D1%81%D0%BE%D0%B1%D0%BE%D1%80_%D1%81%D0%B2%D1%8F%D1%82%D0%B8%D1%82%D0%B5%D0%BB%D1%8F_%D0%9D%D0%B8%D0%BA%D0%BE%D0%BB%D0%B0%D1%8F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а открытом воздухе, небо, облако, строитель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CA80E8-6574-76C4-D41A-3B8E232F8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600" y="1424045"/>
            <a:ext cx="6558416" cy="43771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36EF4D-CCD2-AC39-40EE-1D651BE3AB4D}"/>
              </a:ext>
            </a:extLst>
          </p:cNvPr>
          <p:cNvSpPr txBox="1"/>
          <p:nvPr/>
        </p:nvSpPr>
        <p:spPr>
          <a:xfrm>
            <a:off x="3136061" y="408783"/>
            <a:ext cx="655938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solidFill>
                  <a:srgbClr val="252525"/>
                </a:solidFill>
                <a:latin typeface="Verdana"/>
                <a:ea typeface="Verdana"/>
              </a:rPr>
              <a:t>Свято-</a:t>
            </a:r>
            <a:r>
              <a:rPr lang="ru-RU" sz="2800" b="1">
                <a:solidFill>
                  <a:srgbClr val="252525"/>
                </a:solidFill>
                <a:latin typeface="Verdana"/>
                <a:ea typeface="Verdana"/>
              </a:rPr>
              <a:t>Николо</a:t>
            </a:r>
            <a:r>
              <a:rPr lang="ru-RU" sz="2400" b="1">
                <a:solidFill>
                  <a:srgbClr val="252525"/>
                </a:solidFill>
                <a:latin typeface="Verdana"/>
                <a:ea typeface="Verdana"/>
              </a:rPr>
              <a:t>-Софийский храм</a:t>
            </a:r>
            <a:r>
              <a:rPr lang="ru-RU" sz="2400">
                <a:solidFill>
                  <a:srgbClr val="252525"/>
                </a:solidFill>
                <a:latin typeface="Verdana"/>
                <a:ea typeface="Verdana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B3412F-F68A-8B71-257A-8B77ED793EBF}"/>
              </a:ext>
            </a:extLst>
          </p:cNvPr>
          <p:cNvSpPr txBox="1"/>
          <p:nvPr/>
        </p:nvSpPr>
        <p:spPr>
          <a:xfrm>
            <a:off x="115848" y="1849554"/>
            <a:ext cx="2434944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>
                <a:solidFill>
                  <a:srgbClr val="252525"/>
                </a:solidFill>
                <a:latin typeface="Bookman Old Style"/>
                <a:ea typeface="Verdana"/>
              </a:rPr>
              <a:t>В 1829 году на городском кладбище по особому ходатайству полковника </a:t>
            </a:r>
            <a:r>
              <a:rPr lang="ru-RU" sz="1200">
                <a:solidFill>
                  <a:srgbClr val="0645AD"/>
                </a:solidFill>
                <a:latin typeface="Bookman Old Style"/>
                <a:ea typeface="Verdana"/>
                <a:hlinkClick r:id="rId3"/>
              </a:rPr>
              <a:t>Розенмарка</a:t>
            </a:r>
            <a:r>
              <a:rPr lang="ru-RU" sz="1200">
                <a:solidFill>
                  <a:srgbClr val="252525"/>
                </a:solidFill>
                <a:latin typeface="Bookman Old Style"/>
                <a:ea typeface="Verdana"/>
              </a:rPr>
              <a:t> и на его средства строится храм в честь святой мученицы Софии. К началу 30-х годов в городе остались лишь два православных храма: </a:t>
            </a:r>
            <a:r>
              <a:rPr lang="ru-RU" sz="1200">
                <a:solidFill>
                  <a:srgbClr val="0645AD"/>
                </a:solidFill>
                <a:latin typeface="Bookman Old Style"/>
                <a:ea typeface="Verdana"/>
                <a:hlinkClick r:id="rId4"/>
              </a:rPr>
              <a:t>Свято-Николаевский собор</a:t>
            </a:r>
            <a:r>
              <a:rPr lang="ru-RU" sz="1200">
                <a:solidFill>
                  <a:srgbClr val="252525"/>
                </a:solidFill>
                <a:latin typeface="Bookman Old Style"/>
                <a:ea typeface="Verdana"/>
              </a:rPr>
              <a:t> и Свято-Софийская церковь. </a:t>
            </a:r>
            <a:r>
              <a:rPr lang="ru-RU" sz="1200">
                <a:solidFill>
                  <a:srgbClr val="333333"/>
                </a:solidFill>
                <a:latin typeface="Bookman Old Style"/>
                <a:ea typeface="Verdana"/>
              </a:rPr>
              <a:t>Никольский храм был закрыт в  Бобруйске советскими властями в 1964 году. </a:t>
            </a:r>
            <a:endParaRPr lang="ru-RU" sz="1200">
              <a:solidFill>
                <a:srgbClr val="252525"/>
              </a:solidFill>
              <a:latin typeface="Bookman Old Style"/>
              <a:ea typeface="Verdan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BC0550-725E-387B-5806-7516CE0039CA}"/>
              </a:ext>
            </a:extLst>
          </p:cNvPr>
          <p:cNvSpPr txBox="1"/>
          <p:nvPr/>
        </p:nvSpPr>
        <p:spPr>
          <a:xfrm>
            <a:off x="9696292" y="2015531"/>
            <a:ext cx="2576763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>
                <a:solidFill>
                  <a:srgbClr val="252525"/>
                </a:solidFill>
                <a:latin typeface="Bookman Old Style"/>
                <a:ea typeface="Verdana"/>
              </a:rPr>
              <a:t>С середины 60-х годов Свято-Софийская церковь остается </a:t>
            </a:r>
            <a:r>
              <a:rPr lang="ru-RU" sz="1200">
                <a:solidFill>
                  <a:srgbClr val="0645AD"/>
                </a:solidFill>
                <a:latin typeface="Bookman Old Style"/>
                <a:ea typeface="Verdana"/>
                <a:hlinkClick r:id="rId5"/>
              </a:rPr>
              <a:t>единственным храмом</a:t>
            </a:r>
            <a:r>
              <a:rPr lang="ru-RU" sz="1200">
                <a:solidFill>
                  <a:srgbClr val="252525"/>
                </a:solidFill>
                <a:latin typeface="Bookman Old Style"/>
                <a:ea typeface="Verdana"/>
              </a:rPr>
              <a:t> в городе. В 1967 году храм сгорел. Остатки церковной утвари из </a:t>
            </a:r>
            <a:r>
              <a:rPr lang="ru-RU" sz="1200">
                <a:solidFill>
                  <a:srgbClr val="0645AD"/>
                </a:solidFill>
                <a:latin typeface="Bookman Old Style"/>
                <a:ea typeface="Verdana"/>
                <a:hlinkClick r:id="rId4"/>
              </a:rPr>
              <a:t>Свято-Николаевского собора</a:t>
            </a:r>
            <a:r>
              <a:rPr lang="ru-RU" sz="1200">
                <a:solidFill>
                  <a:srgbClr val="252525"/>
                </a:solidFill>
                <a:latin typeface="Bookman Old Style"/>
                <a:ea typeface="Verdana"/>
              </a:rPr>
              <a:t> и Свято-Софийского храма переносятся в переоборудованный для богослужебных целей частный дом на </a:t>
            </a:r>
            <a:r>
              <a:rPr lang="ru-RU" sz="1200">
                <a:solidFill>
                  <a:srgbClr val="BA0000"/>
                </a:solidFill>
                <a:latin typeface="Bookman Old Style"/>
                <a:ea typeface="Verdana"/>
                <a:hlinkClick r:id="rId6"/>
              </a:rPr>
              <a:t>улице Шмидта</a:t>
            </a:r>
            <a:r>
              <a:rPr lang="ru-RU" sz="1200">
                <a:solidFill>
                  <a:srgbClr val="252525"/>
                </a:solidFill>
                <a:latin typeface="Bookman Old Style"/>
                <a:ea typeface="Verdana"/>
              </a:rPr>
              <a:t>, который со временем перестраивается и освящается как Свято-Николо-Софийский храм.</a:t>
            </a:r>
          </a:p>
        </p:txBody>
      </p:sp>
      <p:pic>
        <p:nvPicPr>
          <p:cNvPr id="5" name="Рисунок 4" descr="Изображение выглядит как Традиция, одежда, ритуал, хра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6D70219-19B1-4781-CB9B-B406BA34A0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70" y="157966"/>
            <a:ext cx="2190750" cy="14375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Изображение выглядит как на открытом воздухе, окно, строительство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625DA2B-7876-6625-C829-C01E23B55E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1075" y="204271"/>
            <a:ext cx="2191898" cy="14367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Изображение выглядит как строительство, окно, на открытом воздухе, фасад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AB3AC07-989C-CEA6-1FEB-8D6D3315FC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439" y="5208671"/>
            <a:ext cx="2321094" cy="14838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Изображение выглядит как одежда, человек, Традиция, ритуа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F4525BB-7530-BB62-3E47-63704B27C4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8086" y="5210427"/>
            <a:ext cx="2180724" cy="13500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6F2A1F-C61C-8656-942E-9A2753D0D630}"/>
              </a:ext>
            </a:extLst>
          </p:cNvPr>
          <p:cNvSpPr txBox="1"/>
          <p:nvPr/>
        </p:nvSpPr>
        <p:spPr>
          <a:xfrm>
            <a:off x="3138238" y="6096000"/>
            <a:ext cx="6697577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100">
                <a:solidFill>
                  <a:srgbClr val="333333"/>
                </a:solidFill>
                <a:latin typeface="Bookman Old Style"/>
              </a:rPr>
              <a:t>Свято-Николо-Софийский приход возник в XX веке в </a:t>
            </a:r>
            <a:r>
              <a:rPr lang="ru-RU" sz="1100" dirty="0">
                <a:solidFill>
                  <a:srgbClr val="333333"/>
                </a:solidFill>
                <a:latin typeface="Bookman Old Style"/>
              </a:rPr>
              <a:t>результате  объединения общин Свято-Николаевского собора и приписной к нему кладбищенской церкви, освященной в честь святой мученицы Софии. </a:t>
            </a:r>
            <a:endParaRPr lang="ru-RU" sz="1100" dirty="0">
              <a:latin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4</cp:revision>
  <dcterms:created xsi:type="dcterms:W3CDTF">2025-05-11T15:02:11Z</dcterms:created>
  <dcterms:modified xsi:type="dcterms:W3CDTF">2025-05-12T04:33:26Z</dcterms:modified>
</cp:coreProperties>
</file>